
<file path=[Content_Types].xml><?xml version="1.0" encoding="utf-8"?>
<Types xmlns="http://schemas.openxmlformats.org/package/2006/content-types">
  <Override PartName="/ppt/slideMasters/slideMaster3.xml" ContentType="application/vnd.openxmlformats-officedocument.presentationml.slideMaster+xml"/>
  <Override PartName="/ppt/tags/tag8.xml" ContentType="application/vnd.openxmlformats-officedocument.presentationml.tags+xml"/>
  <Override PartName="/ppt/theme/theme5.xml" ContentType="application/vnd.openxmlformats-officedocument.theme+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slideLayouts/slideLayout35.xml" ContentType="application/vnd.openxmlformats-officedocument.presentationml.slideLayout+xml"/>
  <Override PartName="/ppt/tags/tag205.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slideLayouts/slideLayout13.xml" ContentType="application/vnd.openxmlformats-officedocument.presentationml.slideLayout+xml"/>
  <Override PartName="/ppt/tags/tag85.xml" ContentType="application/vnd.openxmlformats-officedocument.presentationml.tags+xml"/>
  <Override PartName="/ppt/slideLayouts/slideLayout24.xml" ContentType="application/vnd.openxmlformats-officedocument.presentationml.slideLayout+xml"/>
  <Override PartName="/ppt/tags/tag189.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slideMasters/slideMaster8.xml" ContentType="application/vnd.openxmlformats-officedocument.presentationml.slideMaster+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Override PartName="/ppt/notesSlides/notesSlide7.xml" ContentType="application/vnd.openxmlformats-officedocument.presentationml.notesSlide+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slideLayouts/slideLayout29.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slideLayouts/slideLayout18.xml" ContentType="application/vnd.openxmlformats-officedocument.presentationml.slideLayout+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tags/tag68.xml" ContentType="application/vnd.openxmlformats-officedocument.presentationml.tags+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slideLayouts/slideLayout21.xml" ContentType="application/vnd.openxmlformats-officedocument.presentationml.slideLayout+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slideLayouts/slideLayout10.xml" ContentType="application/vnd.openxmlformats-officedocument.presentationml.slideLayout+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slideMasters/slideMaster5.xml" ContentType="application/vnd.openxmlformats-officedocument.presentationml.slideMaster+xml"/>
  <Override PartName="/ppt/tags/tag106.xml" ContentType="application/vnd.openxmlformats-officedocument.presentationml.tags+xml"/>
  <Override PartName="/ppt/theme/theme7.xml" ContentType="application/vnd.openxmlformats-officedocument.theme+xml"/>
  <Override PartName="/ppt/tags/tag142.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slides/slide38.xml" ContentType="application/vnd.openxmlformats-officedocument.presentationml.slide+xml"/>
  <Override PartName="/ppt/tags/tag131.xml" ContentType="application/vnd.openxmlformats-officedocument.presentationml.tags+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slideLayouts/slideLayout37.xml" ContentType="application/vnd.openxmlformats-officedocument.presentationml.slideLayout+xml"/>
  <Override PartName="/ppt/tags/tag207.xml" ContentType="application/vnd.openxmlformats-officedocument.presentationml.tag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tags/tag87.xml" ContentType="application/vnd.openxmlformats-officedocument.presentationml.tags+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tags/tag29.xml" ContentType="application/vnd.openxmlformats-officedocument.presentationml.tags+xml"/>
  <Override PartName="/ppt/tags/tag7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slideLayouts/slideLayout40.xml" ContentType="application/vnd.openxmlformats-officedocument.presentationml.slideLayout+xml"/>
  <Override PartName="/ppt/tags/tag169.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tags/tag10.xml" ContentType="application/vnd.openxmlformats-officedocument.presentationml.tags+xml"/>
  <Override PartName="/ppt/tags/tag21.xml" ContentType="application/vnd.openxmlformats-officedocument.presentationml.tags+xml"/>
  <Override PartName="/ppt/slideLayouts/slideLayout9.xml" ContentType="application/vnd.openxmlformats-officedocument.presentationml.slideLayout+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slideMasters/slideMaster2.xml" ContentType="application/vnd.openxmlformats-officedocument.presentationml.slideMaster+xml"/>
  <Override PartName="/ppt/tags/tag7.xml" ContentType="application/vnd.openxmlformats-officedocument.presentationml.tags+xml"/>
  <Override PartName="/ppt/theme/theme4.xml" ContentType="application/vnd.openxmlformats-officedocument.theme+xml"/>
  <Override PartName="/ppt/tags/tag103.xml" ContentType="application/vnd.openxmlformats-officedocument.presentationml.tags+xml"/>
  <Override PartName="/ppt/tags/tag150.xml" ContentType="application/vnd.openxmlformats-officedocument.presentationml.tags+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tags/tag59.xml" ContentType="application/vnd.openxmlformats-officedocument.presentationml.tags+xml"/>
  <Override PartName="/ppt/slideLayouts/slideLayout34.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slideLayouts/slideLayout23.xml" ContentType="application/vnd.openxmlformats-officedocument.presentationml.slideLayout+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26.xml" ContentType="application/vnd.openxmlformats-officedocument.presentationml.tags+xml"/>
  <Override PartName="/ppt/slideLayouts/slideLayout12.xml" ContentType="application/vnd.openxmlformats-officedocument.presentationml.slideLayout+xml"/>
  <Override PartName="/ppt/tags/tag73.xml" ContentType="application/vnd.openxmlformats-officedocument.presentationml.tags+xml"/>
  <Override PartName="/ppt/tags/tag177.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slideMasters/slideMaster7.xml" ContentType="application/vnd.openxmlformats-officedocument.presentationml.slideMaster+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diagrams/data1.xml" ContentType="application/vnd.openxmlformats-officedocument.drawingml.diagramData+xml"/>
  <Override PartName="/ppt/slides/slide29.xml" ContentType="application/vnd.openxmlformats-officedocument.presentationml.slide+xml"/>
  <Override PartName="/ppt/tags/tag122.xml" ContentType="application/vnd.openxmlformats-officedocument.presentationml.tags+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tags/tag89.xml" ContentType="application/vnd.openxmlformats-officedocument.presentationml.tags+xml"/>
  <Override PartName="/ppt/tags/tag111.xml" ContentType="application/vnd.openxmlformats-officedocument.presentationml.tags+xml"/>
  <Override PartName="/ppt/slideLayouts/slideLayout28.xml" ContentType="application/vnd.openxmlformats-officedocument.presentationml.slideLayout+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slideLayouts/slideLayout20.xml" ContentType="application/vnd.openxmlformats-officedocument.presentationml.slideLayout+xml"/>
  <Override PartName="/ppt/tags/tag92.xml" ContentType="application/vnd.openxmlformats-officedocument.presentationml.tags+xml"/>
  <Override PartName="/ppt/slideLayouts/slideLayout31.xml" ContentType="application/vnd.openxmlformats-officedocument.presentationml.slideLayout+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heme/theme6.xml" ContentType="application/vnd.openxmlformats-officedocument.theme+xml"/>
  <Override PartName="/ppt/tags/tag152.xml" ContentType="application/vnd.openxmlformats-officedocument.presentationml.tags+xml"/>
  <Override PartName="/ppt/tags/tag141.xml" ContentType="application/vnd.openxmlformats-officedocument.presentationml.tags+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slideLayouts/slideLayout25.xml" ContentType="application/vnd.openxmlformats-officedocument.presentationml.slideLayout+xml"/>
  <Override PartName="/ppt/tags/tag97.xml" ContentType="application/vnd.openxmlformats-officedocument.presentationml.tags+xml"/>
  <Override PartName="/ppt/tags/tag206.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8.xml" ContentType="application/vnd.openxmlformats-officedocument.presentationml.tags+xml"/>
  <Override PartName="/ppt/slideLayouts/slideLayout14.xml" ContentType="application/vnd.openxmlformats-officedocument.presentationml.slideLayout+xml"/>
  <Override PartName="/ppt/tags/tag75.xml" ContentType="application/vnd.openxmlformats-officedocument.presentationml.tags+xml"/>
  <Override PartName="/ppt/tags/tag179.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slideMasters/slideMaster9.xml" ContentType="application/vnd.openxmlformats-officedocument.presentationml.slideMaster+xml"/>
  <Override PartName="/ppt/tags/tag53.xml" ContentType="application/vnd.openxmlformats-officedocument.presentationml.tags+xml"/>
  <Override PartName="/ppt/tags/tag157.xml" ContentType="application/vnd.openxmlformats-officedocument.presentationml.tags+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113.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theme/theme3.xml" ContentType="application/vnd.openxmlformats-officedocument.theme+xml"/>
  <Override PartName="/ppt/tags/tag102.xml" ContentType="application/vnd.openxmlformats-officedocument.presentationml.tags+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tags/tag47.xml" ContentType="application/vnd.openxmlformats-officedocument.presentationml.tags+xml"/>
  <Override PartName="/ppt/slideLayouts/slideLayout22.xml" ContentType="application/vnd.openxmlformats-officedocument.presentationml.slideLayout+xml"/>
  <Override PartName="/ppt/tags/tag94.xml" ContentType="application/vnd.openxmlformats-officedocument.presentationml.tags+xml"/>
  <Override PartName="/ppt/slideLayouts/slideLayout33.xml" ContentType="application/vnd.openxmlformats-officedocument.presentationml.slideLayout+xml"/>
  <Override PartName="/ppt/tags/tag198.xml" ContentType="application/vnd.openxmlformats-officedocument.presentationml.tags+xml"/>
  <Override PartName="/ppt/tags/tag203.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slideMasters/slideMaster6.xml" ContentType="application/vnd.openxmlformats-officedocument.presentationml.slideMaster+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heme/theme8.xml" ContentType="application/vnd.openxmlformats-officedocument.theme+xml"/>
  <Override PartName="/ppt/tags/tag143.xml" ContentType="application/vnd.openxmlformats-officedocument.presentationml.tags+xml"/>
  <Override PartName="/ppt/tags/tag190.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tags/tag132.xml" ContentType="application/vnd.openxmlformats-officedocument.presentationml.tags+xml"/>
  <Override PartName="/ppt/slideLayouts/slideLayout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diagrams/drawing1.xml" ContentType="application/vnd.ms-office.drawingml.diagramDrawing+xml"/>
  <Override PartName="/ppt/notesSlides/notesSlide19.xml" ContentType="application/vnd.openxmlformats-officedocument.presentationml.notesSlide+xml"/>
  <Override PartName="/ppt/tags/tag3.xml" ContentType="application/vnd.openxmlformats-officedocument.presentationml.tags+xml"/>
  <Default Extension="jpeg" ContentType="image/jpeg"/>
  <Override PartName="/ppt/slideLayouts/slideLayout16.xml" ContentType="application/vnd.openxmlformats-officedocument.presentationml.slideLayout+xml"/>
  <Override PartName="/ppt/tags/tag77.xml" ContentType="application/vnd.openxmlformats-officedocument.presentationml.tags+xml"/>
  <Override PartName="/ppt/tags/tag88.xml" ContentType="application/vnd.openxmlformats-officedocument.presentationml.tags+xml"/>
  <Override PartName="/ppt/diagrams/quickStyle1.xml" ContentType="application/vnd.openxmlformats-officedocument.drawingml.diagramStyle+xml"/>
  <Override PartName="/ppt/slides/slide31.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slideLayouts/slideLayout41.xml" ContentType="application/vnd.openxmlformats-officedocument.presentationml.slideLayout+xml"/>
  <Override PartName="/ppt/slides/slide20.xml" ContentType="application/vnd.openxmlformats-officedocument.presentationml.slide+xml"/>
  <Override PartName="/ppt/tags/tag55.xml" ContentType="application/vnd.openxmlformats-officedocument.presentationml.tags+xml"/>
  <Override PartName="/ppt/slideLayouts/slideLayout30.xml" ContentType="application/vnd.openxmlformats-officedocument.presentationml.slideLayout+xml"/>
  <Override PartName="/ppt/tags/tag159.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09" r:id="rId2"/>
    <p:sldMasterId id="2147483763" r:id="rId3"/>
    <p:sldMasterId id="2147483727" r:id="rId4"/>
    <p:sldMasterId id="2147483733" r:id="rId5"/>
    <p:sldMasterId id="2147483739" r:id="rId6"/>
    <p:sldMasterId id="2147483745" r:id="rId7"/>
    <p:sldMasterId id="2147483751" r:id="rId8"/>
    <p:sldMasterId id="2147483757" r:id="rId9"/>
  </p:sldMasterIdLst>
  <p:notesMasterIdLst>
    <p:notesMasterId r:id="rId49"/>
  </p:notesMasterIdLst>
  <p:handoutMasterIdLst>
    <p:handoutMasterId r:id="rId50"/>
  </p:handoutMasterIdLst>
  <p:sldIdLst>
    <p:sldId id="506" r:id="rId10"/>
    <p:sldId id="505" r:id="rId11"/>
    <p:sldId id="464" r:id="rId12"/>
    <p:sldId id="499" r:id="rId13"/>
    <p:sldId id="465" r:id="rId14"/>
    <p:sldId id="487" r:id="rId15"/>
    <p:sldId id="541" r:id="rId16"/>
    <p:sldId id="542" r:id="rId17"/>
    <p:sldId id="492" r:id="rId18"/>
    <p:sldId id="543" r:id="rId19"/>
    <p:sldId id="544" r:id="rId20"/>
    <p:sldId id="527" r:id="rId21"/>
    <p:sldId id="510" r:id="rId22"/>
    <p:sldId id="547" r:id="rId23"/>
    <p:sldId id="525" r:id="rId24"/>
    <p:sldId id="526" r:id="rId25"/>
    <p:sldId id="529" r:id="rId26"/>
    <p:sldId id="520" r:id="rId27"/>
    <p:sldId id="521" r:id="rId28"/>
    <p:sldId id="522" r:id="rId29"/>
    <p:sldId id="531" r:id="rId30"/>
    <p:sldId id="508" r:id="rId31"/>
    <p:sldId id="546" r:id="rId32"/>
    <p:sldId id="512" r:id="rId33"/>
    <p:sldId id="514" r:id="rId34"/>
    <p:sldId id="515" r:id="rId35"/>
    <p:sldId id="539" r:id="rId36"/>
    <p:sldId id="516" r:id="rId37"/>
    <p:sldId id="517" r:id="rId38"/>
    <p:sldId id="518" r:id="rId39"/>
    <p:sldId id="519" r:id="rId40"/>
    <p:sldId id="523" r:id="rId41"/>
    <p:sldId id="524" r:id="rId42"/>
    <p:sldId id="545" r:id="rId43"/>
    <p:sldId id="495" r:id="rId44"/>
    <p:sldId id="476" r:id="rId45"/>
    <p:sldId id="288" r:id="rId46"/>
    <p:sldId id="293" r:id="rId47"/>
    <p:sldId id="294" r:id="rId48"/>
  </p:sldIdLst>
  <p:sldSz cx="9144000" cy="6858000" type="screen4x3"/>
  <p:notesSz cx="6883400" cy="10033000"/>
  <p:custDataLst>
    <p:tags r:id="rId51"/>
  </p:custDataLst>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66CCFF"/>
    <a:srgbClr val="00FF00"/>
    <a:srgbClr val="33CCFF"/>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59" autoAdjust="0"/>
    <p:restoredTop sz="86441" autoAdjust="0"/>
  </p:normalViewPr>
  <p:slideViewPr>
    <p:cSldViewPr snapToGrid="0" snapToObjects="1">
      <p:cViewPr varScale="1">
        <p:scale>
          <a:sx n="93" d="100"/>
          <a:sy n="93" d="100"/>
        </p:scale>
        <p:origin x="-1098" y="-96"/>
      </p:cViewPr>
      <p:guideLst>
        <p:guide orient="horz" pos="1296"/>
        <p:guide orient="horz" pos="1729"/>
        <p:guide orient="horz" pos="2160"/>
        <p:guide orient="horz" pos="2590"/>
        <p:guide orient="horz" pos="3023"/>
        <p:guide orient="horz" pos="3454"/>
        <p:guide orient="horz" pos="3889"/>
        <p:guide orient="horz"/>
        <p:guide/>
        <p:guide pos="575"/>
        <p:guide pos="1151"/>
        <p:guide pos="1728"/>
        <p:guide pos="2305"/>
        <p:guide pos="2881"/>
        <p:guide pos="3455"/>
        <p:guide pos="4033"/>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2040" y="-84"/>
      </p:cViewPr>
      <p:guideLst>
        <p:guide orient="horz" pos="3160"/>
        <p:guide pos="216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70C68-C089-4924-B87A-6FA35AC74DAF}"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E0C037E8-435A-426A-BE4C-51A8911254C8}">
      <dgm:prSet phldrT="[Text]" custT="1"/>
      <dgm:spPr>
        <a:solidFill>
          <a:srgbClr val="ECEAAC"/>
        </a:solidFill>
      </dgm:spPr>
      <dgm:t>
        <a:bodyPr/>
        <a:lstStyle/>
        <a:p>
          <a:r>
            <a:rPr lang="en-GB" sz="3600" b="1" dirty="0" smtClean="0">
              <a:solidFill>
                <a:schemeClr val="bg1"/>
              </a:solidFill>
              <a:latin typeface="+mj-lt"/>
            </a:rPr>
            <a:t>solar thermal electricity generation</a:t>
          </a:r>
          <a:endParaRPr lang="en-US" sz="3600" dirty="0">
            <a:solidFill>
              <a:schemeClr val="bg1"/>
            </a:solidFill>
            <a:latin typeface="+mj-lt"/>
          </a:endParaRPr>
        </a:p>
      </dgm:t>
    </dgm:pt>
    <dgm:pt modelId="{78AAA210-D2EA-4C1F-88B1-C3E5AE8EE004}" type="parTrans" cxnId="{28D9F6AB-0ECB-480A-B3BD-76E45D27C233}">
      <dgm:prSet/>
      <dgm:spPr/>
      <dgm:t>
        <a:bodyPr/>
        <a:lstStyle/>
        <a:p>
          <a:endParaRPr lang="en-US" sz="1600">
            <a:latin typeface="+mj-lt"/>
          </a:endParaRPr>
        </a:p>
      </dgm:t>
    </dgm:pt>
    <dgm:pt modelId="{4E76535F-FECD-49FF-9C9F-9B091AD51719}" type="sibTrans" cxnId="{28D9F6AB-0ECB-480A-B3BD-76E45D27C233}">
      <dgm:prSet/>
      <dgm:spPr/>
      <dgm:t>
        <a:bodyPr/>
        <a:lstStyle/>
        <a:p>
          <a:endParaRPr lang="en-US" sz="1600">
            <a:latin typeface="+mj-lt"/>
          </a:endParaRPr>
        </a:p>
      </dgm:t>
    </dgm:pt>
    <dgm:pt modelId="{7704C9E4-5B9F-4BA8-B180-32611F832682}">
      <dgm:prSet phldrT="[Text]" custT="1"/>
      <dgm:spPr>
        <a:solidFill>
          <a:srgbClr val="ECEAAC"/>
        </a:solidFill>
      </dgm:spPr>
      <dgm:t>
        <a:bodyPr/>
        <a:lstStyle/>
        <a:p>
          <a:r>
            <a:rPr lang="en-US" sz="2000" dirty="0" smtClean="0">
              <a:solidFill>
                <a:schemeClr val="bg1"/>
              </a:solidFill>
              <a:latin typeface="+mj-lt"/>
            </a:rPr>
            <a:t>Point Focusing</a:t>
          </a:r>
          <a:endParaRPr lang="en-US" sz="2000" dirty="0">
            <a:solidFill>
              <a:schemeClr val="bg1"/>
            </a:solidFill>
            <a:latin typeface="+mj-lt"/>
          </a:endParaRPr>
        </a:p>
      </dgm:t>
    </dgm:pt>
    <dgm:pt modelId="{633C7FFD-8B2C-4010-87A9-78EBAFA985A0}" type="parTrans" cxnId="{4DE5CA1C-2B58-43CB-AAD6-2BBB948C58D0}">
      <dgm:prSet/>
      <dgm:spPr/>
      <dgm:t>
        <a:bodyPr/>
        <a:lstStyle/>
        <a:p>
          <a:endParaRPr lang="en-US" sz="1600">
            <a:latin typeface="+mj-lt"/>
          </a:endParaRPr>
        </a:p>
      </dgm:t>
    </dgm:pt>
    <dgm:pt modelId="{17AA5FA0-402E-4197-A472-DD3C9D9CD613}" type="sibTrans" cxnId="{4DE5CA1C-2B58-43CB-AAD6-2BBB948C58D0}">
      <dgm:prSet/>
      <dgm:spPr/>
      <dgm:t>
        <a:bodyPr/>
        <a:lstStyle/>
        <a:p>
          <a:endParaRPr lang="en-US" sz="1600">
            <a:latin typeface="+mj-lt"/>
          </a:endParaRPr>
        </a:p>
      </dgm:t>
    </dgm:pt>
    <dgm:pt modelId="{372C0F6E-5C82-4F7F-9BCC-41AA48866A82}">
      <dgm:prSet phldrT="[Text]" custT="1"/>
      <dgm:spPr>
        <a:solidFill>
          <a:srgbClr val="ECEAAC"/>
        </a:solidFill>
      </dgm:spPr>
      <dgm:t>
        <a:bodyPr/>
        <a:lstStyle/>
        <a:p>
          <a:r>
            <a:rPr lang="en-US" sz="1600" dirty="0" smtClean="0">
              <a:solidFill>
                <a:schemeClr val="bg1"/>
              </a:solidFill>
              <a:latin typeface="+mj-lt"/>
            </a:rPr>
            <a:t>Dish/</a:t>
          </a:r>
          <a:r>
            <a:rPr lang="en-US" sz="1600" dirty="0" err="1" smtClean="0">
              <a:solidFill>
                <a:schemeClr val="bg1"/>
              </a:solidFill>
              <a:latin typeface="+mj-lt"/>
            </a:rPr>
            <a:t>Stirling</a:t>
          </a:r>
          <a:endParaRPr lang="en-US" sz="1600" dirty="0">
            <a:solidFill>
              <a:schemeClr val="bg1"/>
            </a:solidFill>
            <a:latin typeface="+mj-lt"/>
          </a:endParaRPr>
        </a:p>
      </dgm:t>
    </dgm:pt>
    <dgm:pt modelId="{DC7BEA88-3DB8-45E1-BE91-D5EF131ED771}" type="parTrans" cxnId="{815CA3C3-DD36-438B-98C2-E7B3BDB3FEDC}">
      <dgm:prSet/>
      <dgm:spPr/>
      <dgm:t>
        <a:bodyPr/>
        <a:lstStyle/>
        <a:p>
          <a:endParaRPr lang="en-US" sz="1600">
            <a:latin typeface="+mj-lt"/>
          </a:endParaRPr>
        </a:p>
      </dgm:t>
    </dgm:pt>
    <dgm:pt modelId="{C0DC8548-B273-43BE-879C-C0639E51C396}" type="sibTrans" cxnId="{815CA3C3-DD36-438B-98C2-E7B3BDB3FEDC}">
      <dgm:prSet/>
      <dgm:spPr/>
      <dgm:t>
        <a:bodyPr/>
        <a:lstStyle/>
        <a:p>
          <a:endParaRPr lang="en-US" sz="1600">
            <a:latin typeface="+mj-lt"/>
          </a:endParaRPr>
        </a:p>
      </dgm:t>
    </dgm:pt>
    <dgm:pt modelId="{BF1125FE-916A-4EFF-8C21-D738AABE6CAF}">
      <dgm:prSet phldrT="[Text]" custT="1"/>
      <dgm:spPr>
        <a:solidFill>
          <a:srgbClr val="ECEAAC"/>
        </a:solidFill>
      </dgm:spPr>
      <dgm:t>
        <a:bodyPr/>
        <a:lstStyle/>
        <a:p>
          <a:r>
            <a:rPr lang="en-US" sz="1600" dirty="0" smtClean="0">
              <a:solidFill>
                <a:schemeClr val="bg1"/>
              </a:solidFill>
              <a:latin typeface="+mj-lt"/>
            </a:rPr>
            <a:t>Power Tower (CRS)</a:t>
          </a:r>
          <a:endParaRPr lang="en-US" sz="1600" dirty="0">
            <a:solidFill>
              <a:schemeClr val="bg1"/>
            </a:solidFill>
            <a:latin typeface="+mj-lt"/>
          </a:endParaRPr>
        </a:p>
      </dgm:t>
    </dgm:pt>
    <dgm:pt modelId="{2E5DA7E1-4E6A-41FF-B01C-6EF74FBD85C8}" type="parTrans" cxnId="{5BA18214-D571-4AA9-87DE-96B37A270D41}">
      <dgm:prSet/>
      <dgm:spPr/>
      <dgm:t>
        <a:bodyPr/>
        <a:lstStyle/>
        <a:p>
          <a:endParaRPr lang="en-US" sz="1600">
            <a:latin typeface="+mj-lt"/>
          </a:endParaRPr>
        </a:p>
      </dgm:t>
    </dgm:pt>
    <dgm:pt modelId="{61155ACB-F750-4DCC-9CBB-ACE329445145}" type="sibTrans" cxnId="{5BA18214-D571-4AA9-87DE-96B37A270D41}">
      <dgm:prSet/>
      <dgm:spPr/>
      <dgm:t>
        <a:bodyPr/>
        <a:lstStyle/>
        <a:p>
          <a:endParaRPr lang="en-US" sz="1600">
            <a:latin typeface="+mj-lt"/>
          </a:endParaRPr>
        </a:p>
      </dgm:t>
    </dgm:pt>
    <dgm:pt modelId="{ABC55B47-9F3C-44A6-935A-B36B3A9CF8FA}">
      <dgm:prSet phldrT="[Text]" custT="1"/>
      <dgm:spPr>
        <a:solidFill>
          <a:srgbClr val="ECEAAC"/>
        </a:solidFill>
      </dgm:spPr>
      <dgm:t>
        <a:bodyPr/>
        <a:lstStyle/>
        <a:p>
          <a:r>
            <a:rPr lang="en-US" sz="2000" dirty="0" smtClean="0">
              <a:solidFill>
                <a:schemeClr val="bg1"/>
              </a:solidFill>
              <a:latin typeface="+mj-lt"/>
            </a:rPr>
            <a:t>Line Focusing</a:t>
          </a:r>
          <a:endParaRPr lang="en-US" sz="2000" dirty="0">
            <a:solidFill>
              <a:schemeClr val="bg1"/>
            </a:solidFill>
            <a:latin typeface="+mj-lt"/>
          </a:endParaRPr>
        </a:p>
      </dgm:t>
    </dgm:pt>
    <dgm:pt modelId="{A5AB471B-65AF-4113-8197-ADBC36E8054D}" type="parTrans" cxnId="{57AADC41-1DD9-429A-A29F-0258FD4F81AE}">
      <dgm:prSet/>
      <dgm:spPr/>
      <dgm:t>
        <a:bodyPr/>
        <a:lstStyle/>
        <a:p>
          <a:endParaRPr lang="en-US" sz="1600">
            <a:latin typeface="+mj-lt"/>
          </a:endParaRPr>
        </a:p>
      </dgm:t>
    </dgm:pt>
    <dgm:pt modelId="{21A3FF7F-32DC-4A0C-8FEA-457B2D4194D3}" type="sibTrans" cxnId="{57AADC41-1DD9-429A-A29F-0258FD4F81AE}">
      <dgm:prSet/>
      <dgm:spPr/>
      <dgm:t>
        <a:bodyPr/>
        <a:lstStyle/>
        <a:p>
          <a:endParaRPr lang="en-US" sz="1600">
            <a:latin typeface="+mj-lt"/>
          </a:endParaRPr>
        </a:p>
      </dgm:t>
    </dgm:pt>
    <dgm:pt modelId="{294603C9-989C-465B-9233-B0426E526EC4}">
      <dgm:prSet phldrT="[Text]" custT="1"/>
      <dgm:spPr>
        <a:solidFill>
          <a:srgbClr val="ECEAAC"/>
        </a:solidFill>
      </dgm:spPr>
      <dgm:t>
        <a:bodyPr/>
        <a:lstStyle/>
        <a:p>
          <a:r>
            <a:rPr lang="en-US" sz="1600" dirty="0" smtClean="0">
              <a:solidFill>
                <a:schemeClr val="bg1"/>
              </a:solidFill>
              <a:latin typeface="+mj-lt"/>
            </a:rPr>
            <a:t>Parabolic Trough</a:t>
          </a:r>
          <a:endParaRPr lang="en-US" sz="1600" dirty="0">
            <a:solidFill>
              <a:schemeClr val="bg1"/>
            </a:solidFill>
            <a:latin typeface="+mj-lt"/>
          </a:endParaRPr>
        </a:p>
      </dgm:t>
    </dgm:pt>
    <dgm:pt modelId="{BC1D071E-9327-44A9-8010-4F12317FBD72}" type="parTrans" cxnId="{A4B872F7-F697-4AD0-9CB5-063E2DA6A90B}">
      <dgm:prSet/>
      <dgm:spPr/>
      <dgm:t>
        <a:bodyPr/>
        <a:lstStyle/>
        <a:p>
          <a:endParaRPr lang="en-US" sz="1600">
            <a:latin typeface="+mj-lt"/>
          </a:endParaRPr>
        </a:p>
      </dgm:t>
    </dgm:pt>
    <dgm:pt modelId="{64304D6F-7A65-4842-B2BF-3E1BC9166974}" type="sibTrans" cxnId="{A4B872F7-F697-4AD0-9CB5-063E2DA6A90B}">
      <dgm:prSet/>
      <dgm:spPr/>
      <dgm:t>
        <a:bodyPr/>
        <a:lstStyle/>
        <a:p>
          <a:endParaRPr lang="en-US" sz="1600">
            <a:latin typeface="+mj-lt"/>
          </a:endParaRPr>
        </a:p>
      </dgm:t>
    </dgm:pt>
    <dgm:pt modelId="{69F3619B-C4D9-457F-A28D-9BA8ECEE1A32}">
      <dgm:prSet phldrT="[Text]" custT="1"/>
      <dgm:spPr>
        <a:solidFill>
          <a:srgbClr val="ECEAAC"/>
        </a:solidFill>
      </dgm:spPr>
      <dgm:t>
        <a:bodyPr/>
        <a:lstStyle/>
        <a:p>
          <a:r>
            <a:rPr lang="en-US" sz="1600" dirty="0" smtClean="0">
              <a:solidFill>
                <a:schemeClr val="bg1"/>
              </a:solidFill>
              <a:latin typeface="+mj-lt"/>
            </a:rPr>
            <a:t>Linear Fresnel</a:t>
          </a:r>
          <a:endParaRPr lang="en-US" sz="1600" dirty="0">
            <a:solidFill>
              <a:schemeClr val="bg1"/>
            </a:solidFill>
            <a:latin typeface="+mj-lt"/>
          </a:endParaRPr>
        </a:p>
      </dgm:t>
    </dgm:pt>
    <dgm:pt modelId="{AD99AC8A-1BBB-4A51-9016-0DD3E3FCE9C4}" type="parTrans" cxnId="{75D14C54-E29F-4738-876C-8D67D28A1C2F}">
      <dgm:prSet/>
      <dgm:spPr/>
      <dgm:t>
        <a:bodyPr/>
        <a:lstStyle/>
        <a:p>
          <a:endParaRPr lang="en-US" sz="1600">
            <a:latin typeface="+mj-lt"/>
          </a:endParaRPr>
        </a:p>
      </dgm:t>
    </dgm:pt>
    <dgm:pt modelId="{F8C65196-D99D-433E-9AF9-2E0504C518B9}" type="sibTrans" cxnId="{75D14C54-E29F-4738-876C-8D67D28A1C2F}">
      <dgm:prSet/>
      <dgm:spPr/>
      <dgm:t>
        <a:bodyPr/>
        <a:lstStyle/>
        <a:p>
          <a:endParaRPr lang="en-US" sz="1600">
            <a:latin typeface="+mj-lt"/>
          </a:endParaRPr>
        </a:p>
      </dgm:t>
    </dgm:pt>
    <dgm:pt modelId="{95767940-3ED6-4823-9871-409F927EB314}">
      <dgm:prSet phldrT="[Text]" custT="1"/>
      <dgm:spPr>
        <a:solidFill>
          <a:srgbClr val="ECEAAC"/>
        </a:solidFill>
      </dgm:spPr>
      <dgm:t>
        <a:bodyPr/>
        <a:lstStyle/>
        <a:p>
          <a:r>
            <a:rPr lang="en-US" sz="1400" dirty="0" smtClean="0">
              <a:solidFill>
                <a:schemeClr val="bg1"/>
              </a:solidFill>
              <a:latin typeface="+mj-lt"/>
            </a:rPr>
            <a:t>Non-Concentrating</a:t>
          </a:r>
          <a:endParaRPr lang="en-US" sz="1400" dirty="0">
            <a:solidFill>
              <a:schemeClr val="bg1"/>
            </a:solidFill>
            <a:latin typeface="+mj-lt"/>
          </a:endParaRPr>
        </a:p>
      </dgm:t>
    </dgm:pt>
    <dgm:pt modelId="{4C679CA4-3DD0-4F2E-8AE4-3086A0F5D0D4}" type="parTrans" cxnId="{149E4EBA-6AE6-4724-9F0D-F703C69CED5B}">
      <dgm:prSet/>
      <dgm:spPr/>
      <dgm:t>
        <a:bodyPr/>
        <a:lstStyle/>
        <a:p>
          <a:endParaRPr lang="en-US" sz="1600">
            <a:latin typeface="+mj-lt"/>
          </a:endParaRPr>
        </a:p>
      </dgm:t>
    </dgm:pt>
    <dgm:pt modelId="{88C141CB-2497-4074-8147-53BD858E66E6}" type="sibTrans" cxnId="{149E4EBA-6AE6-4724-9F0D-F703C69CED5B}">
      <dgm:prSet/>
      <dgm:spPr/>
      <dgm:t>
        <a:bodyPr/>
        <a:lstStyle/>
        <a:p>
          <a:endParaRPr lang="en-US" sz="1600">
            <a:latin typeface="+mj-lt"/>
          </a:endParaRPr>
        </a:p>
      </dgm:t>
    </dgm:pt>
    <dgm:pt modelId="{2525B1E8-9815-4B26-B9A7-62EDB72EE379}">
      <dgm:prSet phldrT="[Text]" custT="1"/>
      <dgm:spPr>
        <a:solidFill>
          <a:srgbClr val="ECEAAC"/>
        </a:solidFill>
      </dgm:spPr>
      <dgm:t>
        <a:bodyPr/>
        <a:lstStyle/>
        <a:p>
          <a:r>
            <a:rPr lang="en-US" sz="1600" dirty="0" smtClean="0">
              <a:solidFill>
                <a:schemeClr val="bg1"/>
              </a:solidFill>
              <a:latin typeface="+mj-lt"/>
            </a:rPr>
            <a:t>Solar Updraft Tower (SUT)</a:t>
          </a:r>
          <a:endParaRPr lang="en-US" sz="1600" dirty="0">
            <a:solidFill>
              <a:schemeClr val="bg1"/>
            </a:solidFill>
            <a:latin typeface="+mj-lt"/>
          </a:endParaRPr>
        </a:p>
      </dgm:t>
    </dgm:pt>
    <dgm:pt modelId="{57835283-8707-4C3D-9156-F06E362B7C9D}" type="parTrans" cxnId="{143673E0-FA3D-4E71-AC80-F8DBECD3ACB9}">
      <dgm:prSet/>
      <dgm:spPr/>
      <dgm:t>
        <a:bodyPr/>
        <a:lstStyle/>
        <a:p>
          <a:endParaRPr lang="en-US" sz="1600">
            <a:latin typeface="+mj-lt"/>
          </a:endParaRPr>
        </a:p>
      </dgm:t>
    </dgm:pt>
    <dgm:pt modelId="{7A67E025-BC4C-45C3-BE34-221D1B886CDF}" type="sibTrans" cxnId="{143673E0-FA3D-4E71-AC80-F8DBECD3ACB9}">
      <dgm:prSet/>
      <dgm:spPr/>
      <dgm:t>
        <a:bodyPr/>
        <a:lstStyle/>
        <a:p>
          <a:endParaRPr lang="en-US" sz="1600">
            <a:latin typeface="+mj-lt"/>
          </a:endParaRPr>
        </a:p>
      </dgm:t>
    </dgm:pt>
    <dgm:pt modelId="{D4DEBCEA-F629-437B-9534-D1937CB29E50}" type="pres">
      <dgm:prSet presAssocID="{C9470C68-C089-4924-B87A-6FA35AC74DAF}" presName="Name0" presStyleCnt="0">
        <dgm:presLayoutVars>
          <dgm:chPref val="1"/>
          <dgm:dir/>
          <dgm:animOne val="branch"/>
          <dgm:animLvl val="lvl"/>
          <dgm:resizeHandles/>
        </dgm:presLayoutVars>
      </dgm:prSet>
      <dgm:spPr/>
      <dgm:t>
        <a:bodyPr/>
        <a:lstStyle/>
        <a:p>
          <a:endParaRPr lang="en-US"/>
        </a:p>
      </dgm:t>
    </dgm:pt>
    <dgm:pt modelId="{4C4B1D22-CB67-4196-8E33-47ADE13038C5}" type="pres">
      <dgm:prSet presAssocID="{E0C037E8-435A-426A-BE4C-51A8911254C8}" presName="vertOne" presStyleCnt="0"/>
      <dgm:spPr/>
    </dgm:pt>
    <dgm:pt modelId="{D7477BA6-BC85-4E3A-AC5C-A3816370416F}" type="pres">
      <dgm:prSet presAssocID="{E0C037E8-435A-426A-BE4C-51A8911254C8}" presName="txOne" presStyleLbl="node0" presStyleIdx="0" presStyleCnt="1" custLinFactNeighborY="-6372">
        <dgm:presLayoutVars>
          <dgm:chPref val="3"/>
        </dgm:presLayoutVars>
      </dgm:prSet>
      <dgm:spPr/>
      <dgm:t>
        <a:bodyPr/>
        <a:lstStyle/>
        <a:p>
          <a:endParaRPr lang="en-US"/>
        </a:p>
      </dgm:t>
    </dgm:pt>
    <dgm:pt modelId="{5BE3C424-5C1D-44CA-9739-14B59836C972}" type="pres">
      <dgm:prSet presAssocID="{E0C037E8-435A-426A-BE4C-51A8911254C8}" presName="parTransOne" presStyleCnt="0"/>
      <dgm:spPr/>
    </dgm:pt>
    <dgm:pt modelId="{B30F5749-867D-4F72-BDD8-99E626B0814C}" type="pres">
      <dgm:prSet presAssocID="{E0C037E8-435A-426A-BE4C-51A8911254C8}" presName="horzOne" presStyleCnt="0"/>
      <dgm:spPr/>
    </dgm:pt>
    <dgm:pt modelId="{972CE7F8-C643-41DD-AB9E-AA0409F93AFB}" type="pres">
      <dgm:prSet presAssocID="{7704C9E4-5B9F-4BA8-B180-32611F832682}" presName="vertTwo" presStyleCnt="0"/>
      <dgm:spPr/>
    </dgm:pt>
    <dgm:pt modelId="{C154C7C3-1536-4BDF-93B9-804332CA2EF1}" type="pres">
      <dgm:prSet presAssocID="{7704C9E4-5B9F-4BA8-B180-32611F832682}" presName="txTwo" presStyleLbl="node2" presStyleIdx="0" presStyleCnt="3">
        <dgm:presLayoutVars>
          <dgm:chPref val="3"/>
        </dgm:presLayoutVars>
      </dgm:prSet>
      <dgm:spPr/>
      <dgm:t>
        <a:bodyPr/>
        <a:lstStyle/>
        <a:p>
          <a:endParaRPr lang="en-US"/>
        </a:p>
      </dgm:t>
    </dgm:pt>
    <dgm:pt modelId="{529CA102-168F-4D81-AF3B-00D324331121}" type="pres">
      <dgm:prSet presAssocID="{7704C9E4-5B9F-4BA8-B180-32611F832682}" presName="parTransTwo" presStyleCnt="0"/>
      <dgm:spPr/>
    </dgm:pt>
    <dgm:pt modelId="{93953DE8-DC18-4193-A7BD-72BE2F760E27}" type="pres">
      <dgm:prSet presAssocID="{7704C9E4-5B9F-4BA8-B180-32611F832682}" presName="horzTwo" presStyleCnt="0"/>
      <dgm:spPr/>
    </dgm:pt>
    <dgm:pt modelId="{618386F8-B42D-4AE9-8EAC-A3EEFFBC0A00}" type="pres">
      <dgm:prSet presAssocID="{372C0F6E-5C82-4F7F-9BCC-41AA48866A82}" presName="vertThree" presStyleCnt="0"/>
      <dgm:spPr/>
    </dgm:pt>
    <dgm:pt modelId="{3DC50883-D9F7-46E7-A7F7-3BAE68615896}" type="pres">
      <dgm:prSet presAssocID="{372C0F6E-5C82-4F7F-9BCC-41AA48866A82}" presName="txThree" presStyleLbl="node3" presStyleIdx="0" presStyleCnt="5">
        <dgm:presLayoutVars>
          <dgm:chPref val="3"/>
        </dgm:presLayoutVars>
      </dgm:prSet>
      <dgm:spPr/>
      <dgm:t>
        <a:bodyPr/>
        <a:lstStyle/>
        <a:p>
          <a:endParaRPr lang="en-US"/>
        </a:p>
      </dgm:t>
    </dgm:pt>
    <dgm:pt modelId="{69595697-AB80-425D-AEC7-52786C10B197}" type="pres">
      <dgm:prSet presAssocID="{372C0F6E-5C82-4F7F-9BCC-41AA48866A82}" presName="horzThree" presStyleCnt="0"/>
      <dgm:spPr/>
    </dgm:pt>
    <dgm:pt modelId="{DCA30E47-F64A-48D6-9529-9D66B4B05387}" type="pres">
      <dgm:prSet presAssocID="{C0DC8548-B273-43BE-879C-C0639E51C396}" presName="sibSpaceThree" presStyleCnt="0"/>
      <dgm:spPr/>
    </dgm:pt>
    <dgm:pt modelId="{E6D56109-094E-490F-95E8-655785230E77}" type="pres">
      <dgm:prSet presAssocID="{BF1125FE-916A-4EFF-8C21-D738AABE6CAF}" presName="vertThree" presStyleCnt="0"/>
      <dgm:spPr/>
    </dgm:pt>
    <dgm:pt modelId="{F1EA2CA1-148E-4874-BF69-A4458C2C213E}" type="pres">
      <dgm:prSet presAssocID="{BF1125FE-916A-4EFF-8C21-D738AABE6CAF}" presName="txThree" presStyleLbl="node3" presStyleIdx="1" presStyleCnt="5">
        <dgm:presLayoutVars>
          <dgm:chPref val="3"/>
        </dgm:presLayoutVars>
      </dgm:prSet>
      <dgm:spPr/>
      <dgm:t>
        <a:bodyPr/>
        <a:lstStyle/>
        <a:p>
          <a:endParaRPr lang="en-US"/>
        </a:p>
      </dgm:t>
    </dgm:pt>
    <dgm:pt modelId="{6995FD1F-6667-4753-B922-5761050F7238}" type="pres">
      <dgm:prSet presAssocID="{BF1125FE-916A-4EFF-8C21-D738AABE6CAF}" presName="horzThree" presStyleCnt="0"/>
      <dgm:spPr/>
    </dgm:pt>
    <dgm:pt modelId="{9106EF24-A02D-4054-B34F-616EC0816B8B}" type="pres">
      <dgm:prSet presAssocID="{17AA5FA0-402E-4197-A472-DD3C9D9CD613}" presName="sibSpaceTwo" presStyleCnt="0"/>
      <dgm:spPr/>
    </dgm:pt>
    <dgm:pt modelId="{8691E7D3-26C2-4FCD-8C89-ACC7FC48EC0B}" type="pres">
      <dgm:prSet presAssocID="{ABC55B47-9F3C-44A6-935A-B36B3A9CF8FA}" presName="vertTwo" presStyleCnt="0"/>
      <dgm:spPr/>
    </dgm:pt>
    <dgm:pt modelId="{D3C93D97-BEF6-49ED-99CB-75652C78D3C4}" type="pres">
      <dgm:prSet presAssocID="{ABC55B47-9F3C-44A6-935A-B36B3A9CF8FA}" presName="txTwo" presStyleLbl="node2" presStyleIdx="1" presStyleCnt="3">
        <dgm:presLayoutVars>
          <dgm:chPref val="3"/>
        </dgm:presLayoutVars>
      </dgm:prSet>
      <dgm:spPr/>
      <dgm:t>
        <a:bodyPr/>
        <a:lstStyle/>
        <a:p>
          <a:endParaRPr lang="en-US"/>
        </a:p>
      </dgm:t>
    </dgm:pt>
    <dgm:pt modelId="{16224756-6735-4C99-9E26-D0184188E9F6}" type="pres">
      <dgm:prSet presAssocID="{ABC55B47-9F3C-44A6-935A-B36B3A9CF8FA}" presName="parTransTwo" presStyleCnt="0"/>
      <dgm:spPr/>
    </dgm:pt>
    <dgm:pt modelId="{EB5B3F88-C121-4DF1-B773-FC9FC0224596}" type="pres">
      <dgm:prSet presAssocID="{ABC55B47-9F3C-44A6-935A-B36B3A9CF8FA}" presName="horzTwo" presStyleCnt="0"/>
      <dgm:spPr/>
    </dgm:pt>
    <dgm:pt modelId="{904E91E5-B9D0-4893-B82F-C9F2C18A5CFA}" type="pres">
      <dgm:prSet presAssocID="{294603C9-989C-465B-9233-B0426E526EC4}" presName="vertThree" presStyleCnt="0"/>
      <dgm:spPr/>
    </dgm:pt>
    <dgm:pt modelId="{0382DCC4-57B1-443A-85DA-52F4416A6665}" type="pres">
      <dgm:prSet presAssocID="{294603C9-989C-465B-9233-B0426E526EC4}" presName="txThree" presStyleLbl="node3" presStyleIdx="2" presStyleCnt="5">
        <dgm:presLayoutVars>
          <dgm:chPref val="3"/>
        </dgm:presLayoutVars>
      </dgm:prSet>
      <dgm:spPr/>
      <dgm:t>
        <a:bodyPr/>
        <a:lstStyle/>
        <a:p>
          <a:endParaRPr lang="en-US"/>
        </a:p>
      </dgm:t>
    </dgm:pt>
    <dgm:pt modelId="{BE979EAF-0E74-416F-84D2-8F59494C3665}" type="pres">
      <dgm:prSet presAssocID="{294603C9-989C-465B-9233-B0426E526EC4}" presName="horzThree" presStyleCnt="0"/>
      <dgm:spPr/>
    </dgm:pt>
    <dgm:pt modelId="{8DB6A2AC-3442-4001-A44E-C1F38BBDBB8F}" type="pres">
      <dgm:prSet presAssocID="{64304D6F-7A65-4842-B2BF-3E1BC9166974}" presName="sibSpaceThree" presStyleCnt="0"/>
      <dgm:spPr/>
    </dgm:pt>
    <dgm:pt modelId="{79D7370D-2B39-4E91-8877-C44BD5188DFA}" type="pres">
      <dgm:prSet presAssocID="{69F3619B-C4D9-457F-A28D-9BA8ECEE1A32}" presName="vertThree" presStyleCnt="0"/>
      <dgm:spPr/>
    </dgm:pt>
    <dgm:pt modelId="{7815A8BA-2056-4D6F-B113-D87C1E4AD091}" type="pres">
      <dgm:prSet presAssocID="{69F3619B-C4D9-457F-A28D-9BA8ECEE1A32}" presName="txThree" presStyleLbl="node3" presStyleIdx="3" presStyleCnt="5">
        <dgm:presLayoutVars>
          <dgm:chPref val="3"/>
        </dgm:presLayoutVars>
      </dgm:prSet>
      <dgm:spPr/>
      <dgm:t>
        <a:bodyPr/>
        <a:lstStyle/>
        <a:p>
          <a:endParaRPr lang="en-US"/>
        </a:p>
      </dgm:t>
    </dgm:pt>
    <dgm:pt modelId="{A23123F5-4BBE-4AE9-8B52-6C7BF4EA9276}" type="pres">
      <dgm:prSet presAssocID="{69F3619B-C4D9-457F-A28D-9BA8ECEE1A32}" presName="horzThree" presStyleCnt="0"/>
      <dgm:spPr/>
    </dgm:pt>
    <dgm:pt modelId="{B609B31C-3E31-445A-B9C8-C26AEE1F1D53}" type="pres">
      <dgm:prSet presAssocID="{21A3FF7F-32DC-4A0C-8FEA-457B2D4194D3}" presName="sibSpaceTwo" presStyleCnt="0"/>
      <dgm:spPr/>
    </dgm:pt>
    <dgm:pt modelId="{F242E13E-4048-4200-86AD-0186C84D2526}" type="pres">
      <dgm:prSet presAssocID="{95767940-3ED6-4823-9871-409F927EB314}" presName="vertTwo" presStyleCnt="0"/>
      <dgm:spPr/>
    </dgm:pt>
    <dgm:pt modelId="{7E0DF430-3ADA-4D95-B13C-83A29C7B2658}" type="pres">
      <dgm:prSet presAssocID="{95767940-3ED6-4823-9871-409F927EB314}" presName="txTwo" presStyleLbl="node2" presStyleIdx="2" presStyleCnt="3">
        <dgm:presLayoutVars>
          <dgm:chPref val="3"/>
        </dgm:presLayoutVars>
      </dgm:prSet>
      <dgm:spPr/>
      <dgm:t>
        <a:bodyPr/>
        <a:lstStyle/>
        <a:p>
          <a:endParaRPr lang="en-US"/>
        </a:p>
      </dgm:t>
    </dgm:pt>
    <dgm:pt modelId="{67ECFC13-3316-44D7-90BE-38B544255C33}" type="pres">
      <dgm:prSet presAssocID="{95767940-3ED6-4823-9871-409F927EB314}" presName="parTransTwo" presStyleCnt="0"/>
      <dgm:spPr/>
    </dgm:pt>
    <dgm:pt modelId="{F2332357-7881-415B-9D2A-27028DEB1DAB}" type="pres">
      <dgm:prSet presAssocID="{95767940-3ED6-4823-9871-409F927EB314}" presName="horzTwo" presStyleCnt="0"/>
      <dgm:spPr/>
    </dgm:pt>
    <dgm:pt modelId="{32FE9C35-2F92-4BE9-B0BF-B697B69A1D23}" type="pres">
      <dgm:prSet presAssocID="{2525B1E8-9815-4B26-B9A7-62EDB72EE379}" presName="vertThree" presStyleCnt="0"/>
      <dgm:spPr/>
    </dgm:pt>
    <dgm:pt modelId="{247D0105-DE1B-46DD-918D-F3F157E89747}" type="pres">
      <dgm:prSet presAssocID="{2525B1E8-9815-4B26-B9A7-62EDB72EE379}" presName="txThree" presStyleLbl="node3" presStyleIdx="4" presStyleCnt="5">
        <dgm:presLayoutVars>
          <dgm:chPref val="3"/>
        </dgm:presLayoutVars>
      </dgm:prSet>
      <dgm:spPr/>
      <dgm:t>
        <a:bodyPr/>
        <a:lstStyle/>
        <a:p>
          <a:endParaRPr lang="en-US"/>
        </a:p>
      </dgm:t>
    </dgm:pt>
    <dgm:pt modelId="{E9402023-5CA1-4060-99F4-CA2FEAB92C97}" type="pres">
      <dgm:prSet presAssocID="{2525B1E8-9815-4B26-B9A7-62EDB72EE379}" presName="horzThree" presStyleCnt="0"/>
      <dgm:spPr/>
    </dgm:pt>
  </dgm:ptLst>
  <dgm:cxnLst>
    <dgm:cxn modelId="{547A3BF3-88D8-43A5-883D-79BBD062640E}" type="presOf" srcId="{294603C9-989C-465B-9233-B0426E526EC4}" destId="{0382DCC4-57B1-443A-85DA-52F4416A6665}" srcOrd="0" destOrd="0" presId="urn:microsoft.com/office/officeart/2005/8/layout/hierarchy4"/>
    <dgm:cxn modelId="{68B5E915-D30F-479A-8B00-869527295BE3}" type="presOf" srcId="{7704C9E4-5B9F-4BA8-B180-32611F832682}" destId="{C154C7C3-1536-4BDF-93B9-804332CA2EF1}" srcOrd="0" destOrd="0" presId="urn:microsoft.com/office/officeart/2005/8/layout/hierarchy4"/>
    <dgm:cxn modelId="{4DE5CA1C-2B58-43CB-AAD6-2BBB948C58D0}" srcId="{E0C037E8-435A-426A-BE4C-51A8911254C8}" destId="{7704C9E4-5B9F-4BA8-B180-32611F832682}" srcOrd="0" destOrd="0" parTransId="{633C7FFD-8B2C-4010-87A9-78EBAFA985A0}" sibTransId="{17AA5FA0-402E-4197-A472-DD3C9D9CD613}"/>
    <dgm:cxn modelId="{28D9F6AB-0ECB-480A-B3BD-76E45D27C233}" srcId="{C9470C68-C089-4924-B87A-6FA35AC74DAF}" destId="{E0C037E8-435A-426A-BE4C-51A8911254C8}" srcOrd="0" destOrd="0" parTransId="{78AAA210-D2EA-4C1F-88B1-C3E5AE8EE004}" sibTransId="{4E76535F-FECD-49FF-9C9F-9B091AD51719}"/>
    <dgm:cxn modelId="{AE8406B4-1763-4D78-B3CC-B8381494D454}" type="presOf" srcId="{95767940-3ED6-4823-9871-409F927EB314}" destId="{7E0DF430-3ADA-4D95-B13C-83A29C7B2658}" srcOrd="0" destOrd="0" presId="urn:microsoft.com/office/officeart/2005/8/layout/hierarchy4"/>
    <dgm:cxn modelId="{3A7D97FF-CABD-40C4-ABA4-27673B87D296}" type="presOf" srcId="{E0C037E8-435A-426A-BE4C-51A8911254C8}" destId="{D7477BA6-BC85-4E3A-AC5C-A3816370416F}" srcOrd="0" destOrd="0" presId="urn:microsoft.com/office/officeart/2005/8/layout/hierarchy4"/>
    <dgm:cxn modelId="{2F7D64FA-BDFF-4981-9A4F-6D938758DAC3}" type="presOf" srcId="{C9470C68-C089-4924-B87A-6FA35AC74DAF}" destId="{D4DEBCEA-F629-437B-9534-D1937CB29E50}" srcOrd="0" destOrd="0" presId="urn:microsoft.com/office/officeart/2005/8/layout/hierarchy4"/>
    <dgm:cxn modelId="{88251B30-654C-432D-AC4F-EBD33B64073C}" type="presOf" srcId="{2525B1E8-9815-4B26-B9A7-62EDB72EE379}" destId="{247D0105-DE1B-46DD-918D-F3F157E89747}" srcOrd="0" destOrd="0" presId="urn:microsoft.com/office/officeart/2005/8/layout/hierarchy4"/>
    <dgm:cxn modelId="{75D14C54-E29F-4738-876C-8D67D28A1C2F}" srcId="{ABC55B47-9F3C-44A6-935A-B36B3A9CF8FA}" destId="{69F3619B-C4D9-457F-A28D-9BA8ECEE1A32}" srcOrd="1" destOrd="0" parTransId="{AD99AC8A-1BBB-4A51-9016-0DD3E3FCE9C4}" sibTransId="{F8C65196-D99D-433E-9AF9-2E0504C518B9}"/>
    <dgm:cxn modelId="{A4B872F7-F697-4AD0-9CB5-063E2DA6A90B}" srcId="{ABC55B47-9F3C-44A6-935A-B36B3A9CF8FA}" destId="{294603C9-989C-465B-9233-B0426E526EC4}" srcOrd="0" destOrd="0" parTransId="{BC1D071E-9327-44A9-8010-4F12317FBD72}" sibTransId="{64304D6F-7A65-4842-B2BF-3E1BC9166974}"/>
    <dgm:cxn modelId="{F213C556-C953-4731-B162-BC0A7EE45C97}" type="presOf" srcId="{372C0F6E-5C82-4F7F-9BCC-41AA48866A82}" destId="{3DC50883-D9F7-46E7-A7F7-3BAE68615896}" srcOrd="0" destOrd="0" presId="urn:microsoft.com/office/officeart/2005/8/layout/hierarchy4"/>
    <dgm:cxn modelId="{149E4EBA-6AE6-4724-9F0D-F703C69CED5B}" srcId="{E0C037E8-435A-426A-BE4C-51A8911254C8}" destId="{95767940-3ED6-4823-9871-409F927EB314}" srcOrd="2" destOrd="0" parTransId="{4C679CA4-3DD0-4F2E-8AE4-3086A0F5D0D4}" sibTransId="{88C141CB-2497-4074-8147-53BD858E66E6}"/>
    <dgm:cxn modelId="{0255E85D-06D2-4116-AAFF-0358854164F6}" type="presOf" srcId="{BF1125FE-916A-4EFF-8C21-D738AABE6CAF}" destId="{F1EA2CA1-148E-4874-BF69-A4458C2C213E}" srcOrd="0" destOrd="0" presId="urn:microsoft.com/office/officeart/2005/8/layout/hierarchy4"/>
    <dgm:cxn modelId="{E8218212-844D-4466-9579-C2917BF927E5}" type="presOf" srcId="{ABC55B47-9F3C-44A6-935A-B36B3A9CF8FA}" destId="{D3C93D97-BEF6-49ED-99CB-75652C78D3C4}" srcOrd="0" destOrd="0" presId="urn:microsoft.com/office/officeart/2005/8/layout/hierarchy4"/>
    <dgm:cxn modelId="{143673E0-FA3D-4E71-AC80-F8DBECD3ACB9}" srcId="{95767940-3ED6-4823-9871-409F927EB314}" destId="{2525B1E8-9815-4B26-B9A7-62EDB72EE379}" srcOrd="0" destOrd="0" parTransId="{57835283-8707-4C3D-9156-F06E362B7C9D}" sibTransId="{7A67E025-BC4C-45C3-BE34-221D1B886CDF}"/>
    <dgm:cxn modelId="{815CA3C3-DD36-438B-98C2-E7B3BDB3FEDC}" srcId="{7704C9E4-5B9F-4BA8-B180-32611F832682}" destId="{372C0F6E-5C82-4F7F-9BCC-41AA48866A82}" srcOrd="0" destOrd="0" parTransId="{DC7BEA88-3DB8-45E1-BE91-D5EF131ED771}" sibTransId="{C0DC8548-B273-43BE-879C-C0639E51C396}"/>
    <dgm:cxn modelId="{57AADC41-1DD9-429A-A29F-0258FD4F81AE}" srcId="{E0C037E8-435A-426A-BE4C-51A8911254C8}" destId="{ABC55B47-9F3C-44A6-935A-B36B3A9CF8FA}" srcOrd="1" destOrd="0" parTransId="{A5AB471B-65AF-4113-8197-ADBC36E8054D}" sibTransId="{21A3FF7F-32DC-4A0C-8FEA-457B2D4194D3}"/>
    <dgm:cxn modelId="{5BA18214-D571-4AA9-87DE-96B37A270D41}" srcId="{7704C9E4-5B9F-4BA8-B180-32611F832682}" destId="{BF1125FE-916A-4EFF-8C21-D738AABE6CAF}" srcOrd="1" destOrd="0" parTransId="{2E5DA7E1-4E6A-41FF-B01C-6EF74FBD85C8}" sibTransId="{61155ACB-F750-4DCC-9CBB-ACE329445145}"/>
    <dgm:cxn modelId="{B05884F9-AE47-4D10-857B-3C432FC4F0EB}" type="presOf" srcId="{69F3619B-C4D9-457F-A28D-9BA8ECEE1A32}" destId="{7815A8BA-2056-4D6F-B113-D87C1E4AD091}" srcOrd="0" destOrd="0" presId="urn:microsoft.com/office/officeart/2005/8/layout/hierarchy4"/>
    <dgm:cxn modelId="{E8A6A6BE-2691-4EAA-A7FC-BDB871A1BFFF}" type="presParOf" srcId="{D4DEBCEA-F629-437B-9534-D1937CB29E50}" destId="{4C4B1D22-CB67-4196-8E33-47ADE13038C5}" srcOrd="0" destOrd="0" presId="urn:microsoft.com/office/officeart/2005/8/layout/hierarchy4"/>
    <dgm:cxn modelId="{B4CF7E38-254C-4728-BD8E-E405EF57FA92}" type="presParOf" srcId="{4C4B1D22-CB67-4196-8E33-47ADE13038C5}" destId="{D7477BA6-BC85-4E3A-AC5C-A3816370416F}" srcOrd="0" destOrd="0" presId="urn:microsoft.com/office/officeart/2005/8/layout/hierarchy4"/>
    <dgm:cxn modelId="{B824340A-5E28-45AF-B6B7-04ECD84DAF63}" type="presParOf" srcId="{4C4B1D22-CB67-4196-8E33-47ADE13038C5}" destId="{5BE3C424-5C1D-44CA-9739-14B59836C972}" srcOrd="1" destOrd="0" presId="urn:microsoft.com/office/officeart/2005/8/layout/hierarchy4"/>
    <dgm:cxn modelId="{D7786FB1-09B6-4D40-9505-7AB45563538D}" type="presParOf" srcId="{4C4B1D22-CB67-4196-8E33-47ADE13038C5}" destId="{B30F5749-867D-4F72-BDD8-99E626B0814C}" srcOrd="2" destOrd="0" presId="urn:microsoft.com/office/officeart/2005/8/layout/hierarchy4"/>
    <dgm:cxn modelId="{B0CA9F2F-D738-4358-87B7-5CA067923F6F}" type="presParOf" srcId="{B30F5749-867D-4F72-BDD8-99E626B0814C}" destId="{972CE7F8-C643-41DD-AB9E-AA0409F93AFB}" srcOrd="0" destOrd="0" presId="urn:microsoft.com/office/officeart/2005/8/layout/hierarchy4"/>
    <dgm:cxn modelId="{4D5EAA2E-2E07-41DE-8BCB-40B3D05CE697}" type="presParOf" srcId="{972CE7F8-C643-41DD-AB9E-AA0409F93AFB}" destId="{C154C7C3-1536-4BDF-93B9-804332CA2EF1}" srcOrd="0" destOrd="0" presId="urn:microsoft.com/office/officeart/2005/8/layout/hierarchy4"/>
    <dgm:cxn modelId="{C72C69C8-52B9-4950-AC98-F340E71EAA3F}" type="presParOf" srcId="{972CE7F8-C643-41DD-AB9E-AA0409F93AFB}" destId="{529CA102-168F-4D81-AF3B-00D324331121}" srcOrd="1" destOrd="0" presId="urn:microsoft.com/office/officeart/2005/8/layout/hierarchy4"/>
    <dgm:cxn modelId="{649BE5A7-A6C3-42BC-AA5E-EF2E265F2328}" type="presParOf" srcId="{972CE7F8-C643-41DD-AB9E-AA0409F93AFB}" destId="{93953DE8-DC18-4193-A7BD-72BE2F760E27}" srcOrd="2" destOrd="0" presId="urn:microsoft.com/office/officeart/2005/8/layout/hierarchy4"/>
    <dgm:cxn modelId="{E8AD0348-9AF6-4370-854C-0AB74CFE959A}" type="presParOf" srcId="{93953DE8-DC18-4193-A7BD-72BE2F760E27}" destId="{618386F8-B42D-4AE9-8EAC-A3EEFFBC0A00}" srcOrd="0" destOrd="0" presId="urn:microsoft.com/office/officeart/2005/8/layout/hierarchy4"/>
    <dgm:cxn modelId="{A7B70F58-FC47-436D-8B4E-AA074D9FC1A9}" type="presParOf" srcId="{618386F8-B42D-4AE9-8EAC-A3EEFFBC0A00}" destId="{3DC50883-D9F7-46E7-A7F7-3BAE68615896}" srcOrd="0" destOrd="0" presId="urn:microsoft.com/office/officeart/2005/8/layout/hierarchy4"/>
    <dgm:cxn modelId="{6A65861A-335C-4B05-ACB6-DFD12C1A0B95}" type="presParOf" srcId="{618386F8-B42D-4AE9-8EAC-A3EEFFBC0A00}" destId="{69595697-AB80-425D-AEC7-52786C10B197}" srcOrd="1" destOrd="0" presId="urn:microsoft.com/office/officeart/2005/8/layout/hierarchy4"/>
    <dgm:cxn modelId="{3F8527B0-EF9A-4F1C-9CB2-DF8C719F63BA}" type="presParOf" srcId="{93953DE8-DC18-4193-A7BD-72BE2F760E27}" destId="{DCA30E47-F64A-48D6-9529-9D66B4B05387}" srcOrd="1" destOrd="0" presId="urn:microsoft.com/office/officeart/2005/8/layout/hierarchy4"/>
    <dgm:cxn modelId="{AB523940-3942-4176-9ED6-A491CD88C68B}" type="presParOf" srcId="{93953DE8-DC18-4193-A7BD-72BE2F760E27}" destId="{E6D56109-094E-490F-95E8-655785230E77}" srcOrd="2" destOrd="0" presId="urn:microsoft.com/office/officeart/2005/8/layout/hierarchy4"/>
    <dgm:cxn modelId="{2E9F2E33-FF7D-4CBB-B499-0452E4904B93}" type="presParOf" srcId="{E6D56109-094E-490F-95E8-655785230E77}" destId="{F1EA2CA1-148E-4874-BF69-A4458C2C213E}" srcOrd="0" destOrd="0" presId="urn:microsoft.com/office/officeart/2005/8/layout/hierarchy4"/>
    <dgm:cxn modelId="{9380141F-4815-476F-8668-51AB24EB05B9}" type="presParOf" srcId="{E6D56109-094E-490F-95E8-655785230E77}" destId="{6995FD1F-6667-4753-B922-5761050F7238}" srcOrd="1" destOrd="0" presId="urn:microsoft.com/office/officeart/2005/8/layout/hierarchy4"/>
    <dgm:cxn modelId="{31172BF4-1FAC-418E-AF3D-EAF125A251D0}" type="presParOf" srcId="{B30F5749-867D-4F72-BDD8-99E626B0814C}" destId="{9106EF24-A02D-4054-B34F-616EC0816B8B}" srcOrd="1" destOrd="0" presId="urn:microsoft.com/office/officeart/2005/8/layout/hierarchy4"/>
    <dgm:cxn modelId="{E5F27C32-1D1A-4660-8206-28C5854DC55A}" type="presParOf" srcId="{B30F5749-867D-4F72-BDD8-99E626B0814C}" destId="{8691E7D3-26C2-4FCD-8C89-ACC7FC48EC0B}" srcOrd="2" destOrd="0" presId="urn:microsoft.com/office/officeart/2005/8/layout/hierarchy4"/>
    <dgm:cxn modelId="{578BFB37-333A-4D2D-A4CD-9CD60748ADFF}" type="presParOf" srcId="{8691E7D3-26C2-4FCD-8C89-ACC7FC48EC0B}" destId="{D3C93D97-BEF6-49ED-99CB-75652C78D3C4}" srcOrd="0" destOrd="0" presId="urn:microsoft.com/office/officeart/2005/8/layout/hierarchy4"/>
    <dgm:cxn modelId="{2582FE38-366E-42C3-9EBC-4FB41B8AF53A}" type="presParOf" srcId="{8691E7D3-26C2-4FCD-8C89-ACC7FC48EC0B}" destId="{16224756-6735-4C99-9E26-D0184188E9F6}" srcOrd="1" destOrd="0" presId="urn:microsoft.com/office/officeart/2005/8/layout/hierarchy4"/>
    <dgm:cxn modelId="{6D7ACC9C-0FE3-4E87-BAD9-EFA6CF3DBFB7}" type="presParOf" srcId="{8691E7D3-26C2-4FCD-8C89-ACC7FC48EC0B}" destId="{EB5B3F88-C121-4DF1-B773-FC9FC0224596}" srcOrd="2" destOrd="0" presId="urn:microsoft.com/office/officeart/2005/8/layout/hierarchy4"/>
    <dgm:cxn modelId="{1064FA3B-A614-45E9-8F48-7C53E582A88A}" type="presParOf" srcId="{EB5B3F88-C121-4DF1-B773-FC9FC0224596}" destId="{904E91E5-B9D0-4893-B82F-C9F2C18A5CFA}" srcOrd="0" destOrd="0" presId="urn:microsoft.com/office/officeart/2005/8/layout/hierarchy4"/>
    <dgm:cxn modelId="{76033A14-BBA4-4F49-870F-F28657876BF2}" type="presParOf" srcId="{904E91E5-B9D0-4893-B82F-C9F2C18A5CFA}" destId="{0382DCC4-57B1-443A-85DA-52F4416A6665}" srcOrd="0" destOrd="0" presId="urn:microsoft.com/office/officeart/2005/8/layout/hierarchy4"/>
    <dgm:cxn modelId="{280F9E2E-8482-4762-B3EE-C20B61526D4A}" type="presParOf" srcId="{904E91E5-B9D0-4893-B82F-C9F2C18A5CFA}" destId="{BE979EAF-0E74-416F-84D2-8F59494C3665}" srcOrd="1" destOrd="0" presId="urn:microsoft.com/office/officeart/2005/8/layout/hierarchy4"/>
    <dgm:cxn modelId="{02810FF4-6A6B-47CF-923A-E37EBFE3D032}" type="presParOf" srcId="{EB5B3F88-C121-4DF1-B773-FC9FC0224596}" destId="{8DB6A2AC-3442-4001-A44E-C1F38BBDBB8F}" srcOrd="1" destOrd="0" presId="urn:microsoft.com/office/officeart/2005/8/layout/hierarchy4"/>
    <dgm:cxn modelId="{3ED73A9B-E91A-4802-B98F-ADF632966892}" type="presParOf" srcId="{EB5B3F88-C121-4DF1-B773-FC9FC0224596}" destId="{79D7370D-2B39-4E91-8877-C44BD5188DFA}" srcOrd="2" destOrd="0" presId="urn:microsoft.com/office/officeart/2005/8/layout/hierarchy4"/>
    <dgm:cxn modelId="{FA0F394B-2475-485A-A779-7F4DC7AB6E83}" type="presParOf" srcId="{79D7370D-2B39-4E91-8877-C44BD5188DFA}" destId="{7815A8BA-2056-4D6F-B113-D87C1E4AD091}" srcOrd="0" destOrd="0" presId="urn:microsoft.com/office/officeart/2005/8/layout/hierarchy4"/>
    <dgm:cxn modelId="{52D0DBCF-D25D-400D-9B16-C711CA55B6F6}" type="presParOf" srcId="{79D7370D-2B39-4E91-8877-C44BD5188DFA}" destId="{A23123F5-4BBE-4AE9-8B52-6C7BF4EA9276}" srcOrd="1" destOrd="0" presId="urn:microsoft.com/office/officeart/2005/8/layout/hierarchy4"/>
    <dgm:cxn modelId="{7A68122F-24A9-49D0-8FAF-167EAA0513C9}" type="presParOf" srcId="{B30F5749-867D-4F72-BDD8-99E626B0814C}" destId="{B609B31C-3E31-445A-B9C8-C26AEE1F1D53}" srcOrd="3" destOrd="0" presId="urn:microsoft.com/office/officeart/2005/8/layout/hierarchy4"/>
    <dgm:cxn modelId="{E09FBDE0-DABD-4723-866C-CD660D391ADD}" type="presParOf" srcId="{B30F5749-867D-4F72-BDD8-99E626B0814C}" destId="{F242E13E-4048-4200-86AD-0186C84D2526}" srcOrd="4" destOrd="0" presId="urn:microsoft.com/office/officeart/2005/8/layout/hierarchy4"/>
    <dgm:cxn modelId="{1110302A-9DD9-45AF-BF8A-94F29EAF8AD1}" type="presParOf" srcId="{F242E13E-4048-4200-86AD-0186C84D2526}" destId="{7E0DF430-3ADA-4D95-B13C-83A29C7B2658}" srcOrd="0" destOrd="0" presId="urn:microsoft.com/office/officeart/2005/8/layout/hierarchy4"/>
    <dgm:cxn modelId="{2FF78BFC-954F-493D-AEC4-9D980D956655}" type="presParOf" srcId="{F242E13E-4048-4200-86AD-0186C84D2526}" destId="{67ECFC13-3316-44D7-90BE-38B544255C33}" srcOrd="1" destOrd="0" presId="urn:microsoft.com/office/officeart/2005/8/layout/hierarchy4"/>
    <dgm:cxn modelId="{4C4F10F3-3BC0-4A8F-9A93-38A5381D5A89}" type="presParOf" srcId="{F242E13E-4048-4200-86AD-0186C84D2526}" destId="{F2332357-7881-415B-9D2A-27028DEB1DAB}" srcOrd="2" destOrd="0" presId="urn:microsoft.com/office/officeart/2005/8/layout/hierarchy4"/>
    <dgm:cxn modelId="{A423BA3B-F4BE-4107-8345-DBE8F5C72F08}" type="presParOf" srcId="{F2332357-7881-415B-9D2A-27028DEB1DAB}" destId="{32FE9C35-2F92-4BE9-B0BF-B697B69A1D23}" srcOrd="0" destOrd="0" presId="urn:microsoft.com/office/officeart/2005/8/layout/hierarchy4"/>
    <dgm:cxn modelId="{1F4F8508-6D47-41C4-B848-225531F08A96}" type="presParOf" srcId="{32FE9C35-2F92-4BE9-B0BF-B697B69A1D23}" destId="{247D0105-DE1B-46DD-918D-F3F157E89747}" srcOrd="0" destOrd="0" presId="urn:microsoft.com/office/officeart/2005/8/layout/hierarchy4"/>
    <dgm:cxn modelId="{BEEF183B-6956-4737-BFA5-F094CCE92DE5}" type="presParOf" srcId="{32FE9C35-2F92-4BE9-B0BF-B697B69A1D23}" destId="{E9402023-5CA1-4060-99F4-CA2FEAB92C97}" srcOrd="1" destOrd="0" presId="urn:microsoft.com/office/officeart/2005/8/layout/hierarchy4"/>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477BA6-BC85-4E3A-AC5C-A3816370416F}">
      <dsp:nvSpPr>
        <dsp:cNvPr id="0" name=""/>
        <dsp:cNvSpPr/>
      </dsp:nvSpPr>
      <dsp:spPr>
        <a:xfrm>
          <a:off x="4814" y="0"/>
          <a:ext cx="8396145"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b="1" kern="1200" dirty="0" smtClean="0">
              <a:solidFill>
                <a:schemeClr val="bg1"/>
              </a:solidFill>
              <a:latin typeface="+mj-lt"/>
            </a:rPr>
            <a:t>solar thermal electricity generation</a:t>
          </a:r>
          <a:endParaRPr lang="en-US" sz="3600" kern="1200" dirty="0">
            <a:solidFill>
              <a:schemeClr val="bg1"/>
            </a:solidFill>
            <a:latin typeface="+mj-lt"/>
          </a:endParaRPr>
        </a:p>
      </dsp:txBody>
      <dsp:txXfrm>
        <a:off x="4814" y="0"/>
        <a:ext cx="8396145" cy="1256109"/>
      </dsp:txXfrm>
    </dsp:sp>
    <dsp:sp modelId="{C154C7C3-1536-4BDF-93B9-804332CA2EF1}">
      <dsp:nvSpPr>
        <dsp:cNvPr id="0" name=""/>
        <dsp:cNvSpPr/>
      </dsp:nvSpPr>
      <dsp:spPr>
        <a:xfrm>
          <a:off x="4814" y="1403945"/>
          <a:ext cx="3264457"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mj-lt"/>
            </a:rPr>
            <a:t>Point Focusing</a:t>
          </a:r>
          <a:endParaRPr lang="en-US" sz="2000" kern="1200" dirty="0">
            <a:solidFill>
              <a:schemeClr val="bg1"/>
            </a:solidFill>
            <a:latin typeface="+mj-lt"/>
          </a:endParaRPr>
        </a:p>
      </dsp:txBody>
      <dsp:txXfrm>
        <a:off x="4814" y="1403945"/>
        <a:ext cx="3264457" cy="1256109"/>
      </dsp:txXfrm>
    </dsp:sp>
    <dsp:sp modelId="{3DC50883-D9F7-46E7-A7F7-3BAE68615896}">
      <dsp:nvSpPr>
        <dsp:cNvPr id="0" name=""/>
        <dsp:cNvSpPr/>
      </dsp:nvSpPr>
      <dsp:spPr>
        <a:xfrm>
          <a:off x="4814" y="2805546"/>
          <a:ext cx="1598656"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mj-lt"/>
            </a:rPr>
            <a:t>Dish/</a:t>
          </a:r>
          <a:r>
            <a:rPr lang="en-US" sz="1600" kern="1200" dirty="0" err="1" smtClean="0">
              <a:solidFill>
                <a:schemeClr val="bg1"/>
              </a:solidFill>
              <a:latin typeface="+mj-lt"/>
            </a:rPr>
            <a:t>Stirling</a:t>
          </a:r>
          <a:endParaRPr lang="en-US" sz="1600" kern="1200" dirty="0">
            <a:solidFill>
              <a:schemeClr val="bg1"/>
            </a:solidFill>
            <a:latin typeface="+mj-lt"/>
          </a:endParaRPr>
        </a:p>
      </dsp:txBody>
      <dsp:txXfrm>
        <a:off x="4814" y="2805546"/>
        <a:ext cx="1598656" cy="1256109"/>
      </dsp:txXfrm>
    </dsp:sp>
    <dsp:sp modelId="{F1EA2CA1-148E-4874-BF69-A4458C2C213E}">
      <dsp:nvSpPr>
        <dsp:cNvPr id="0" name=""/>
        <dsp:cNvSpPr/>
      </dsp:nvSpPr>
      <dsp:spPr>
        <a:xfrm>
          <a:off x="1670614" y="2805546"/>
          <a:ext cx="1598656"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mj-lt"/>
            </a:rPr>
            <a:t>Power Tower (CRS)</a:t>
          </a:r>
          <a:endParaRPr lang="en-US" sz="1600" kern="1200" dirty="0">
            <a:solidFill>
              <a:schemeClr val="bg1"/>
            </a:solidFill>
            <a:latin typeface="+mj-lt"/>
          </a:endParaRPr>
        </a:p>
      </dsp:txBody>
      <dsp:txXfrm>
        <a:off x="1670614" y="2805546"/>
        <a:ext cx="1598656" cy="1256109"/>
      </dsp:txXfrm>
    </dsp:sp>
    <dsp:sp modelId="{D3C93D97-BEF6-49ED-99CB-75652C78D3C4}">
      <dsp:nvSpPr>
        <dsp:cNvPr id="0" name=""/>
        <dsp:cNvSpPr/>
      </dsp:nvSpPr>
      <dsp:spPr>
        <a:xfrm>
          <a:off x="3403558" y="1403945"/>
          <a:ext cx="3264457"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mj-lt"/>
            </a:rPr>
            <a:t>Line Focusing</a:t>
          </a:r>
          <a:endParaRPr lang="en-US" sz="2000" kern="1200" dirty="0">
            <a:solidFill>
              <a:schemeClr val="bg1"/>
            </a:solidFill>
            <a:latin typeface="+mj-lt"/>
          </a:endParaRPr>
        </a:p>
      </dsp:txBody>
      <dsp:txXfrm>
        <a:off x="3403558" y="1403945"/>
        <a:ext cx="3264457" cy="1256109"/>
      </dsp:txXfrm>
    </dsp:sp>
    <dsp:sp modelId="{0382DCC4-57B1-443A-85DA-52F4416A6665}">
      <dsp:nvSpPr>
        <dsp:cNvPr id="0" name=""/>
        <dsp:cNvSpPr/>
      </dsp:nvSpPr>
      <dsp:spPr>
        <a:xfrm>
          <a:off x="3403558" y="2805546"/>
          <a:ext cx="1598656"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mj-lt"/>
            </a:rPr>
            <a:t>Parabolic Trough</a:t>
          </a:r>
          <a:endParaRPr lang="en-US" sz="1600" kern="1200" dirty="0">
            <a:solidFill>
              <a:schemeClr val="bg1"/>
            </a:solidFill>
            <a:latin typeface="+mj-lt"/>
          </a:endParaRPr>
        </a:p>
      </dsp:txBody>
      <dsp:txXfrm>
        <a:off x="3403558" y="2805546"/>
        <a:ext cx="1598656" cy="1256109"/>
      </dsp:txXfrm>
    </dsp:sp>
    <dsp:sp modelId="{7815A8BA-2056-4D6F-B113-D87C1E4AD091}">
      <dsp:nvSpPr>
        <dsp:cNvPr id="0" name=""/>
        <dsp:cNvSpPr/>
      </dsp:nvSpPr>
      <dsp:spPr>
        <a:xfrm>
          <a:off x="5069358" y="2805546"/>
          <a:ext cx="1598656"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mj-lt"/>
            </a:rPr>
            <a:t>Linear Fresnel</a:t>
          </a:r>
          <a:endParaRPr lang="en-US" sz="1600" kern="1200" dirty="0">
            <a:solidFill>
              <a:schemeClr val="bg1"/>
            </a:solidFill>
            <a:latin typeface="+mj-lt"/>
          </a:endParaRPr>
        </a:p>
      </dsp:txBody>
      <dsp:txXfrm>
        <a:off x="5069358" y="2805546"/>
        <a:ext cx="1598656" cy="1256109"/>
      </dsp:txXfrm>
    </dsp:sp>
    <dsp:sp modelId="{7E0DF430-3ADA-4D95-B13C-83A29C7B2658}">
      <dsp:nvSpPr>
        <dsp:cNvPr id="0" name=""/>
        <dsp:cNvSpPr/>
      </dsp:nvSpPr>
      <dsp:spPr>
        <a:xfrm>
          <a:off x="6802302" y="1403945"/>
          <a:ext cx="1598656"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bg1"/>
              </a:solidFill>
              <a:latin typeface="+mj-lt"/>
            </a:rPr>
            <a:t>Non-Concentrating</a:t>
          </a:r>
          <a:endParaRPr lang="en-US" sz="1400" kern="1200" dirty="0">
            <a:solidFill>
              <a:schemeClr val="bg1"/>
            </a:solidFill>
            <a:latin typeface="+mj-lt"/>
          </a:endParaRPr>
        </a:p>
      </dsp:txBody>
      <dsp:txXfrm>
        <a:off x="6802302" y="1403945"/>
        <a:ext cx="1598656" cy="1256109"/>
      </dsp:txXfrm>
    </dsp:sp>
    <dsp:sp modelId="{247D0105-DE1B-46DD-918D-F3F157E89747}">
      <dsp:nvSpPr>
        <dsp:cNvPr id="0" name=""/>
        <dsp:cNvSpPr/>
      </dsp:nvSpPr>
      <dsp:spPr>
        <a:xfrm>
          <a:off x="6802302" y="2805546"/>
          <a:ext cx="1598656" cy="1256109"/>
        </a:xfrm>
        <a:prstGeom prst="roundRect">
          <a:avLst>
            <a:gd name="adj" fmla="val 10000"/>
          </a:avLst>
        </a:prstGeom>
        <a:solidFill>
          <a:srgbClr val="ECEA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mj-lt"/>
            </a:rPr>
            <a:t>Solar Updraft Tower (SUT)</a:t>
          </a:r>
          <a:endParaRPr lang="en-US" sz="1600" kern="1200" dirty="0">
            <a:solidFill>
              <a:schemeClr val="bg1"/>
            </a:solidFill>
            <a:latin typeface="+mj-lt"/>
          </a:endParaRPr>
        </a:p>
      </dsp:txBody>
      <dsp:txXfrm>
        <a:off x="6802302" y="2805546"/>
        <a:ext cx="1598656" cy="12561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2913" cy="501650"/>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sz="quarter" idx="1"/>
          </p:nvPr>
        </p:nvSpPr>
        <p:spPr>
          <a:xfrm>
            <a:off x="3898900" y="0"/>
            <a:ext cx="2982913" cy="501650"/>
          </a:xfrm>
          <a:prstGeom prst="rect">
            <a:avLst/>
          </a:prstGeom>
        </p:spPr>
        <p:txBody>
          <a:bodyPr vert="horz" lIns="91440" tIns="45720" rIns="91440" bIns="45720" rtlCol="0"/>
          <a:lstStyle>
            <a:lvl1pPr algn="r">
              <a:defRPr sz="1200"/>
            </a:lvl1pPr>
          </a:lstStyle>
          <a:p>
            <a:pPr>
              <a:defRPr/>
            </a:pPr>
            <a:fld id="{40152B22-ADE3-4795-88E8-E75E030B5EF8}" type="datetimeFigureOut">
              <a:rPr lang="de-DE"/>
              <a:pPr>
                <a:defRPr/>
              </a:pPr>
              <a:t>15.03.2011</a:t>
            </a:fld>
            <a:endParaRPr lang="de-DE"/>
          </a:p>
        </p:txBody>
      </p:sp>
      <p:sp>
        <p:nvSpPr>
          <p:cNvPr id="4" name="Fußzeilenplatzhalter 3"/>
          <p:cNvSpPr>
            <a:spLocks noGrp="1"/>
          </p:cNvSpPr>
          <p:nvPr>
            <p:ph type="ftr" sz="quarter" idx="2"/>
          </p:nvPr>
        </p:nvSpPr>
        <p:spPr>
          <a:xfrm>
            <a:off x="0" y="9529763"/>
            <a:ext cx="2982913" cy="501650"/>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p:cNvSpPr>
            <a:spLocks noGrp="1"/>
          </p:cNvSpPr>
          <p:nvPr>
            <p:ph type="sldNum" sz="quarter" idx="3"/>
          </p:nvPr>
        </p:nvSpPr>
        <p:spPr>
          <a:xfrm>
            <a:off x="3898900" y="9529763"/>
            <a:ext cx="2982913" cy="501650"/>
          </a:xfrm>
          <a:prstGeom prst="rect">
            <a:avLst/>
          </a:prstGeom>
        </p:spPr>
        <p:txBody>
          <a:bodyPr vert="horz" lIns="91440" tIns="45720" rIns="91440" bIns="45720" rtlCol="0" anchor="b"/>
          <a:lstStyle>
            <a:lvl1pPr algn="r">
              <a:defRPr sz="1200"/>
            </a:lvl1pPr>
          </a:lstStyle>
          <a:p>
            <a:pPr>
              <a:defRPr/>
            </a:pPr>
            <a:fld id="{763BB374-B02F-4BFA-A231-73C6B78337C5}"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2913" cy="50165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de-DE"/>
          </a:p>
        </p:txBody>
      </p:sp>
      <p:sp>
        <p:nvSpPr>
          <p:cNvPr id="3" name="Datumsplatzhalter 2"/>
          <p:cNvSpPr>
            <a:spLocks noGrp="1"/>
          </p:cNvSpPr>
          <p:nvPr>
            <p:ph type="dt" idx="1"/>
          </p:nvPr>
        </p:nvSpPr>
        <p:spPr>
          <a:xfrm>
            <a:off x="3898900" y="0"/>
            <a:ext cx="2982913" cy="50165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D87E854A-9160-45D8-B6F9-87D0B887E4D8}" type="datetimeFigureOut">
              <a:rPr lang="de-DE"/>
              <a:pPr>
                <a:defRPr/>
              </a:pPr>
              <a:t>15.03.2011</a:t>
            </a:fld>
            <a:endParaRPr lang="de-DE" dirty="0"/>
          </a:p>
        </p:txBody>
      </p:sp>
      <p:sp>
        <p:nvSpPr>
          <p:cNvPr id="4" name="Folienbildplatzhalter 3"/>
          <p:cNvSpPr>
            <a:spLocks noGrp="1" noRot="1" noChangeAspect="1"/>
          </p:cNvSpPr>
          <p:nvPr>
            <p:ph type="sldImg" idx="2"/>
          </p:nvPr>
        </p:nvSpPr>
        <p:spPr>
          <a:xfrm>
            <a:off x="933450" y="752475"/>
            <a:ext cx="5016500" cy="3762375"/>
          </a:xfrm>
          <a:prstGeom prst="rect">
            <a:avLst/>
          </a:prstGeom>
          <a:noFill/>
          <a:ln w="12700">
            <a:solidFill>
              <a:prstClr val="black"/>
            </a:solidFill>
          </a:ln>
        </p:spPr>
        <p:txBody>
          <a:bodyPr vert="horz" lIns="96661" tIns="48331" rIns="96661" bIns="48331" rtlCol="0" anchor="ctr"/>
          <a:lstStyle/>
          <a:p>
            <a:pPr lvl="0"/>
            <a:endParaRPr lang="de-DE" noProof="0" dirty="0"/>
          </a:p>
        </p:txBody>
      </p:sp>
      <p:sp>
        <p:nvSpPr>
          <p:cNvPr id="5" name="Notizenplatzhalter 4"/>
          <p:cNvSpPr>
            <a:spLocks noGrp="1"/>
          </p:cNvSpPr>
          <p:nvPr>
            <p:ph type="body" sz="quarter" idx="3"/>
          </p:nvPr>
        </p:nvSpPr>
        <p:spPr>
          <a:xfrm>
            <a:off x="688975" y="4765675"/>
            <a:ext cx="5505450" cy="4514850"/>
          </a:xfrm>
          <a:prstGeom prst="rect">
            <a:avLst/>
          </a:prstGeom>
        </p:spPr>
        <p:txBody>
          <a:bodyPr vert="horz" lIns="96661" tIns="48331" rIns="96661" bIns="48331"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9529763"/>
            <a:ext cx="2982913" cy="50165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de-DE"/>
          </a:p>
        </p:txBody>
      </p:sp>
      <p:sp>
        <p:nvSpPr>
          <p:cNvPr id="7" name="Foliennummernplatzhalter 6"/>
          <p:cNvSpPr>
            <a:spLocks noGrp="1"/>
          </p:cNvSpPr>
          <p:nvPr>
            <p:ph type="sldNum" sz="quarter" idx="5"/>
          </p:nvPr>
        </p:nvSpPr>
        <p:spPr>
          <a:xfrm>
            <a:off x="3898900" y="9529763"/>
            <a:ext cx="2982913" cy="50165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B57CDA68-FFDC-400B-B683-BEE75C604B4B}" type="slidenum">
              <a:rPr lang="de-DE"/>
              <a:pPr>
                <a:defRPr/>
              </a:pPr>
              <a:t>‹Nr.›</a:t>
            </a:fld>
            <a:endParaRPr lang="de-DE"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a:ln/>
        </p:spPr>
        <p:txBody>
          <a:bodyPr/>
          <a:lstStyle/>
          <a:p>
            <a:pPr eaLnBrk="1" hangingPunct="1"/>
            <a:endParaRPr lang="de-DE" smtClean="0"/>
          </a:p>
        </p:txBody>
      </p:sp>
      <p:sp>
        <p:nvSpPr>
          <p:cNvPr id="47108" name="Foliennummernplatzhalter 3"/>
          <p:cNvSpPr>
            <a:spLocks noGrp="1"/>
          </p:cNvSpPr>
          <p:nvPr>
            <p:ph type="sldNum" sz="quarter" idx="5"/>
          </p:nvPr>
        </p:nvSpPr>
        <p:spPr>
          <a:noFill/>
        </p:spPr>
        <p:txBody>
          <a:bodyPr/>
          <a:lstStyle/>
          <a:p>
            <a:fld id="{41B489A0-3B19-437A-91DE-ABFDD2C40107}" type="slidenum">
              <a:rPr lang="de-DE" smtClean="0"/>
              <a:pPr/>
              <a:t>1</a:t>
            </a:fld>
            <a:endParaRPr 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F5A94D39-2FBC-48A8-8999-221ECAD09D10}" type="slidenum">
              <a:rPr lang="de-DE" smtClean="0"/>
              <a:pPr>
                <a:defRPr/>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a:defRPr/>
            </a:pPr>
            <a:fld id="{F5A94D39-2FBC-48A8-8999-221ECAD09D10}" type="slidenum">
              <a:rPr lang="de-DE" smtClean="0"/>
              <a:pPr>
                <a:defRPr/>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7F93C76-7D39-46B5-9116-6E97BB34706A}" type="slidenum">
              <a:rPr lang="de-DE" smtClean="0"/>
              <a:pPr/>
              <a:t>13</a:t>
            </a:fld>
            <a:endParaRPr lang="de-DE" smtClean="0"/>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1" smtClean="0">
                <a:solidFill>
                  <a:srgbClr val="000000"/>
                </a:solidFill>
                <a:latin typeface="Arial" charset="0"/>
                <a:cs typeface="Times New Roman" pitchFamily="18" charset="0"/>
              </a:rPr>
              <a:t>Projektnummer:</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1980 1006</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ID:</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82</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Unterkategorie:</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52</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Titel deutsch:</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Aufwindkraftwerk Demonstrationsanlage</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Titel englisch:</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Solar Chimney Manzanares</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Titel spanisch:</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Chimenea solar de experimentación</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Ort:</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Manzanares, Spanien</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Land:</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Spain</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Unser Auftrag:</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Grundlagenerforschung: Planung, Bau, Betrieb und Auswertung</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Bauherr:</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supported by: Bundesministerium  für Forschung und Technologie, Bonn</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Architekt:</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Zusammenarbeit:</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Maurer Söhne, München</a:t>
            </a:r>
            <a:endParaRPr lang="de-DE" smtClean="0">
              <a:cs typeface="Times New Roman" pitchFamily="18" charset="0"/>
            </a:endParaRPr>
          </a:p>
          <a:p>
            <a:pPr eaLnBrk="1" hangingPunct="1"/>
            <a:r>
              <a:rPr lang="de-DE" smtClean="0">
                <a:latin typeface="Arial" charset="0"/>
                <a:cs typeface="Times New Roman" pitchFamily="18" charset="0"/>
              </a:rPr>
              <a:t>	</a:t>
            </a:r>
            <a:r>
              <a:rPr lang="de-DE" smtClean="0">
                <a:solidFill>
                  <a:srgbClr val="000000"/>
                </a:solidFill>
                <a:latin typeface="Arial" charset="0"/>
                <a:cs typeface="Times New Roman" pitchFamily="18" charset="0"/>
              </a:rPr>
              <a:t>Balcke-Dürr, Ratingen</a:t>
            </a:r>
            <a:endParaRPr lang="de-DE" smtClean="0">
              <a:cs typeface="Times New Roman" pitchFamily="18" charset="0"/>
            </a:endParaRPr>
          </a:p>
          <a:p>
            <a:pPr eaLnBrk="1" hangingPunct="1"/>
            <a:r>
              <a:rPr lang="de-DE" smtClean="0">
                <a:latin typeface="Arial" charset="0"/>
                <a:cs typeface="Times New Roman" pitchFamily="18" charset="0"/>
              </a:rPr>
              <a:t>	</a:t>
            </a:r>
            <a:r>
              <a:rPr lang="de-DE" smtClean="0">
                <a:solidFill>
                  <a:srgbClr val="000000"/>
                </a:solidFill>
                <a:latin typeface="Arial" charset="0"/>
                <a:cs typeface="Times New Roman" pitchFamily="18" charset="0"/>
              </a:rPr>
              <a:t>Siemens Interatom, Bergisch Gladbach</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Fertigstellung:</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1989</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Daten:</a:t>
            </a:r>
            <a:endParaRPr lang="de-DE" smtClean="0">
              <a:cs typeface="Times New Roman" pitchFamily="18" charset="0"/>
            </a:endParaRPr>
          </a:p>
          <a:p>
            <a:pPr eaLnBrk="1" hangingPunct="1"/>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AU"/>
          </a:p>
        </p:txBody>
      </p:sp>
      <p:sp>
        <p:nvSpPr>
          <p:cNvPr id="4" name="Foliennummernplatzhalter 3"/>
          <p:cNvSpPr>
            <a:spLocks noGrp="1"/>
          </p:cNvSpPr>
          <p:nvPr>
            <p:ph type="sldNum" sz="quarter" idx="10"/>
          </p:nvPr>
        </p:nvSpPr>
        <p:spPr/>
        <p:txBody>
          <a:bodyPr/>
          <a:lstStyle/>
          <a:p>
            <a:pPr>
              <a:defRPr/>
            </a:pPr>
            <a:fld id="{B57CDA68-FFDC-400B-B683-BEE75C604B4B}" type="slidenum">
              <a:rPr lang="de-DE" smtClean="0"/>
              <a:pPr>
                <a:defRPr/>
              </a:pPr>
              <a:t>14</a:t>
            </a:fld>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5DED0D-0128-4A65-AE8E-A3AAFE05745D}" type="slidenum">
              <a:rPr lang="de-DE"/>
              <a:pPr/>
              <a:t>18</a:t>
            </a:fld>
            <a:endParaRPr lang="de-DE"/>
          </a:p>
        </p:txBody>
      </p:sp>
      <p:sp>
        <p:nvSpPr>
          <p:cNvPr id="77826" name="Rectangle 2"/>
          <p:cNvSpPr>
            <a:spLocks noGrp="1" noRot="1" noChangeAspect="1" noChangeArrowheads="1"/>
          </p:cNvSpPr>
          <p:nvPr>
            <p:ph type="sldImg"/>
          </p:nvPr>
        </p:nvSpPr>
        <p:spPr bwMode="auto">
          <a:xfrm>
            <a:off x="944563" y="787400"/>
            <a:ext cx="4995862" cy="3748088"/>
          </a:xfrm>
          <a:prstGeom prst="rect">
            <a:avLst/>
          </a:prstGeom>
          <a:noFill/>
          <a:ln w="12700" cap="flat">
            <a:solidFill>
              <a:schemeClr val="tx1"/>
            </a:solidFill>
            <a:miter lim="800000"/>
            <a:headEnd/>
            <a:tailEnd/>
          </a:ln>
        </p:spPr>
      </p:sp>
      <p:sp>
        <p:nvSpPr>
          <p:cNvPr id="77827" name="Rectangle 3"/>
          <p:cNvSpPr>
            <a:spLocks noGrp="1" noChangeArrowheads="1"/>
          </p:cNvSpPr>
          <p:nvPr>
            <p:ph type="body" idx="1"/>
          </p:nvPr>
        </p:nvSpPr>
        <p:spPr bwMode="auto">
          <a:xfrm>
            <a:off x="922569" y="4793544"/>
            <a:ext cx="5038266" cy="4460854"/>
          </a:xfrm>
          <a:prstGeom prst="rect">
            <a:avLst/>
          </a:prstGeom>
          <a:noFill/>
          <a:ln>
            <a:miter lim="800000"/>
            <a:headEnd/>
            <a:tailEnd/>
          </a:ln>
        </p:spPr>
        <p:txBody>
          <a:bodyPr lIns="94101" tIns="47052" rIns="94101" bIns="47052"/>
          <a:lstStyle/>
          <a:p>
            <a:pPr defTabSz="959806"/>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5DED0D-0128-4A65-AE8E-A3AAFE05745D}" type="slidenum">
              <a:rPr lang="de-DE"/>
              <a:pPr/>
              <a:t>19</a:t>
            </a:fld>
            <a:endParaRPr lang="de-DE"/>
          </a:p>
        </p:txBody>
      </p:sp>
      <p:sp>
        <p:nvSpPr>
          <p:cNvPr id="77826" name="Rectangle 2"/>
          <p:cNvSpPr>
            <a:spLocks noGrp="1" noRot="1" noChangeAspect="1" noChangeArrowheads="1"/>
          </p:cNvSpPr>
          <p:nvPr>
            <p:ph type="sldImg"/>
          </p:nvPr>
        </p:nvSpPr>
        <p:spPr bwMode="auto">
          <a:xfrm>
            <a:off x="944563" y="787400"/>
            <a:ext cx="4995862" cy="3748088"/>
          </a:xfrm>
          <a:prstGeom prst="rect">
            <a:avLst/>
          </a:prstGeom>
          <a:noFill/>
          <a:ln w="12700" cap="flat">
            <a:solidFill>
              <a:schemeClr val="tx1"/>
            </a:solidFill>
            <a:miter lim="800000"/>
            <a:headEnd/>
            <a:tailEnd/>
          </a:ln>
        </p:spPr>
      </p:sp>
      <p:sp>
        <p:nvSpPr>
          <p:cNvPr id="77827" name="Rectangle 3"/>
          <p:cNvSpPr>
            <a:spLocks noGrp="1" noChangeArrowheads="1"/>
          </p:cNvSpPr>
          <p:nvPr>
            <p:ph type="body" idx="1"/>
          </p:nvPr>
        </p:nvSpPr>
        <p:spPr bwMode="auto">
          <a:xfrm>
            <a:off x="922569" y="4793544"/>
            <a:ext cx="5038266" cy="4460854"/>
          </a:xfrm>
          <a:prstGeom prst="rect">
            <a:avLst/>
          </a:prstGeom>
          <a:noFill/>
          <a:ln>
            <a:miter lim="800000"/>
            <a:headEnd/>
            <a:tailEnd/>
          </a:ln>
        </p:spPr>
        <p:txBody>
          <a:bodyPr lIns="94101" tIns="47052" rIns="94101" bIns="47052"/>
          <a:lstStyle/>
          <a:p>
            <a:pPr defTabSz="959806"/>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61A0A0B0-9333-4521-ACDE-79C97B0A042B}" type="slidenum">
              <a:rPr lang="de-DE" smtClean="0"/>
              <a:pPr/>
              <a:t>22</a:t>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7F93C76-7D39-46B5-9116-6E97BB34706A}" type="slidenum">
              <a:rPr lang="de-DE" smtClean="0"/>
              <a:pPr/>
              <a:t>23</a:t>
            </a:fld>
            <a:endParaRPr lang="de-DE" smtClean="0"/>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DE" b="1" smtClean="0">
                <a:solidFill>
                  <a:srgbClr val="000000"/>
                </a:solidFill>
                <a:latin typeface="Arial" charset="0"/>
                <a:cs typeface="Times New Roman" pitchFamily="18" charset="0"/>
              </a:rPr>
              <a:t>Projektnummer:</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1980 1006</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ID:</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82</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Unterkategorie:</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52</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Titel deutsch:</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Aufwindkraftwerk Demonstrationsanlage</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Titel englisch:</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Solar Chimney Manzanares</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Titel spanisch:</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Chimenea solar de experimentación</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Ort:</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Manzanares, Spanien</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Land:</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Spain</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Unser Auftrag:</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Grundlagenerforschung: Planung, Bau, Betrieb und Auswertung</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Bauherr:</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supported by: Bundesministerium  für Forschung und Technologie, Bonn</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Architekt:</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Zusammenarbeit:</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Maurer Söhne, München</a:t>
            </a:r>
            <a:endParaRPr lang="de-DE" smtClean="0">
              <a:cs typeface="Times New Roman" pitchFamily="18" charset="0"/>
            </a:endParaRPr>
          </a:p>
          <a:p>
            <a:pPr eaLnBrk="1" hangingPunct="1"/>
            <a:r>
              <a:rPr lang="de-DE" smtClean="0">
                <a:latin typeface="Arial" charset="0"/>
                <a:cs typeface="Times New Roman" pitchFamily="18" charset="0"/>
              </a:rPr>
              <a:t>	</a:t>
            </a:r>
            <a:r>
              <a:rPr lang="de-DE" smtClean="0">
                <a:solidFill>
                  <a:srgbClr val="000000"/>
                </a:solidFill>
                <a:latin typeface="Arial" charset="0"/>
                <a:cs typeface="Times New Roman" pitchFamily="18" charset="0"/>
              </a:rPr>
              <a:t>Balcke-Dürr, Ratingen</a:t>
            </a:r>
            <a:endParaRPr lang="de-DE" smtClean="0">
              <a:cs typeface="Times New Roman" pitchFamily="18" charset="0"/>
            </a:endParaRPr>
          </a:p>
          <a:p>
            <a:pPr eaLnBrk="1" hangingPunct="1"/>
            <a:r>
              <a:rPr lang="de-DE" smtClean="0">
                <a:latin typeface="Arial" charset="0"/>
                <a:cs typeface="Times New Roman" pitchFamily="18" charset="0"/>
              </a:rPr>
              <a:t>	</a:t>
            </a:r>
            <a:r>
              <a:rPr lang="de-DE" smtClean="0">
                <a:solidFill>
                  <a:srgbClr val="000000"/>
                </a:solidFill>
                <a:latin typeface="Arial" charset="0"/>
                <a:cs typeface="Times New Roman" pitchFamily="18" charset="0"/>
              </a:rPr>
              <a:t>Siemens Interatom, Bergisch Gladbach</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Fertigstellung:</a:t>
            </a:r>
            <a:r>
              <a:rPr lang="de-DE" smtClean="0">
                <a:latin typeface="Arial" charset="0"/>
                <a:cs typeface="Times New Roman" pitchFamily="18" charset="0"/>
              </a:rPr>
              <a:t>	</a:t>
            </a:r>
            <a:r>
              <a:rPr lang="de-DE" smtClean="0">
                <a:solidFill>
                  <a:srgbClr val="000000"/>
                </a:solidFill>
                <a:latin typeface="Arial" charset="0"/>
                <a:cs typeface="Times New Roman" pitchFamily="18" charset="0"/>
              </a:rPr>
              <a:t>1989</a:t>
            </a:r>
            <a:endParaRPr lang="de-DE" smtClean="0">
              <a:cs typeface="Times New Roman" pitchFamily="18" charset="0"/>
            </a:endParaRPr>
          </a:p>
          <a:p>
            <a:pPr eaLnBrk="1" hangingPunct="1"/>
            <a:r>
              <a:rPr lang="de-DE" b="1" smtClean="0">
                <a:solidFill>
                  <a:srgbClr val="000000"/>
                </a:solidFill>
                <a:latin typeface="Arial" charset="0"/>
                <a:cs typeface="Times New Roman" pitchFamily="18" charset="0"/>
              </a:rPr>
              <a:t>Daten:</a:t>
            </a:r>
            <a:endParaRPr lang="de-DE" smtClean="0">
              <a:cs typeface="Times New Roman" pitchFamily="18" charset="0"/>
            </a:endParaRPr>
          </a:p>
          <a:p>
            <a:pPr eaLnBrk="1" hangingPunct="1"/>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a:ln/>
        </p:spPr>
      </p:sp>
      <p:sp>
        <p:nvSpPr>
          <p:cNvPr id="69635" name="Notizenplatzhalter 2"/>
          <p:cNvSpPr>
            <a:spLocks noGrp="1"/>
          </p:cNvSpPr>
          <p:nvPr>
            <p:ph type="body" idx="1"/>
          </p:nvPr>
        </p:nvSpPr>
        <p:spPr>
          <a:noFill/>
          <a:ln/>
        </p:spPr>
        <p:txBody>
          <a:bodyPr/>
          <a:lstStyle/>
          <a:p>
            <a:endParaRPr lang="de-DE" smtClean="0"/>
          </a:p>
        </p:txBody>
      </p:sp>
      <p:sp>
        <p:nvSpPr>
          <p:cNvPr id="69636" name="Foliennummernplatzhalter 3"/>
          <p:cNvSpPr>
            <a:spLocks noGrp="1"/>
          </p:cNvSpPr>
          <p:nvPr>
            <p:ph type="sldNum" sz="quarter" idx="5"/>
          </p:nvPr>
        </p:nvSpPr>
        <p:spPr>
          <a:noFill/>
        </p:spPr>
        <p:txBody>
          <a:bodyPr/>
          <a:lstStyle/>
          <a:p>
            <a:fld id="{8E084538-DC83-4408-91CE-65FE9533C553}" type="slidenum">
              <a:rPr lang="de-DE" smtClean="0"/>
              <a:pPr/>
              <a:t>24</a:t>
            </a:fld>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7FE69-CD53-49D7-9EA6-B938B5297215}" type="slidenum">
              <a:rPr lang="de-DE"/>
              <a:pPr/>
              <a:t>25</a:t>
            </a:fld>
            <a:endParaRPr lang="de-DE"/>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r>
              <a:rPr lang="en-BZ"/>
              <a:t>SBP have designed several collector types so that for each respective site and also for each position in the colletor the best suitable collector design is available.</a:t>
            </a:r>
          </a:p>
          <a:p>
            <a:r>
              <a:rPr lang="en-BZ"/>
              <a:t>4 types are shown schematically on the slide, suitable for hard claddings like glass or plastic sheets (top) or plastic membranes (bottom).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a:defRPr/>
            </a:pPr>
            <a:fld id="{F5A94D39-2FBC-48A8-8999-221ECAD09D10}" type="slidenum">
              <a:rPr lang="de-DE" smtClean="0"/>
              <a:pPr>
                <a:defRPr/>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236CE-6B78-4E6C-892B-3DC0DA1F5BB7}" type="slidenum">
              <a:rPr lang="de-DE"/>
              <a:pPr/>
              <a:t>26</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pPr algn="just"/>
            <a:r>
              <a:rPr lang="en-AU">
                <a:cs typeface="Times New Roman" pitchFamily="18" charset="0"/>
              </a:rPr>
              <a:t>On the slide a cylinder (=the tower) is shown from the top. Natural wind is flowing around the tower, the resulting pressure distribution can be seen on the slide. This combination of pressure on the front and suction on both sides leads to ovalization, which might damage the concrete of the tower. In order to avoid extreme wall thicknesses, SBP invented another solution which makes the construction of economical large concrete (Solar) towers possible – the spoked wheel (see next slide).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AU"/>
          </a:p>
        </p:txBody>
      </p:sp>
      <p:sp>
        <p:nvSpPr>
          <p:cNvPr id="4" name="Foliennummernplatzhalter 3"/>
          <p:cNvSpPr>
            <a:spLocks noGrp="1"/>
          </p:cNvSpPr>
          <p:nvPr>
            <p:ph type="sldNum" sz="quarter" idx="10"/>
          </p:nvPr>
        </p:nvSpPr>
        <p:spPr/>
        <p:txBody>
          <a:bodyPr/>
          <a:lstStyle/>
          <a:p>
            <a:pPr>
              <a:defRPr/>
            </a:pPr>
            <a:fld id="{B57CDA68-FFDC-400B-B683-BEE75C604B4B}" type="slidenum">
              <a:rPr lang="de-DE" smtClean="0"/>
              <a:pPr>
                <a:defRPr/>
              </a:pPr>
              <a:t>27</a:t>
            </a:fld>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a:noFill/>
        </p:spPr>
        <p:txBody>
          <a:bodyPr/>
          <a:lstStyle/>
          <a:p>
            <a:fld id="{B3740D39-4CDC-4749-A0F9-BFE299E64E97}" type="slidenum">
              <a:rPr lang="de-DE" smtClean="0"/>
              <a:pPr/>
              <a:t>28</a:t>
            </a:fld>
            <a:endParaRPr lang="de-DE" smtClean="0"/>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688034" y="4765170"/>
            <a:ext cx="5507335" cy="4514616"/>
          </a:xfrm>
          <a:solidFill>
            <a:srgbClr val="FFFFFF"/>
          </a:solidFill>
          <a:ln>
            <a:solidFill>
              <a:srgbClr val="000000"/>
            </a:solidFill>
          </a:ln>
        </p:spPr>
        <p:txBody>
          <a:bodyPr/>
          <a:lstStyle/>
          <a:p>
            <a:pPr eaLnBrk="1" hangingPunct="1"/>
            <a:r>
              <a:rPr lang="de-DE" smtClean="0"/>
              <a:t>Das Prinzip der Vorspannung finden wir aber auch bei den Speichenrädern wieder. </a:t>
            </a:r>
          </a:p>
          <a:p>
            <a:pPr eaLnBrk="1" hangingPunct="1"/>
            <a:r>
              <a:rPr lang="de-DE" smtClean="0"/>
              <a:t>Dank Vorspannung „druckfest“ </a:t>
            </a:r>
          </a:p>
          <a:p>
            <a:pPr eaLnBrk="1" hangingPunct="1"/>
            <a:r>
              <a:rPr lang="de-DE" smtClean="0"/>
              <a:t>Nur deshalb funktionieren unsere Fahrräder.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778D45A-DC71-44C0-BE9F-2DD37D8EEE9E}" type="slidenum">
              <a:rPr lang="de-DE" smtClean="0"/>
              <a:pPr/>
              <a:t>29</a:t>
            </a:fld>
            <a:endParaRPr lang="de-DE" smtClean="0"/>
          </a:p>
        </p:txBody>
      </p:sp>
      <p:sp>
        <p:nvSpPr>
          <p:cNvPr id="74755" name="Rectangle 2"/>
          <p:cNvSpPr>
            <a:spLocks noGrp="1" noRot="1" noChangeAspect="1" noChangeArrowheads="1" noTextEdit="1"/>
          </p:cNvSpPr>
          <p:nvPr>
            <p:ph type="sldImg"/>
          </p:nvPr>
        </p:nvSpPr>
        <p:spPr>
          <a:xfrm>
            <a:off x="960475" y="753214"/>
            <a:ext cx="4959372" cy="3761403"/>
          </a:xfrm>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lIns="89219" tIns="44610" rIns="89219" bIns="44610"/>
          <a:lstStyle/>
          <a:p>
            <a:r>
              <a:rPr lang="en-US" smtClean="0"/>
              <a:t>2) The Tower Tube</a:t>
            </a:r>
          </a:p>
          <a:p>
            <a:endParaRPr lang="en-US" smtClean="0"/>
          </a:p>
          <a:p>
            <a:r>
              <a:rPr lang="en-US" smtClean="0"/>
              <a:t>The SUT tower tube is a simple reinforced concrete tube, stiffened by spoked wheels at several levels.</a:t>
            </a:r>
          </a:p>
          <a:p>
            <a:endParaRPr lang="en-US" smtClean="0"/>
          </a:p>
          <a:p>
            <a:endParaRPr lang="en-US" smtClean="0"/>
          </a:p>
          <a:p>
            <a:r>
              <a:rPr lang="en-US" smtClean="0"/>
              <a:t>Additional Information:</a:t>
            </a:r>
          </a:p>
          <a:p>
            <a:r>
              <a:rPr lang="en-US" smtClean="0"/>
              <a:t>Spoked wheel to stiffen tower cross section.</a:t>
            </a:r>
          </a:p>
          <a:p>
            <a:endParaRPr lang="en-US" smtClean="0"/>
          </a:p>
          <a:p>
            <a:r>
              <a:rPr lang="en-US" smtClean="0"/>
              <a:t>Detailed statical/structural research showed that it is appropriate to stiffen the updraft tower at several levels with cables arranged like spoked wheels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E7BD87-61C2-43D8-AACC-44C98521A1E2}" type="slidenum">
              <a:rPr lang="de-DE"/>
              <a:pPr/>
              <a:t>30</a:t>
            </a:fld>
            <a:endParaRPr lang="de-DE"/>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de-DE"/>
              <a:t>...resulting tower dimensions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a:ln/>
        </p:spPr>
      </p:sp>
      <p:sp>
        <p:nvSpPr>
          <p:cNvPr id="75779" name="Notizenplatzhalter 2"/>
          <p:cNvSpPr>
            <a:spLocks noGrp="1"/>
          </p:cNvSpPr>
          <p:nvPr>
            <p:ph type="body" idx="1"/>
          </p:nvPr>
        </p:nvSpPr>
        <p:spPr>
          <a:noFill/>
          <a:ln/>
        </p:spPr>
        <p:txBody>
          <a:bodyPr/>
          <a:lstStyle/>
          <a:p>
            <a:pPr eaLnBrk="1" hangingPunct="1"/>
            <a:endParaRPr lang="de-DE" smtClean="0"/>
          </a:p>
        </p:txBody>
      </p:sp>
      <p:sp>
        <p:nvSpPr>
          <p:cNvPr id="75780" name="Foliennummernplatzhalter 3"/>
          <p:cNvSpPr>
            <a:spLocks noGrp="1"/>
          </p:cNvSpPr>
          <p:nvPr>
            <p:ph type="sldNum" sz="quarter" idx="5"/>
          </p:nvPr>
        </p:nvSpPr>
        <p:spPr>
          <a:noFill/>
        </p:spPr>
        <p:txBody>
          <a:bodyPr/>
          <a:lstStyle/>
          <a:p>
            <a:fld id="{1C02F99E-BC08-4801-AFE3-81FD8A7AFCCD}" type="slidenum">
              <a:rPr lang="de-DE" smtClean="0"/>
              <a:pPr/>
              <a:t>31</a:t>
            </a:fld>
            <a:endParaRPr 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a:ln/>
        </p:spPr>
      </p:sp>
      <p:sp>
        <p:nvSpPr>
          <p:cNvPr id="76803" name="Notizenplatzhalter 2"/>
          <p:cNvSpPr>
            <a:spLocks noGrp="1"/>
          </p:cNvSpPr>
          <p:nvPr>
            <p:ph type="body" idx="1"/>
          </p:nvPr>
        </p:nvSpPr>
        <p:spPr>
          <a:noFill/>
          <a:ln/>
        </p:spPr>
        <p:txBody>
          <a:bodyPr/>
          <a:lstStyle/>
          <a:p>
            <a:r>
              <a:rPr lang="de-DE" smtClean="0"/>
              <a:t>3) Turbine(s)</a:t>
            </a:r>
          </a:p>
          <a:p>
            <a:endParaRPr lang="de-DE" smtClean="0"/>
          </a:p>
          <a:p>
            <a:r>
              <a:rPr lang="en-US" smtClean="0"/>
              <a:t>Top: Computer Fluid Dynamic Model for Tower bottom area with horizontal axis turbines arranged around the tower base.</a:t>
            </a:r>
          </a:p>
          <a:p>
            <a:r>
              <a:rPr lang="en-US" smtClean="0"/>
              <a:t>Lower left: Schematic cross section of turbine</a:t>
            </a:r>
          </a:p>
          <a:p>
            <a:r>
              <a:rPr lang="en-US" smtClean="0"/>
              <a:t>Lower right: Artist’s impression of horizontal axis terbines at tower base.</a:t>
            </a:r>
          </a:p>
          <a:p>
            <a:endParaRPr lang="en-US" smtClean="0"/>
          </a:p>
          <a:p>
            <a:r>
              <a:rPr lang="en-US" smtClean="0"/>
              <a:t>Generally:</a:t>
            </a:r>
          </a:p>
          <a:p>
            <a:r>
              <a:rPr lang="en-US" smtClean="0"/>
              <a:t>Using turbines, mechanical output in the form of rotational energy can be derived from the air current in the tower. Turbines in a solar tower do not work with staged velocity like free-running wind energy converters, but as shrouded pressure-staged wind turbo generators, in which, similarly to a hydroelectric power station, static pressure is converted to rotational energy using cased turbines. The specific power output (power per area swept by the rotor) of shrouded pressure-staged turbines in the solar tower is roughly one order of magnitude higher than that of a velocity staged wind turbine. Air speed before and after the turbine is about the same. The output achieved is proportional to the product of volume flow per time unit and the pressure differential over the turbine. With a view to maximum energy yield, the aim of the turbine control system is to maximize this product under all operating conditions.</a:t>
            </a:r>
            <a:endParaRPr lang="de-DE" smtClean="0"/>
          </a:p>
          <a:p>
            <a:endParaRPr lang="de-DE" smtClean="0"/>
          </a:p>
        </p:txBody>
      </p:sp>
      <p:sp>
        <p:nvSpPr>
          <p:cNvPr id="76804" name="Foliennummernplatzhalter 3"/>
          <p:cNvSpPr>
            <a:spLocks noGrp="1"/>
          </p:cNvSpPr>
          <p:nvPr>
            <p:ph type="sldNum" sz="quarter" idx="5"/>
          </p:nvPr>
        </p:nvSpPr>
        <p:spPr>
          <a:noFill/>
        </p:spPr>
        <p:txBody>
          <a:bodyPr/>
          <a:lstStyle/>
          <a:p>
            <a:fld id="{E202B089-0DEC-4AF7-B7DB-E04197851965}" type="slidenum">
              <a:rPr lang="de-DE" smtClean="0"/>
              <a:pPr/>
              <a:t>32</a:t>
            </a:fld>
            <a:endParaRPr 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7D9CC73-4DCE-4DD9-8ED4-D651A369D202}" type="slidenum">
              <a:rPr lang="de-DE" smtClean="0"/>
              <a:pPr/>
              <a:t>33</a:t>
            </a:fld>
            <a:endParaRPr lang="de-DE"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de-DE" smtClean="0"/>
              <a:t>Die rechnerische Stromerzeugung bei 2060 kWh/m2/year beträgt 78 GWh ohne Speicher, 2950 m Kollektordurchmesser </a:t>
            </a:r>
            <a:r>
              <a:rPr lang="de-DE" smtClean="0">
                <a:sym typeface="Wingdings" pitchFamily="2" charset="2"/>
              </a:rPr>
              <a:t> Kollektor minimal vergrößern auf 3000m  Strombedarf von rund 80 GWH komplett gedeckt.</a:t>
            </a:r>
            <a:endParaRPr 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AU"/>
          </a:p>
        </p:txBody>
      </p:sp>
      <p:sp>
        <p:nvSpPr>
          <p:cNvPr id="4" name="Foliennummernplatzhalter 3"/>
          <p:cNvSpPr>
            <a:spLocks noGrp="1"/>
          </p:cNvSpPr>
          <p:nvPr>
            <p:ph type="sldNum" sz="quarter" idx="10"/>
          </p:nvPr>
        </p:nvSpPr>
        <p:spPr/>
        <p:txBody>
          <a:bodyPr/>
          <a:lstStyle/>
          <a:p>
            <a:pPr>
              <a:defRPr/>
            </a:pPr>
            <a:fld id="{B57CDA68-FFDC-400B-B683-BEE75C604B4B}" type="slidenum">
              <a:rPr lang="de-DE" smtClean="0"/>
              <a:pPr>
                <a:defRPr/>
              </a:pPr>
              <a:t>34</a:t>
            </a:fld>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61A0A0B0-9333-4521-ACDE-79C97B0A042B}" type="slidenum">
              <a:rPr lang="de-DE" smtClean="0"/>
              <a:pPr/>
              <a:t>35</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a:ln/>
        </p:spPr>
      </p:sp>
      <p:sp>
        <p:nvSpPr>
          <p:cNvPr id="58371" name="Notizenplatzhalter 2"/>
          <p:cNvSpPr>
            <a:spLocks noGrp="1"/>
          </p:cNvSpPr>
          <p:nvPr>
            <p:ph type="body" idx="1"/>
          </p:nvPr>
        </p:nvSpPr>
        <p:spPr>
          <a:noFill/>
          <a:ln/>
        </p:spPr>
        <p:txBody>
          <a:bodyPr/>
          <a:lstStyle/>
          <a:p>
            <a:endParaRPr lang="de-DE" smtClean="0"/>
          </a:p>
        </p:txBody>
      </p:sp>
      <p:sp>
        <p:nvSpPr>
          <p:cNvPr id="58372" name="Foliennummernplatzhalter 3"/>
          <p:cNvSpPr>
            <a:spLocks noGrp="1"/>
          </p:cNvSpPr>
          <p:nvPr>
            <p:ph type="sldNum" sz="quarter" idx="5"/>
          </p:nvPr>
        </p:nvSpPr>
        <p:spPr>
          <a:noFill/>
        </p:spPr>
        <p:txBody>
          <a:bodyPr/>
          <a:lstStyle/>
          <a:p>
            <a:fld id="{05E71F60-96BC-42BE-8EE5-24620408E650}" type="slidenum">
              <a:rPr lang="de-DE" smtClean="0"/>
              <a:pPr/>
              <a:t>3</a:t>
            </a:fld>
            <a:endParaRPr 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a:defRPr/>
            </a:pPr>
            <a:fld id="{F5A94D39-2FBC-48A8-8999-221ECAD09D10}" type="slidenum">
              <a:rPr lang="de-DE" smtClean="0"/>
              <a:pPr>
                <a:defRPr/>
              </a:pPr>
              <a:t>36</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bwMode="auto">
          <a:noFill/>
          <a:ln>
            <a:solidFill>
              <a:srgbClr val="000000"/>
            </a:solidFill>
            <a:miter lim="800000"/>
            <a:headEnd/>
            <a:tailEnd/>
          </a:ln>
        </p:spPr>
      </p:sp>
      <p:sp>
        <p:nvSpPr>
          <p:cNvPr id="90115"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148484" name="Foliennummernplatzhalter 3"/>
          <p:cNvSpPr>
            <a:spLocks noGrp="1"/>
          </p:cNvSpPr>
          <p:nvPr>
            <p:ph type="sldNum" sz="quarter" idx="5"/>
          </p:nvPr>
        </p:nvSpPr>
        <p:spPr/>
        <p:txBody>
          <a:bodyPr/>
          <a:lstStyle/>
          <a:p>
            <a:pPr>
              <a:defRPr/>
            </a:pPr>
            <a:fld id="{597AA9F5-693C-43A6-BD60-D181F98BFA31}" type="slidenum">
              <a:rPr lang="de-DE" smtClean="0"/>
              <a:pPr>
                <a:defRPr/>
              </a:pPr>
              <a:t>37</a:t>
            </a:fld>
            <a:endParaRPr 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noFill/>
          <a:ln>
            <a:solidFill>
              <a:srgbClr val="000000"/>
            </a:solidFill>
            <a:miter lim="800000"/>
            <a:headEnd/>
            <a:tailEnd/>
          </a:ln>
        </p:spPr>
      </p:sp>
      <p:sp>
        <p:nvSpPr>
          <p:cNvPr id="91139"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223236" name="Foliennummernplatzhalter 3"/>
          <p:cNvSpPr>
            <a:spLocks noGrp="1"/>
          </p:cNvSpPr>
          <p:nvPr>
            <p:ph type="sldNum" sz="quarter" idx="5"/>
          </p:nvPr>
        </p:nvSpPr>
        <p:spPr/>
        <p:txBody>
          <a:bodyPr/>
          <a:lstStyle/>
          <a:p>
            <a:pPr>
              <a:defRPr/>
            </a:pPr>
            <a:fld id="{B04A226E-1216-41E6-B711-BAB4C1E156E8}" type="slidenum">
              <a:rPr lang="de-DE" smtClean="0"/>
              <a:pPr>
                <a:defRPr/>
              </a:pPr>
              <a:t>38</a:t>
            </a:fld>
            <a:endParaRPr lang="de-D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lienbildplatzhalter 1"/>
          <p:cNvSpPr>
            <a:spLocks noGrp="1" noRot="1" noChangeAspect="1" noTextEdit="1"/>
          </p:cNvSpPr>
          <p:nvPr>
            <p:ph type="sldImg"/>
          </p:nvPr>
        </p:nvSpPr>
        <p:spPr bwMode="auto">
          <a:noFill/>
          <a:ln>
            <a:solidFill>
              <a:srgbClr val="000000"/>
            </a:solidFill>
            <a:miter lim="800000"/>
            <a:headEnd/>
            <a:tailEnd/>
          </a:ln>
        </p:spPr>
      </p:sp>
      <p:sp>
        <p:nvSpPr>
          <p:cNvPr id="92163"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224260" name="Foliennummernplatzhalter 3"/>
          <p:cNvSpPr>
            <a:spLocks noGrp="1"/>
          </p:cNvSpPr>
          <p:nvPr>
            <p:ph type="sldNum" sz="quarter" idx="5"/>
          </p:nvPr>
        </p:nvSpPr>
        <p:spPr/>
        <p:txBody>
          <a:bodyPr/>
          <a:lstStyle/>
          <a:p>
            <a:pPr>
              <a:defRPr/>
            </a:pPr>
            <a:fld id="{BB18E352-B548-4B09-8793-C6A1D2545A88}" type="slidenum">
              <a:rPr lang="de-DE" smtClean="0"/>
              <a:pPr>
                <a:defRPr/>
              </a:pPr>
              <a:t>39</a:t>
            </a:fld>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9FDAD-24A6-4F0E-8814-2602D2A32D46}" type="slidenum">
              <a:rPr lang="de-DE"/>
              <a:pPr/>
              <a:t>4</a:t>
            </a:fld>
            <a:endParaRPr lang="de-DE"/>
          </a:p>
        </p:txBody>
      </p:sp>
      <p:sp>
        <p:nvSpPr>
          <p:cNvPr id="672770" name="Rectangle 2"/>
          <p:cNvSpPr>
            <a:spLocks noGrp="1" noRot="1" noChangeAspect="1" noChangeArrowheads="1"/>
          </p:cNvSpPr>
          <p:nvPr>
            <p:ph type="sldImg"/>
          </p:nvPr>
        </p:nvSpPr>
        <p:spPr bwMode="auto">
          <a:xfrm>
            <a:off x="1092200" y="866775"/>
            <a:ext cx="4700588" cy="3525838"/>
          </a:xfrm>
          <a:prstGeom prst="rect">
            <a:avLst/>
          </a:prstGeom>
          <a:solidFill>
            <a:srgbClr val="FFFFFF"/>
          </a:solidFill>
          <a:ln>
            <a:solidFill>
              <a:srgbClr val="000000"/>
            </a:solidFill>
            <a:miter lim="800000"/>
            <a:headEnd/>
            <a:tailEnd/>
          </a:ln>
        </p:spPr>
      </p:sp>
      <p:sp>
        <p:nvSpPr>
          <p:cNvPr id="672771" name="Rectangle 3"/>
          <p:cNvSpPr>
            <a:spLocks noGrp="1" noChangeArrowheads="1"/>
          </p:cNvSpPr>
          <p:nvPr>
            <p:ph type="body" idx="1"/>
          </p:nvPr>
        </p:nvSpPr>
        <p:spPr bwMode="auto">
          <a:xfrm>
            <a:off x="916497" y="4778462"/>
            <a:ext cx="5050408" cy="4540422"/>
          </a:xfrm>
          <a:prstGeom prst="rect">
            <a:avLst/>
          </a:prstGeom>
          <a:solidFill>
            <a:srgbClr val="FFFFFF"/>
          </a:solidFill>
          <a:ln>
            <a:solidFill>
              <a:srgbClr val="000000"/>
            </a:solidFill>
            <a:miter lim="800000"/>
            <a:headEnd/>
            <a:tailEnd/>
          </a:ln>
        </p:spPr>
        <p:txBody>
          <a:bodyPr lIns="93473" tIns="46736" rIns="93473" bIns="46736"/>
          <a:lstStyle/>
          <a:p>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a:ln/>
        </p:spPr>
        <p:txBody>
          <a:bodyPr/>
          <a:lstStyle/>
          <a:p>
            <a:endParaRPr lang="de-DE" smtClean="0"/>
          </a:p>
        </p:txBody>
      </p:sp>
      <p:sp>
        <p:nvSpPr>
          <p:cNvPr id="59396" name="Foliennummernplatzhalter 3"/>
          <p:cNvSpPr>
            <a:spLocks noGrp="1"/>
          </p:cNvSpPr>
          <p:nvPr>
            <p:ph type="sldNum" sz="quarter" idx="5"/>
          </p:nvPr>
        </p:nvSpPr>
        <p:spPr>
          <a:noFill/>
        </p:spPr>
        <p:txBody>
          <a:bodyPr/>
          <a:lstStyle/>
          <a:p>
            <a:fld id="{A4DB1C65-640C-452B-B9A4-E7E6FDF49027}" type="slidenum">
              <a:rPr lang="de-DE" smtClean="0"/>
              <a:pPr/>
              <a:t>5</a:t>
            </a:fld>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a:defRPr/>
            </a:pPr>
            <a:fld id="{DCC2C6AC-3249-46DD-81CE-19DDCB7507BE}" type="slidenum">
              <a:rPr lang="de-DE" smtClean="0"/>
              <a:pPr>
                <a:defRPr/>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olienbildplatzhalter 1"/>
          <p:cNvSpPr>
            <a:spLocks noGrp="1" noRot="1" noChangeAspect="1" noTextEdit="1"/>
          </p:cNvSpPr>
          <p:nvPr>
            <p:ph type="sldImg"/>
          </p:nvPr>
        </p:nvSpPr>
        <p:spPr>
          <a:ln/>
        </p:spPr>
      </p:sp>
      <p:sp>
        <p:nvSpPr>
          <p:cNvPr id="119811" name="Notizenplatzhalter 2"/>
          <p:cNvSpPr>
            <a:spLocks noGrp="1"/>
          </p:cNvSpPr>
          <p:nvPr>
            <p:ph type="body" idx="1"/>
          </p:nvPr>
        </p:nvSpPr>
        <p:spPr>
          <a:noFill/>
          <a:ln/>
        </p:spPr>
        <p:txBody>
          <a:bodyPr/>
          <a:lstStyle/>
          <a:p>
            <a:endParaRPr lang="de-DE" smtClean="0"/>
          </a:p>
        </p:txBody>
      </p:sp>
      <p:sp>
        <p:nvSpPr>
          <p:cNvPr id="119812" name="Foliennummernplatzhalter 3"/>
          <p:cNvSpPr>
            <a:spLocks noGrp="1"/>
          </p:cNvSpPr>
          <p:nvPr>
            <p:ph type="sldNum" sz="quarter" idx="5"/>
          </p:nvPr>
        </p:nvSpPr>
        <p:spPr>
          <a:noFill/>
        </p:spPr>
        <p:txBody>
          <a:bodyPr/>
          <a:lstStyle/>
          <a:p>
            <a:fld id="{FBFC95BA-CEF6-4CE9-ABA4-7B26AE88971D}" type="slidenum">
              <a:rPr lang="de-DE" smtClean="0"/>
              <a:pPr/>
              <a:t>7</a:t>
            </a:fld>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64515" name="Notizenplatzhalter 2"/>
          <p:cNvSpPr>
            <a:spLocks noGrp="1"/>
          </p:cNvSpPr>
          <p:nvPr>
            <p:ph type="body" idx="1"/>
          </p:nvPr>
        </p:nvSpPr>
        <p:spPr>
          <a:noFill/>
          <a:ln/>
        </p:spPr>
        <p:txBody>
          <a:bodyPr/>
          <a:lstStyle/>
          <a:p>
            <a:endParaRPr lang="de-DE" smtClean="0"/>
          </a:p>
        </p:txBody>
      </p:sp>
      <p:sp>
        <p:nvSpPr>
          <p:cNvPr id="64516" name="Foliennummernplatzhalter 3"/>
          <p:cNvSpPr>
            <a:spLocks noGrp="1"/>
          </p:cNvSpPr>
          <p:nvPr>
            <p:ph type="sldNum" sz="quarter" idx="5"/>
          </p:nvPr>
        </p:nvSpPr>
        <p:spPr>
          <a:noFill/>
        </p:spPr>
        <p:txBody>
          <a:bodyPr/>
          <a:lstStyle/>
          <a:p>
            <a:fld id="{4593376B-3965-4E78-97B1-9B05709B8D00}" type="slidenum">
              <a:rPr lang="de-DE" smtClean="0"/>
              <a:pPr/>
              <a:t>8</a:t>
            </a:fld>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AU"/>
          </a:p>
        </p:txBody>
      </p:sp>
      <p:sp>
        <p:nvSpPr>
          <p:cNvPr id="4" name="Foliennummernplatzhalter 3"/>
          <p:cNvSpPr>
            <a:spLocks noGrp="1"/>
          </p:cNvSpPr>
          <p:nvPr>
            <p:ph type="sldNum" sz="quarter" idx="10"/>
          </p:nvPr>
        </p:nvSpPr>
        <p:spPr/>
        <p:txBody>
          <a:bodyPr/>
          <a:lstStyle/>
          <a:p>
            <a:pPr>
              <a:defRPr/>
            </a:pPr>
            <a:fld id="{B57CDA68-FFDC-400B-B683-BEE75C604B4B}" type="slidenum">
              <a:rPr lang="de-DE" smtClean="0"/>
              <a:pPr>
                <a:defRPr/>
              </a:pPr>
              <a:t>9</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371600"/>
            <a:ext cx="7315200" cy="687600"/>
          </a:xfrm>
        </p:spPr>
        <p:txBody>
          <a:bodyPr/>
          <a:lstStyle/>
          <a:p>
            <a:r>
              <a:rPr lang="de-DE" smtClean="0"/>
              <a:t>Titelmasterformat durch Klicken bearbeiten</a:t>
            </a:r>
            <a:endParaRPr lang="de-DE" dirty="0"/>
          </a:p>
        </p:txBody>
      </p:sp>
      <p:sp>
        <p:nvSpPr>
          <p:cNvPr id="3" name="Untertitel 2"/>
          <p:cNvSpPr>
            <a:spLocks noGrp="1"/>
          </p:cNvSpPr>
          <p:nvPr>
            <p:ph type="subTitle" idx="1"/>
          </p:nvPr>
        </p:nvSpPr>
        <p:spPr>
          <a:xfrm>
            <a:off x="914400" y="2743200"/>
            <a:ext cx="7315200" cy="2743200"/>
          </a:xfrm>
          <a:prstGeom prst="rect">
            <a:avLst/>
          </a:prstGeo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6170400"/>
            <a:ext cx="7315200" cy="687600"/>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914400" y="1365250"/>
            <a:ext cx="7315200" cy="2739600"/>
          </a:xfrm>
          <a:prstGeom prst="rect">
            <a:avLst/>
          </a:prstGeo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914400" y="2059200"/>
            <a:ext cx="7315200" cy="2055600"/>
          </a:xfrm>
          <a:prstGeom prst="rect">
            <a:avLst/>
          </a:prstGeom>
        </p:spPr>
        <p:txBody>
          <a:bodyPr/>
          <a:lstStyle>
            <a:lvl4pPr>
              <a:buFont typeface="Arial" pitchFamily="34" charset="0"/>
              <a:buChar char="«"/>
              <a:defRPr/>
            </a:lvl4pPr>
            <a:lvl5pPr marL="1524000" indent="-177800">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endParaRPr lang="de-DE" dirty="0"/>
          </a:p>
          <a:p>
            <a:pPr lvl="4"/>
            <a:r>
              <a:rPr lang="de-DE" dirty="0" smtClean="0"/>
              <a:t>Fünfte Ebene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914400" y="2059201"/>
            <a:ext cx="3467100" cy="2055600"/>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72000" y="2059201"/>
            <a:ext cx="3657600" cy="2055600"/>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371600"/>
            <a:ext cx="7315200" cy="711200"/>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914400" y="2743200"/>
            <a:ext cx="7315200" cy="2755900"/>
          </a:xfrm>
          <a:prstGeom prst="rect">
            <a:avLst/>
          </a:prstGeo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914400" y="2059200"/>
            <a:ext cx="7315200" cy="4066963"/>
          </a:xfrm>
          <a:prstGeom prst="rect">
            <a:avLst/>
          </a:prstGeom>
        </p:spPr>
        <p:txBody>
          <a:bodyPr/>
          <a:lstStyle>
            <a:lvl4pPr>
              <a:buFont typeface="Arial" pitchFamily="34" charset="0"/>
              <a:buChar char="«"/>
              <a:defRPr/>
            </a:lvl4pPr>
            <a:lvl5pPr marL="1524000" indent="-177800">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endParaRPr lang="de-DE" dirty="0"/>
          </a:p>
          <a:p>
            <a:pPr lvl="4"/>
            <a:r>
              <a:rPr lang="de-DE" dirty="0" smtClean="0"/>
              <a:t>Fünfte Ebene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14400" y="2059200"/>
            <a:ext cx="3467100" cy="4066963"/>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72000" y="2059200"/>
            <a:ext cx="3657600" cy="4066963"/>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914400" y="2059199"/>
            <a:ext cx="7315200" cy="4114800"/>
          </a:xfrm>
          <a:prstGeom prst="rect">
            <a:avLst/>
          </a:prstGeom>
        </p:spPr>
        <p:txBody>
          <a:bodyPr/>
          <a:lstStyle>
            <a:lvl4pPr>
              <a:buFont typeface="Arial" pitchFamily="34" charset="0"/>
              <a:buChar char="«"/>
              <a:defRPr/>
            </a:lvl4pPr>
            <a:lvl5pPr marL="1524000" indent="-177800">
              <a:buFont typeface="Arial" pitchFamily="34" charset="0"/>
              <a:buChar char="-"/>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6172200"/>
            <a:ext cx="7315200" cy="532800"/>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914400" y="1371600"/>
            <a:ext cx="7315200" cy="4114800"/>
          </a:xfrm>
          <a:prstGeom prst="rect">
            <a:avLst/>
          </a:prstGeo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914400" y="1371600"/>
            <a:ext cx="7315200" cy="4114800"/>
          </a:xfrm>
          <a:prstGeom prst="rect">
            <a:avLst/>
          </a:prstGeom>
        </p:spPr>
        <p:txBody>
          <a:bodyPr/>
          <a:lstStyle>
            <a:lvl4pPr>
              <a:buFont typeface="Arial" pitchFamily="34" charset="0"/>
              <a:buChar char="«"/>
              <a:defRPr/>
            </a:lvl4pPr>
            <a:lvl5pPr marL="1524000" indent="-177800">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endParaRPr lang="de-DE" dirty="0"/>
          </a:p>
          <a:p>
            <a:pPr lvl="4"/>
            <a:r>
              <a:rPr lang="de-DE" dirty="0" smtClean="0"/>
              <a:t>Fünfte Ebene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914400" y="1371600"/>
            <a:ext cx="3467100" cy="4114800"/>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72000" y="1371600"/>
            <a:ext cx="3657600" cy="4114800"/>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Leer">
    <p:spTree>
      <p:nvGrpSpPr>
        <p:cNvPr id="1" name=""/>
        <p:cNvGrpSpPr/>
        <p:nvPr/>
      </p:nvGrpSpPr>
      <p:grpSpPr>
        <a:xfrm>
          <a:off x="0" y="0"/>
          <a:ext cx="0" cy="0"/>
          <a:chOff x="0" y="0"/>
          <a:chExt cx="0" cy="0"/>
        </a:xfrm>
      </p:grpSpPr>
      <p:sp>
        <p:nvSpPr>
          <p:cNvPr id="2" name="Titel 1"/>
          <p:cNvSpPr>
            <a:spLocks noGrp="1"/>
          </p:cNvSpPr>
          <p:nvPr>
            <p:ph type="title"/>
          </p:nvPr>
        </p:nvSpPr>
        <p:spPr>
          <a:xfrm>
            <a:off x="457200" y="6324600"/>
            <a:ext cx="8329642" cy="457200"/>
          </a:xfrm>
        </p:spPr>
        <p:txBody>
          <a:bodyPr/>
          <a:lstStyle/>
          <a:p>
            <a:r>
              <a:rPr lang="de-DE" smtClean="0"/>
              <a:t>Titelmasterformat durch Klicken bearbeiten</a:t>
            </a:r>
            <a:endParaRPr lang="de-DE"/>
          </a:p>
        </p:txBody>
      </p:sp>
      <p:sp>
        <p:nvSpPr>
          <p:cNvPr id="4" name="Inhaltsplatzhalter 3"/>
          <p:cNvSpPr>
            <a:spLocks noGrp="1"/>
          </p:cNvSpPr>
          <p:nvPr>
            <p:ph sz="quarter" idx="10"/>
          </p:nvPr>
        </p:nvSpPr>
        <p:spPr>
          <a:xfrm>
            <a:off x="500034" y="428625"/>
            <a:ext cx="8286807" cy="571500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extplatzhalter 5"/>
          <p:cNvSpPr>
            <a:spLocks noGrp="1"/>
          </p:cNvSpPr>
          <p:nvPr>
            <p:ph type="body" sz="quarter" idx="11"/>
          </p:nvPr>
        </p:nvSpPr>
        <p:spPr>
          <a:xfrm>
            <a:off x="500063" y="428625"/>
            <a:ext cx="8286750" cy="571500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371600"/>
            <a:ext cx="7315200" cy="711200"/>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914400" y="2743200"/>
            <a:ext cx="7315200" cy="2755900"/>
          </a:xfrm>
          <a:prstGeom prst="rect">
            <a:avLst/>
          </a:prstGeo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914400" y="2059200"/>
            <a:ext cx="7315200" cy="4066963"/>
          </a:xfrm>
          <a:prstGeom prst="rect">
            <a:avLst/>
          </a:prstGeom>
        </p:spPr>
        <p:txBody>
          <a:bodyPr/>
          <a:lstStyle>
            <a:lvl4pPr>
              <a:buFont typeface="Arial" pitchFamily="34" charset="0"/>
              <a:buChar char="«"/>
              <a:defRPr/>
            </a:lvl4pPr>
            <a:lvl5pPr marL="1524000" indent="-177800">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endParaRPr lang="de-DE" dirty="0"/>
          </a:p>
          <a:p>
            <a:pPr lvl="4"/>
            <a:r>
              <a:rPr lang="de-DE" dirty="0" smtClean="0"/>
              <a:t>Fünfte Ebene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14400" y="2059199"/>
            <a:ext cx="3467100" cy="4114800"/>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72000" y="2059199"/>
            <a:ext cx="3657600" cy="4114800"/>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914400" y="2059200"/>
            <a:ext cx="3467100" cy="4066963"/>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72000" y="2059200"/>
            <a:ext cx="3657600" cy="4066963"/>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371600"/>
            <a:ext cx="7315200" cy="684000"/>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914400" y="2743200"/>
            <a:ext cx="7315200" cy="27559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914400" y="2059200"/>
            <a:ext cx="7315200" cy="4066963"/>
          </a:xfrm>
          <a:prstGeom prst="rect">
            <a:avLst/>
          </a:prstGeom>
        </p:spPr>
        <p:txBody>
          <a:bodyPr/>
          <a:lstStyle>
            <a:lvl4pPr>
              <a:buFont typeface="Arial" pitchFamily="34" charset="0"/>
              <a:buChar char="«"/>
              <a:defRPr/>
            </a:lvl4pPr>
            <a:lvl5pPr marL="1524000" indent="-177800">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endParaRPr lang="de-DE" dirty="0"/>
          </a:p>
          <a:p>
            <a:pPr lvl="4"/>
            <a:r>
              <a:rPr lang="de-DE" dirty="0" smtClean="0"/>
              <a:t>Fünfte Ebene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914400" y="2059200"/>
            <a:ext cx="3467100" cy="4066963"/>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72000" y="2059200"/>
            <a:ext cx="3657600" cy="4066963"/>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6172200"/>
            <a:ext cx="7315200" cy="254000"/>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914400" y="1371600"/>
            <a:ext cx="7315200" cy="41148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914400" y="1371600"/>
            <a:ext cx="7315200" cy="4127501"/>
          </a:xfrm>
          <a:prstGeom prst="rect">
            <a:avLst/>
          </a:prstGeom>
        </p:spPr>
        <p:txBody>
          <a:bodyPr/>
          <a:lstStyle>
            <a:lvl4pPr>
              <a:buFont typeface="Arial" pitchFamily="34" charset="0"/>
              <a:buChar char="«"/>
              <a:defRPr/>
            </a:lvl4pPr>
            <a:lvl5pPr marL="1524000" indent="-177800">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endParaRPr lang="de-DE" dirty="0"/>
          </a:p>
          <a:p>
            <a:pPr lvl="4"/>
            <a:r>
              <a:rPr lang="de-DE" dirty="0" smtClean="0"/>
              <a:t>Fünfte Ebene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14400" y="1371600"/>
            <a:ext cx="3467100" cy="4152901"/>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72000" y="1371600"/>
            <a:ext cx="3657600" cy="4152901"/>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371600"/>
            <a:ext cx="7315200" cy="711200"/>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914400" y="2743200"/>
            <a:ext cx="7315200" cy="2755900"/>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914400" y="2059200"/>
            <a:ext cx="7315200" cy="4066963"/>
          </a:xfrm>
          <a:prstGeom prst="rect">
            <a:avLst/>
          </a:prstGeom>
        </p:spPr>
        <p:txBody>
          <a:bodyPr/>
          <a:lstStyle>
            <a:lvl4pPr>
              <a:buFont typeface="Arial" pitchFamily="34" charset="0"/>
              <a:buChar char="«"/>
              <a:defRPr/>
            </a:lvl4pPr>
            <a:lvl5pPr marL="1524000" indent="-177800">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endParaRPr lang="de-DE" dirty="0"/>
          </a:p>
          <a:p>
            <a:pPr lvl="4"/>
            <a:r>
              <a:rPr lang="de-DE" dirty="0" smtClean="0"/>
              <a:t>Fünfte Ebene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914400" y="2059200"/>
            <a:ext cx="3467100" cy="4066963"/>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72000" y="2059200"/>
            <a:ext cx="3657600" cy="4066963"/>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1"/>
          <p:cNvSpPr>
            <a:spLocks noGrp="1"/>
          </p:cNvSpPr>
          <p:nvPr>
            <p:ph type="title"/>
          </p:nvPr>
        </p:nvSpPr>
        <p:spPr>
          <a:xfrm>
            <a:off x="457200" y="6324600"/>
            <a:ext cx="8329642" cy="457200"/>
          </a:xfrm>
        </p:spPr>
        <p:txBody>
          <a:bodyPr/>
          <a:lstStyle/>
          <a:p>
            <a:r>
              <a:rPr lang="de-DE" smtClean="0"/>
              <a:t>Titelmasterformat durch Klicken bearbeiten</a:t>
            </a:r>
            <a:endParaRPr lang="de-DE"/>
          </a:p>
        </p:txBody>
      </p:sp>
      <p:sp>
        <p:nvSpPr>
          <p:cNvPr id="4" name="Inhaltsplatzhalter 3"/>
          <p:cNvSpPr>
            <a:spLocks noGrp="1"/>
          </p:cNvSpPr>
          <p:nvPr>
            <p:ph sz="quarter" idx="10"/>
          </p:nvPr>
        </p:nvSpPr>
        <p:spPr>
          <a:xfrm>
            <a:off x="500034" y="428625"/>
            <a:ext cx="8286807" cy="571500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Textplatzhalter 5"/>
          <p:cNvSpPr>
            <a:spLocks noGrp="1"/>
          </p:cNvSpPr>
          <p:nvPr>
            <p:ph type="body" sz="quarter" idx="11"/>
          </p:nvPr>
        </p:nvSpPr>
        <p:spPr>
          <a:xfrm>
            <a:off x="500063" y="428625"/>
            <a:ext cx="8286750" cy="571500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371600"/>
            <a:ext cx="7315200" cy="684000"/>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914400" y="2743200"/>
            <a:ext cx="7315200" cy="1371600"/>
          </a:xfrm>
          <a:prstGeom prst="rect">
            <a:avLst/>
          </a:prstGeo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914400" y="2059201"/>
            <a:ext cx="7315200" cy="20556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Font typeface="Arial" pitchFamily="34" charset="0"/>
              <a:buChar char="«"/>
              <a:defRPr>
                <a:solidFill>
                  <a:schemeClr val="tx1"/>
                </a:solidFill>
              </a:defRPr>
            </a:lvl4pPr>
            <a:lvl5pPr marL="1524000" indent="-177800">
              <a:buFont typeface="Arial" pitchFamily="34" charset="0"/>
              <a:buChar char="-"/>
              <a:defRPr>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endParaRPr lang="de-DE" dirty="0"/>
          </a:p>
          <a:p>
            <a:pPr lvl="4"/>
            <a:r>
              <a:rPr lang="de-DE" dirty="0" smtClean="0"/>
              <a:t>Fünfte Ebene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914400" y="2059201"/>
            <a:ext cx="3467100" cy="2055600"/>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72000" y="2059200"/>
            <a:ext cx="3657600" cy="2055601"/>
          </a:xfrm>
          <a:prstGeom prst="rect">
            <a:avLst/>
          </a:prstGeom>
        </p:spPr>
        <p:txBody>
          <a:bodyPr>
            <a:normAutofit/>
          </a:bodyPr>
          <a:lstStyle>
            <a:lvl1pPr>
              <a:defRPr sz="1600">
                <a:latin typeface="Arial" pitchFamily="34" charset="0"/>
                <a:cs typeface="Arial" pitchFamily="34" charset="0"/>
              </a:defRPr>
            </a:lvl1pPr>
            <a:lvl2pP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marL="1524000" indent="-1778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26" Type="http://schemas.openxmlformats.org/officeDocument/2006/relationships/tags" Target="../tags/tag20.xml"/><Relationship Id="rId3" Type="http://schemas.openxmlformats.org/officeDocument/2006/relationships/slideLayout" Target="../slideLayouts/slideLayout3.xml"/><Relationship Id="rId21" Type="http://schemas.openxmlformats.org/officeDocument/2006/relationships/tags" Target="../tags/tag15.xml"/><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tags" Target="../tags/tag19.xml"/><Relationship Id="rId2" Type="http://schemas.openxmlformats.org/officeDocument/2006/relationships/slideLayout" Target="../slideLayouts/slideLayout2.xml"/><Relationship Id="rId16" Type="http://schemas.openxmlformats.org/officeDocument/2006/relationships/tags" Target="../tags/tag10.xml"/><Relationship Id="rId20" Type="http://schemas.openxmlformats.org/officeDocument/2006/relationships/tags" Target="../tags/tag14.xml"/><Relationship Id="rId29" Type="http://schemas.openxmlformats.org/officeDocument/2006/relationships/tags" Target="../tags/tag2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24" Type="http://schemas.openxmlformats.org/officeDocument/2006/relationships/tags" Target="../tags/tag18.xml"/><Relationship Id="rId5" Type="http://schemas.openxmlformats.org/officeDocument/2006/relationships/slideLayout" Target="../slideLayouts/slideLayout5.xml"/><Relationship Id="rId15" Type="http://schemas.openxmlformats.org/officeDocument/2006/relationships/tags" Target="../tags/tag9.xml"/><Relationship Id="rId23" Type="http://schemas.openxmlformats.org/officeDocument/2006/relationships/tags" Target="../tags/tag17.xml"/><Relationship Id="rId28" Type="http://schemas.openxmlformats.org/officeDocument/2006/relationships/tags" Target="../tags/tag22.xml"/><Relationship Id="rId10" Type="http://schemas.openxmlformats.org/officeDocument/2006/relationships/tags" Target="../tags/tag4.xml"/><Relationship Id="rId19" Type="http://schemas.openxmlformats.org/officeDocument/2006/relationships/tags" Target="../tags/tag13.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 Id="rId27" Type="http://schemas.openxmlformats.org/officeDocument/2006/relationships/tags" Target="../tags/tag21.xml"/><Relationship Id="rId30" Type="http://schemas.openxmlformats.org/officeDocument/2006/relationships/tags" Target="../tags/tag2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tags" Target="../tags/tag44.xml"/><Relationship Id="rId3" Type="http://schemas.openxmlformats.org/officeDocument/2006/relationships/slideLayout" Target="../slideLayouts/slideLayout9.xml"/><Relationship Id="rId21" Type="http://schemas.openxmlformats.org/officeDocument/2006/relationships/tags" Target="../tags/tag39.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tags" Target="../tags/tag43.xml"/><Relationship Id="rId2" Type="http://schemas.openxmlformats.org/officeDocument/2006/relationships/slideLayout" Target="../slideLayouts/slideLayout8.xml"/><Relationship Id="rId16" Type="http://schemas.openxmlformats.org/officeDocument/2006/relationships/tags" Target="../tags/tag34.xml"/><Relationship Id="rId20" Type="http://schemas.openxmlformats.org/officeDocument/2006/relationships/tags" Target="../tags/tag38.xml"/><Relationship Id="rId29" Type="http://schemas.openxmlformats.org/officeDocument/2006/relationships/tags" Target="../tags/tag47.xml"/><Relationship Id="rId1" Type="http://schemas.openxmlformats.org/officeDocument/2006/relationships/slideLayout" Target="../slideLayouts/slideLayout7.xml"/><Relationship Id="rId6" Type="http://schemas.openxmlformats.org/officeDocument/2006/relationships/theme" Target="../theme/theme2.xml"/><Relationship Id="rId11" Type="http://schemas.openxmlformats.org/officeDocument/2006/relationships/tags" Target="../tags/tag29.xml"/><Relationship Id="rId24" Type="http://schemas.openxmlformats.org/officeDocument/2006/relationships/tags" Target="../tags/tag42.xml"/><Relationship Id="rId5" Type="http://schemas.openxmlformats.org/officeDocument/2006/relationships/slideLayout" Target="../slideLayouts/slideLayout11.xml"/><Relationship Id="rId15" Type="http://schemas.openxmlformats.org/officeDocument/2006/relationships/tags" Target="../tags/tag33.xml"/><Relationship Id="rId23" Type="http://schemas.openxmlformats.org/officeDocument/2006/relationships/tags" Target="../tags/tag41.xml"/><Relationship Id="rId28" Type="http://schemas.openxmlformats.org/officeDocument/2006/relationships/tags" Target="../tags/tag46.xml"/><Relationship Id="rId10" Type="http://schemas.openxmlformats.org/officeDocument/2006/relationships/tags" Target="../tags/tag28.xml"/><Relationship Id="rId19" Type="http://schemas.openxmlformats.org/officeDocument/2006/relationships/tags" Target="../tags/tag37.xml"/><Relationship Id="rId4" Type="http://schemas.openxmlformats.org/officeDocument/2006/relationships/slideLayout" Target="../slideLayouts/slideLayout10.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 Id="rId27" Type="http://schemas.openxmlformats.org/officeDocument/2006/relationships/tags" Target="../tags/tag45.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26" Type="http://schemas.openxmlformats.org/officeDocument/2006/relationships/tags" Target="../tags/tag67.xml"/><Relationship Id="rId3" Type="http://schemas.openxmlformats.org/officeDocument/2006/relationships/slideLayout" Target="../slideLayouts/slideLayout14.xml"/><Relationship Id="rId21" Type="http://schemas.openxmlformats.org/officeDocument/2006/relationships/tags" Target="../tags/tag62.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5" Type="http://schemas.openxmlformats.org/officeDocument/2006/relationships/tags" Target="../tags/tag66.xml"/><Relationship Id="rId2" Type="http://schemas.openxmlformats.org/officeDocument/2006/relationships/slideLayout" Target="../slideLayouts/slideLayout13.xml"/><Relationship Id="rId16" Type="http://schemas.openxmlformats.org/officeDocument/2006/relationships/tags" Target="../tags/tag57.xml"/><Relationship Id="rId20" Type="http://schemas.openxmlformats.org/officeDocument/2006/relationships/tags" Target="../tags/tag61.xml"/><Relationship Id="rId29" Type="http://schemas.openxmlformats.org/officeDocument/2006/relationships/tags" Target="../tags/tag70.xml"/><Relationship Id="rId1" Type="http://schemas.openxmlformats.org/officeDocument/2006/relationships/slideLayout" Target="../slideLayouts/slideLayout12.xml"/><Relationship Id="rId6" Type="http://schemas.openxmlformats.org/officeDocument/2006/relationships/theme" Target="../theme/theme3.xml"/><Relationship Id="rId11" Type="http://schemas.openxmlformats.org/officeDocument/2006/relationships/tags" Target="../tags/tag52.xml"/><Relationship Id="rId24" Type="http://schemas.openxmlformats.org/officeDocument/2006/relationships/tags" Target="../tags/tag65.xml"/><Relationship Id="rId5" Type="http://schemas.openxmlformats.org/officeDocument/2006/relationships/slideLayout" Target="../slideLayouts/slideLayout16.xml"/><Relationship Id="rId15" Type="http://schemas.openxmlformats.org/officeDocument/2006/relationships/tags" Target="../tags/tag56.xml"/><Relationship Id="rId23" Type="http://schemas.openxmlformats.org/officeDocument/2006/relationships/tags" Target="../tags/tag64.xml"/><Relationship Id="rId28" Type="http://schemas.openxmlformats.org/officeDocument/2006/relationships/tags" Target="../tags/tag69.xml"/><Relationship Id="rId10" Type="http://schemas.openxmlformats.org/officeDocument/2006/relationships/tags" Target="../tags/tag51.xml"/><Relationship Id="rId19" Type="http://schemas.openxmlformats.org/officeDocument/2006/relationships/tags" Target="../tags/tag60.xml"/><Relationship Id="rId4" Type="http://schemas.openxmlformats.org/officeDocument/2006/relationships/slideLayout" Target="../slideLayouts/slideLayout1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tags" Target="../tags/tag63.xml"/><Relationship Id="rId27" Type="http://schemas.openxmlformats.org/officeDocument/2006/relationships/tags" Target="../tags/tag68.xml"/><Relationship Id="rId30"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 Type="http://schemas.openxmlformats.org/officeDocument/2006/relationships/slideLayout" Target="../slideLayouts/slideLayout19.xml"/><Relationship Id="rId21" Type="http://schemas.openxmlformats.org/officeDocument/2006/relationships/tags" Target="../tags/tag85.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2" Type="http://schemas.openxmlformats.org/officeDocument/2006/relationships/slideLayout" Target="../slideLayouts/slideLayout18.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tags" Target="../tags/tag93.xml"/><Relationship Id="rId1" Type="http://schemas.openxmlformats.org/officeDocument/2006/relationships/slideLayout" Target="../slideLayouts/slideLayout17.xml"/><Relationship Id="rId6" Type="http://schemas.openxmlformats.org/officeDocument/2006/relationships/theme" Target="../theme/theme4.xml"/><Relationship Id="rId11" Type="http://schemas.openxmlformats.org/officeDocument/2006/relationships/tags" Target="../tags/tag75.xml"/><Relationship Id="rId24" Type="http://schemas.openxmlformats.org/officeDocument/2006/relationships/tags" Target="../tags/tag88.xml"/><Relationship Id="rId5" Type="http://schemas.openxmlformats.org/officeDocument/2006/relationships/slideLayout" Target="../slideLayouts/slideLayout21.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10" Type="http://schemas.openxmlformats.org/officeDocument/2006/relationships/tags" Target="../tags/tag74.xml"/><Relationship Id="rId19" Type="http://schemas.openxmlformats.org/officeDocument/2006/relationships/tags" Target="../tags/tag83.xml"/><Relationship Id="rId4" Type="http://schemas.openxmlformats.org/officeDocument/2006/relationships/slideLayout" Target="../slideLayouts/slideLayout20.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26" Type="http://schemas.openxmlformats.org/officeDocument/2006/relationships/tags" Target="../tags/tag112.xml"/><Relationship Id="rId3" Type="http://schemas.openxmlformats.org/officeDocument/2006/relationships/slideLayout" Target="../slideLayouts/slideLayout24.xml"/><Relationship Id="rId21" Type="http://schemas.openxmlformats.org/officeDocument/2006/relationships/tags" Target="../tags/tag107.xml"/><Relationship Id="rId7" Type="http://schemas.openxmlformats.org/officeDocument/2006/relationships/theme" Target="../theme/theme5.xml"/><Relationship Id="rId12" Type="http://schemas.openxmlformats.org/officeDocument/2006/relationships/tags" Target="../tags/tag98.xml"/><Relationship Id="rId17" Type="http://schemas.openxmlformats.org/officeDocument/2006/relationships/tags" Target="../tags/tag103.xml"/><Relationship Id="rId25" Type="http://schemas.openxmlformats.org/officeDocument/2006/relationships/tags" Target="../tags/tag111.xml"/><Relationship Id="rId2" Type="http://schemas.openxmlformats.org/officeDocument/2006/relationships/slideLayout" Target="../slideLayouts/slideLayout23.xml"/><Relationship Id="rId16" Type="http://schemas.openxmlformats.org/officeDocument/2006/relationships/tags" Target="../tags/tag102.xml"/><Relationship Id="rId20" Type="http://schemas.openxmlformats.org/officeDocument/2006/relationships/tags" Target="../tags/tag106.xml"/><Relationship Id="rId29" Type="http://schemas.openxmlformats.org/officeDocument/2006/relationships/tags" Target="../tags/tag11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ags" Target="../tags/tag97.xml"/><Relationship Id="rId24" Type="http://schemas.openxmlformats.org/officeDocument/2006/relationships/tags" Target="../tags/tag110.xml"/><Relationship Id="rId5" Type="http://schemas.openxmlformats.org/officeDocument/2006/relationships/slideLayout" Target="../slideLayouts/slideLayout26.xml"/><Relationship Id="rId15" Type="http://schemas.openxmlformats.org/officeDocument/2006/relationships/tags" Target="../tags/tag101.xml"/><Relationship Id="rId23" Type="http://schemas.openxmlformats.org/officeDocument/2006/relationships/tags" Target="../tags/tag109.xml"/><Relationship Id="rId28" Type="http://schemas.openxmlformats.org/officeDocument/2006/relationships/tags" Target="../tags/tag114.xml"/><Relationship Id="rId10" Type="http://schemas.openxmlformats.org/officeDocument/2006/relationships/tags" Target="../tags/tag96.xml"/><Relationship Id="rId19" Type="http://schemas.openxmlformats.org/officeDocument/2006/relationships/tags" Target="../tags/tag105.xml"/><Relationship Id="rId31"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tags" Target="../tags/tag108.xml"/><Relationship Id="rId27" Type="http://schemas.openxmlformats.org/officeDocument/2006/relationships/tags" Target="../tags/tag113.xml"/><Relationship Id="rId30" Type="http://schemas.openxmlformats.org/officeDocument/2006/relationships/tags" Target="../tags/tag116.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tags" Target="../tags/tag128.xml"/><Relationship Id="rId26" Type="http://schemas.openxmlformats.org/officeDocument/2006/relationships/tags" Target="../tags/tag136.xml"/><Relationship Id="rId3" Type="http://schemas.openxmlformats.org/officeDocument/2006/relationships/slideLayout" Target="../slideLayouts/slideLayout30.xml"/><Relationship Id="rId21" Type="http://schemas.openxmlformats.org/officeDocument/2006/relationships/tags" Target="../tags/tag131.xml"/><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tags" Target="../tags/tag127.xml"/><Relationship Id="rId25" Type="http://schemas.openxmlformats.org/officeDocument/2006/relationships/tags" Target="../tags/tag135.xml"/><Relationship Id="rId2" Type="http://schemas.openxmlformats.org/officeDocument/2006/relationships/slideLayout" Target="../slideLayouts/slideLayout29.xml"/><Relationship Id="rId16" Type="http://schemas.openxmlformats.org/officeDocument/2006/relationships/tags" Target="../tags/tag126.xml"/><Relationship Id="rId20" Type="http://schemas.openxmlformats.org/officeDocument/2006/relationships/tags" Target="../tags/tag130.xml"/><Relationship Id="rId29" Type="http://schemas.openxmlformats.org/officeDocument/2006/relationships/tags" Target="../tags/tag139.xml"/><Relationship Id="rId1" Type="http://schemas.openxmlformats.org/officeDocument/2006/relationships/slideLayout" Target="../slideLayouts/slideLayout28.xml"/><Relationship Id="rId6" Type="http://schemas.openxmlformats.org/officeDocument/2006/relationships/theme" Target="../theme/theme6.xml"/><Relationship Id="rId11" Type="http://schemas.openxmlformats.org/officeDocument/2006/relationships/tags" Target="../tags/tag121.xml"/><Relationship Id="rId24" Type="http://schemas.openxmlformats.org/officeDocument/2006/relationships/tags" Target="../tags/tag134.xml"/><Relationship Id="rId5" Type="http://schemas.openxmlformats.org/officeDocument/2006/relationships/slideLayout" Target="../slideLayouts/slideLayout32.xml"/><Relationship Id="rId15" Type="http://schemas.openxmlformats.org/officeDocument/2006/relationships/tags" Target="../tags/tag125.xml"/><Relationship Id="rId23" Type="http://schemas.openxmlformats.org/officeDocument/2006/relationships/tags" Target="../tags/tag133.xml"/><Relationship Id="rId28" Type="http://schemas.openxmlformats.org/officeDocument/2006/relationships/tags" Target="../tags/tag138.xml"/><Relationship Id="rId10" Type="http://schemas.openxmlformats.org/officeDocument/2006/relationships/tags" Target="../tags/tag120.xml"/><Relationship Id="rId19" Type="http://schemas.openxmlformats.org/officeDocument/2006/relationships/tags" Target="../tags/tag129.xml"/><Relationship Id="rId4" Type="http://schemas.openxmlformats.org/officeDocument/2006/relationships/slideLayout" Target="../slideLayouts/slideLayout31.xml"/><Relationship Id="rId9" Type="http://schemas.openxmlformats.org/officeDocument/2006/relationships/tags" Target="../tags/tag119.xml"/><Relationship Id="rId14" Type="http://schemas.openxmlformats.org/officeDocument/2006/relationships/tags" Target="../tags/tag124.xml"/><Relationship Id="rId22" Type="http://schemas.openxmlformats.org/officeDocument/2006/relationships/tags" Target="../tags/tag132.xml"/><Relationship Id="rId27" Type="http://schemas.openxmlformats.org/officeDocument/2006/relationships/tags" Target="../tags/tag137.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tags" Target="../tags/tag151.xml"/><Relationship Id="rId26" Type="http://schemas.openxmlformats.org/officeDocument/2006/relationships/tags" Target="../tags/tag159.xml"/><Relationship Id="rId3" Type="http://schemas.openxmlformats.org/officeDocument/2006/relationships/slideLayout" Target="../slideLayouts/slideLayout35.xml"/><Relationship Id="rId21" Type="http://schemas.openxmlformats.org/officeDocument/2006/relationships/tags" Target="../tags/tag154.xml"/><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5" Type="http://schemas.openxmlformats.org/officeDocument/2006/relationships/tags" Target="../tags/tag158.xml"/><Relationship Id="rId2" Type="http://schemas.openxmlformats.org/officeDocument/2006/relationships/slideLayout" Target="../slideLayouts/slideLayout34.xml"/><Relationship Id="rId16" Type="http://schemas.openxmlformats.org/officeDocument/2006/relationships/tags" Target="../tags/tag149.xml"/><Relationship Id="rId20" Type="http://schemas.openxmlformats.org/officeDocument/2006/relationships/tags" Target="../tags/tag153.xml"/><Relationship Id="rId29" Type="http://schemas.openxmlformats.org/officeDocument/2006/relationships/tags" Target="../tags/tag162.xml"/><Relationship Id="rId1" Type="http://schemas.openxmlformats.org/officeDocument/2006/relationships/slideLayout" Target="../slideLayouts/slideLayout33.xml"/><Relationship Id="rId6" Type="http://schemas.openxmlformats.org/officeDocument/2006/relationships/theme" Target="../theme/theme7.xml"/><Relationship Id="rId11" Type="http://schemas.openxmlformats.org/officeDocument/2006/relationships/tags" Target="../tags/tag144.xml"/><Relationship Id="rId24" Type="http://schemas.openxmlformats.org/officeDocument/2006/relationships/tags" Target="../tags/tag157.xml"/><Relationship Id="rId5" Type="http://schemas.openxmlformats.org/officeDocument/2006/relationships/slideLayout" Target="../slideLayouts/slideLayout37.xml"/><Relationship Id="rId15" Type="http://schemas.openxmlformats.org/officeDocument/2006/relationships/tags" Target="../tags/tag148.xml"/><Relationship Id="rId23" Type="http://schemas.openxmlformats.org/officeDocument/2006/relationships/tags" Target="../tags/tag156.xml"/><Relationship Id="rId28" Type="http://schemas.openxmlformats.org/officeDocument/2006/relationships/tags" Target="../tags/tag161.xml"/><Relationship Id="rId10" Type="http://schemas.openxmlformats.org/officeDocument/2006/relationships/tags" Target="../tags/tag143.xml"/><Relationship Id="rId19" Type="http://schemas.openxmlformats.org/officeDocument/2006/relationships/tags" Target="../tags/tag152.xml"/><Relationship Id="rId4" Type="http://schemas.openxmlformats.org/officeDocument/2006/relationships/slideLayout" Target="../slideLayouts/slideLayout36.xml"/><Relationship Id="rId9" Type="http://schemas.openxmlformats.org/officeDocument/2006/relationships/tags" Target="../tags/tag142.xml"/><Relationship Id="rId14" Type="http://schemas.openxmlformats.org/officeDocument/2006/relationships/tags" Target="../tags/tag147.xml"/><Relationship Id="rId22" Type="http://schemas.openxmlformats.org/officeDocument/2006/relationships/tags" Target="../tags/tag155.xml"/><Relationship Id="rId27" Type="http://schemas.openxmlformats.org/officeDocument/2006/relationships/tags" Target="../tags/tag160.xml"/><Relationship Id="rId30"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tags" Target="../tags/tag169.xml"/><Relationship Id="rId18" Type="http://schemas.openxmlformats.org/officeDocument/2006/relationships/tags" Target="../tags/tag174.xml"/><Relationship Id="rId26" Type="http://schemas.openxmlformats.org/officeDocument/2006/relationships/tags" Target="../tags/tag182.xml"/><Relationship Id="rId3" Type="http://schemas.openxmlformats.org/officeDocument/2006/relationships/slideLayout" Target="../slideLayouts/slideLayout40.xml"/><Relationship Id="rId21" Type="http://schemas.openxmlformats.org/officeDocument/2006/relationships/tags" Target="../tags/tag177.xml"/><Relationship Id="rId7" Type="http://schemas.openxmlformats.org/officeDocument/2006/relationships/tags" Target="../tags/tag163.xml"/><Relationship Id="rId12" Type="http://schemas.openxmlformats.org/officeDocument/2006/relationships/tags" Target="../tags/tag168.xml"/><Relationship Id="rId17" Type="http://schemas.openxmlformats.org/officeDocument/2006/relationships/tags" Target="../tags/tag173.xml"/><Relationship Id="rId25" Type="http://schemas.openxmlformats.org/officeDocument/2006/relationships/tags" Target="../tags/tag181.xml"/><Relationship Id="rId2" Type="http://schemas.openxmlformats.org/officeDocument/2006/relationships/slideLayout" Target="../slideLayouts/slideLayout39.xml"/><Relationship Id="rId16" Type="http://schemas.openxmlformats.org/officeDocument/2006/relationships/tags" Target="../tags/tag172.xml"/><Relationship Id="rId20" Type="http://schemas.openxmlformats.org/officeDocument/2006/relationships/tags" Target="../tags/tag176.xml"/><Relationship Id="rId29" Type="http://schemas.openxmlformats.org/officeDocument/2006/relationships/tags" Target="../tags/tag185.xml"/><Relationship Id="rId1" Type="http://schemas.openxmlformats.org/officeDocument/2006/relationships/slideLayout" Target="../slideLayouts/slideLayout38.xml"/><Relationship Id="rId6" Type="http://schemas.openxmlformats.org/officeDocument/2006/relationships/theme" Target="../theme/theme8.xml"/><Relationship Id="rId11" Type="http://schemas.openxmlformats.org/officeDocument/2006/relationships/tags" Target="../tags/tag167.xml"/><Relationship Id="rId24" Type="http://schemas.openxmlformats.org/officeDocument/2006/relationships/tags" Target="../tags/tag180.xml"/><Relationship Id="rId5" Type="http://schemas.openxmlformats.org/officeDocument/2006/relationships/slideLayout" Target="../slideLayouts/slideLayout42.xml"/><Relationship Id="rId15" Type="http://schemas.openxmlformats.org/officeDocument/2006/relationships/tags" Target="../tags/tag171.xml"/><Relationship Id="rId23" Type="http://schemas.openxmlformats.org/officeDocument/2006/relationships/tags" Target="../tags/tag179.xml"/><Relationship Id="rId28" Type="http://schemas.openxmlformats.org/officeDocument/2006/relationships/tags" Target="../tags/tag184.xml"/><Relationship Id="rId10" Type="http://schemas.openxmlformats.org/officeDocument/2006/relationships/tags" Target="../tags/tag166.xml"/><Relationship Id="rId19" Type="http://schemas.openxmlformats.org/officeDocument/2006/relationships/tags" Target="../tags/tag175.xml"/><Relationship Id="rId4" Type="http://schemas.openxmlformats.org/officeDocument/2006/relationships/slideLayout" Target="../slideLayouts/slideLayout41.xml"/><Relationship Id="rId9" Type="http://schemas.openxmlformats.org/officeDocument/2006/relationships/tags" Target="../tags/tag165.xml"/><Relationship Id="rId14" Type="http://schemas.openxmlformats.org/officeDocument/2006/relationships/tags" Target="../tags/tag170.xml"/><Relationship Id="rId22" Type="http://schemas.openxmlformats.org/officeDocument/2006/relationships/tags" Target="../tags/tag178.xml"/><Relationship Id="rId27" Type="http://schemas.openxmlformats.org/officeDocument/2006/relationships/tags" Target="../tags/tag183.xml"/><Relationship Id="rId30"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18" Type="http://schemas.openxmlformats.org/officeDocument/2006/relationships/tags" Target="../tags/tag197.xml"/><Relationship Id="rId26" Type="http://schemas.openxmlformats.org/officeDocument/2006/relationships/tags" Target="../tags/tag205.xml"/><Relationship Id="rId3" Type="http://schemas.openxmlformats.org/officeDocument/2006/relationships/slideLayout" Target="../slideLayouts/slideLayout45.xml"/><Relationship Id="rId21" Type="http://schemas.openxmlformats.org/officeDocument/2006/relationships/tags" Target="../tags/tag200.xml"/><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tags" Target="../tags/tag196.xml"/><Relationship Id="rId25" Type="http://schemas.openxmlformats.org/officeDocument/2006/relationships/tags" Target="../tags/tag204.xml"/><Relationship Id="rId2" Type="http://schemas.openxmlformats.org/officeDocument/2006/relationships/slideLayout" Target="../slideLayouts/slideLayout44.xml"/><Relationship Id="rId16" Type="http://schemas.openxmlformats.org/officeDocument/2006/relationships/tags" Target="../tags/tag195.xml"/><Relationship Id="rId20" Type="http://schemas.openxmlformats.org/officeDocument/2006/relationships/tags" Target="../tags/tag199.xml"/><Relationship Id="rId29" Type="http://schemas.openxmlformats.org/officeDocument/2006/relationships/tags" Target="../tags/tag208.xml"/><Relationship Id="rId1" Type="http://schemas.openxmlformats.org/officeDocument/2006/relationships/slideLayout" Target="../slideLayouts/slideLayout43.xml"/><Relationship Id="rId6" Type="http://schemas.openxmlformats.org/officeDocument/2006/relationships/theme" Target="../theme/theme9.xml"/><Relationship Id="rId11" Type="http://schemas.openxmlformats.org/officeDocument/2006/relationships/tags" Target="../tags/tag190.xml"/><Relationship Id="rId24" Type="http://schemas.openxmlformats.org/officeDocument/2006/relationships/tags" Target="../tags/tag203.xml"/><Relationship Id="rId5" Type="http://schemas.openxmlformats.org/officeDocument/2006/relationships/slideLayout" Target="../slideLayouts/slideLayout47.xml"/><Relationship Id="rId15" Type="http://schemas.openxmlformats.org/officeDocument/2006/relationships/tags" Target="../tags/tag194.xml"/><Relationship Id="rId23" Type="http://schemas.openxmlformats.org/officeDocument/2006/relationships/tags" Target="../tags/tag202.xml"/><Relationship Id="rId28" Type="http://schemas.openxmlformats.org/officeDocument/2006/relationships/tags" Target="../tags/tag207.xml"/><Relationship Id="rId10" Type="http://schemas.openxmlformats.org/officeDocument/2006/relationships/tags" Target="../tags/tag189.xml"/><Relationship Id="rId19" Type="http://schemas.openxmlformats.org/officeDocument/2006/relationships/tags" Target="../tags/tag198.xml"/><Relationship Id="rId4" Type="http://schemas.openxmlformats.org/officeDocument/2006/relationships/slideLayout" Target="../slideLayouts/slideLayout46.xml"/><Relationship Id="rId9" Type="http://schemas.openxmlformats.org/officeDocument/2006/relationships/tags" Target="../tags/tag188.xml"/><Relationship Id="rId14" Type="http://schemas.openxmlformats.org/officeDocument/2006/relationships/tags" Target="../tags/tag193.xml"/><Relationship Id="rId22" Type="http://schemas.openxmlformats.org/officeDocument/2006/relationships/tags" Target="../tags/tag201.xml"/><Relationship Id="rId27" Type="http://schemas.openxmlformats.org/officeDocument/2006/relationships/tags" Target="../tags/tag2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sbp-Titelgrafik" descr="ppt-bild_schwung_0,5pt.jpg"/>
          <p:cNvPicPr>
            <a:picLocks noChangeAspect="1"/>
          </p:cNvPicPr>
          <p:nvPr/>
        </p:nvPicPr>
        <p:blipFill>
          <a:blip r:embed="rId31" cstate="print"/>
          <a:srcRect b="30000"/>
          <a:stretch>
            <a:fillRect/>
          </a:stretch>
        </p:blipFill>
        <p:spPr bwMode="auto">
          <a:xfrm>
            <a:off x="0" y="2019300"/>
            <a:ext cx="9144000" cy="4800600"/>
          </a:xfrm>
          <a:prstGeom prst="rect">
            <a:avLst/>
          </a:prstGeom>
          <a:noFill/>
          <a:ln w="9525">
            <a:noFill/>
            <a:miter lim="800000"/>
            <a:headEnd/>
            <a:tailEnd/>
          </a:ln>
        </p:spPr>
      </p:pic>
      <p:sp>
        <p:nvSpPr>
          <p:cNvPr id="1027" name="Titelplatzhalter 1"/>
          <p:cNvSpPr>
            <a:spLocks noGrp="1"/>
          </p:cNvSpPr>
          <p:nvPr>
            <p:ph type="title"/>
          </p:nvPr>
        </p:nvSpPr>
        <p:spPr bwMode="auto">
          <a:xfrm>
            <a:off x="914400" y="1371600"/>
            <a:ext cx="7315200" cy="684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1028" name="Textplatzhalter 1"/>
          <p:cNvSpPr>
            <a:spLocks noGrp="1"/>
          </p:cNvSpPr>
          <p:nvPr>
            <p:ph type="body" idx="1"/>
          </p:nvPr>
        </p:nvSpPr>
        <p:spPr bwMode="auto">
          <a:xfrm>
            <a:off x="914400" y="2058988"/>
            <a:ext cx="731520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1029" name="Adjustline" hidden="1"/>
          <p:cNvGrpSpPr>
            <a:grpSpLocks/>
          </p:cNvGrpSpPr>
          <p:nvPr>
            <p:custDataLst>
              <p:tags r:id="rId8"/>
            </p:custDataLst>
          </p:nvPr>
        </p:nvGrpSpPr>
        <p:grpSpPr bwMode="auto">
          <a:xfrm>
            <a:off x="0" y="0"/>
            <a:ext cx="9144000" cy="6858000"/>
            <a:chOff x="0" y="0"/>
            <a:chExt cx="9144000" cy="6858000"/>
          </a:xfrm>
        </p:grpSpPr>
        <p:grpSp>
          <p:nvGrpSpPr>
            <p:cNvPr id="1030" name="Gruppieren 274" hidden="1"/>
            <p:cNvGrpSpPr>
              <a:grpSpLocks/>
            </p:cNvGrpSpPr>
            <p:nvPr/>
          </p:nvGrpSpPr>
          <p:grpSpPr bwMode="auto">
            <a:xfrm>
              <a:off x="0" y="0"/>
              <a:ext cx="9144000" cy="6858000"/>
              <a:chOff x="0" y="0"/>
              <a:chExt cx="9144000" cy="6858000"/>
            </a:xfrm>
          </p:grpSpPr>
          <p:cxnSp>
            <p:nvCxnSpPr>
              <p:cNvPr id="313" name="AdjustLine" hidden="1"/>
              <p:cNvCxnSpPr/>
              <p:nvPr>
                <p:custDataLst>
                  <p:tags r:id="rId20"/>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4" name="AdjustLine" hidden="1"/>
              <p:cNvCxnSpPr/>
              <p:nvPr>
                <p:custDataLst>
                  <p:tags r:id="rId21"/>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5" name="AdjustLine" hidden="1"/>
              <p:cNvCxnSpPr/>
              <p:nvPr>
                <p:custDataLst>
                  <p:tags r:id="rId22"/>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6" name="AdjustLine" hidden="1"/>
              <p:cNvCxnSpPr/>
              <p:nvPr>
                <p:custDataLst>
                  <p:tags r:id="rId23"/>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7" name="AdjustLine" hidden="1"/>
              <p:cNvCxnSpPr/>
              <p:nvPr>
                <p:custDataLst>
                  <p:tags r:id="rId24"/>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8" name="AdjustLine" hidden="1"/>
              <p:cNvCxnSpPr/>
              <p:nvPr>
                <p:custDataLst>
                  <p:tags r:id="rId25"/>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9" name="AdjustLine" hidden="1"/>
              <p:cNvCxnSpPr/>
              <p:nvPr>
                <p:custDataLst>
                  <p:tags r:id="rId26"/>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0" name="AdjustLine" hidden="1"/>
              <p:cNvCxnSpPr/>
              <p:nvPr>
                <p:custDataLst>
                  <p:tags r:id="rId27"/>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1" name="AdjustLine" hidden="1"/>
              <p:cNvCxnSpPr/>
              <p:nvPr>
                <p:custDataLst>
                  <p:tags r:id="rId28"/>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2" name="AdjustLine" hidden="1"/>
              <p:cNvCxnSpPr/>
              <p:nvPr>
                <p:custDataLst>
                  <p:tags r:id="rId29"/>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3" name="AdjustLine" hidden="1"/>
              <p:cNvCxnSpPr/>
              <p:nvPr>
                <p:custDataLst>
                  <p:tags r:id="rId30"/>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1031" name="Gruppieren 14" hidden="1"/>
            <p:cNvGrpSpPr>
              <a:grpSpLocks/>
            </p:cNvGrpSpPr>
            <p:nvPr/>
          </p:nvGrpSpPr>
          <p:grpSpPr bwMode="auto">
            <a:xfrm>
              <a:off x="0" y="0"/>
              <a:ext cx="9144000" cy="6858000"/>
              <a:chOff x="0" y="0"/>
              <a:chExt cx="9144000" cy="6858000"/>
            </a:xfrm>
          </p:grpSpPr>
          <p:cxnSp>
            <p:nvCxnSpPr>
              <p:cNvPr id="302" name="AdjustLine" hidden="1"/>
              <p:cNvCxnSpPr/>
              <p:nvPr>
                <p:custDataLst>
                  <p:tags r:id="rId9"/>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3" name="AdjustLine" hidden="1"/>
              <p:cNvCxnSpPr/>
              <p:nvPr>
                <p:custDataLst>
                  <p:tags r:id="rId10"/>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4" name="AdjustLine" hidden="1"/>
              <p:cNvCxnSpPr/>
              <p:nvPr>
                <p:custDataLst>
                  <p:tags r:id="rId11"/>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5" name="AdjustLine" hidden="1"/>
              <p:cNvCxnSpPr/>
              <p:nvPr>
                <p:custDataLst>
                  <p:tags r:id="rId12"/>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6" name="AdjustLine" hidden="1"/>
              <p:cNvCxnSpPr/>
              <p:nvPr>
                <p:custDataLst>
                  <p:tags r:id="rId13"/>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7" name="AdjustLine" hidden="1"/>
              <p:cNvCxnSpPr/>
              <p:nvPr>
                <p:custDataLst>
                  <p:tags r:id="rId14"/>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8" name="AdjustLine" hidden="1"/>
              <p:cNvCxnSpPr/>
              <p:nvPr>
                <p:custDataLst>
                  <p:tags r:id="rId15"/>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9" name="AdjustLine" hidden="1"/>
              <p:cNvCxnSpPr/>
              <p:nvPr>
                <p:custDataLst>
                  <p:tags r:id="rId16"/>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0" name="AdjustLine" hidden="1"/>
              <p:cNvCxnSpPr/>
              <p:nvPr>
                <p:custDataLst>
                  <p:tags r:id="rId17"/>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1" name="AdjustLine" hidden="1"/>
              <p:cNvCxnSpPr/>
              <p:nvPr>
                <p:custDataLst>
                  <p:tags r:id="rId18"/>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2" name="AdjustLine" hidden="1"/>
              <p:cNvCxnSpPr/>
              <p:nvPr>
                <p:custDataLst>
                  <p:tags r:id="rId19"/>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p:txStyles>
    <p:titleStyle>
      <a:lvl1pPr algn="l" rtl="0" eaLnBrk="0" fontAlgn="base" hangingPunct="0">
        <a:spcBef>
          <a:spcPct val="0"/>
        </a:spcBef>
        <a:spcAft>
          <a:spcPct val="0"/>
        </a:spcAft>
        <a:defRPr sz="20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000">
          <a:solidFill>
            <a:schemeClr val="tx1"/>
          </a:solidFill>
          <a:latin typeface="Arial" charset="0"/>
          <a:cs typeface="Arial" charset="0"/>
        </a:defRPr>
      </a:lvl2pPr>
      <a:lvl3pPr algn="l" rtl="0" eaLnBrk="0" fontAlgn="base" hangingPunct="0">
        <a:spcBef>
          <a:spcPct val="0"/>
        </a:spcBef>
        <a:spcAft>
          <a:spcPct val="0"/>
        </a:spcAft>
        <a:defRPr sz="2000">
          <a:solidFill>
            <a:schemeClr val="tx1"/>
          </a:solidFill>
          <a:latin typeface="Arial" charset="0"/>
          <a:cs typeface="Arial" charset="0"/>
        </a:defRPr>
      </a:lvl3pPr>
      <a:lvl4pPr algn="l" rtl="0" eaLnBrk="0" fontAlgn="base" hangingPunct="0">
        <a:spcBef>
          <a:spcPct val="0"/>
        </a:spcBef>
        <a:spcAft>
          <a:spcPct val="0"/>
        </a:spcAft>
        <a:defRPr sz="2000">
          <a:solidFill>
            <a:schemeClr val="tx1"/>
          </a:solidFill>
          <a:latin typeface="Arial" charset="0"/>
          <a:cs typeface="Arial" charset="0"/>
        </a:defRPr>
      </a:lvl4pPr>
      <a:lvl5pPr algn="l" rtl="0" eaLnBrk="0" fontAlgn="base" hangingPunct="0">
        <a:spcBef>
          <a:spcPct val="0"/>
        </a:spcBef>
        <a:spcAft>
          <a:spcPct val="0"/>
        </a:spcAft>
        <a:defRPr sz="2000">
          <a:solidFill>
            <a:schemeClr val="tx1"/>
          </a:solidFill>
          <a:latin typeface="Arial" charset="0"/>
          <a:cs typeface="Arial" charset="0"/>
        </a:defRPr>
      </a:lvl5pPr>
      <a:lvl6pPr marL="457200" algn="l" rtl="0" fontAlgn="base">
        <a:spcBef>
          <a:spcPct val="0"/>
        </a:spcBef>
        <a:spcAft>
          <a:spcPct val="0"/>
        </a:spcAft>
        <a:defRPr sz="2000">
          <a:solidFill>
            <a:schemeClr val="tx1"/>
          </a:solidFill>
          <a:latin typeface="Arial" charset="0"/>
          <a:cs typeface="Arial" charset="0"/>
        </a:defRPr>
      </a:lvl6pPr>
      <a:lvl7pPr marL="914400" algn="l" rtl="0" fontAlgn="base">
        <a:spcBef>
          <a:spcPct val="0"/>
        </a:spcBef>
        <a:spcAft>
          <a:spcPct val="0"/>
        </a:spcAft>
        <a:defRPr sz="2000">
          <a:solidFill>
            <a:schemeClr val="tx1"/>
          </a:solidFill>
          <a:latin typeface="Arial" charset="0"/>
          <a:cs typeface="Arial" charset="0"/>
        </a:defRPr>
      </a:lvl7pPr>
      <a:lvl8pPr marL="1371600" algn="l" rtl="0" fontAlgn="base">
        <a:spcBef>
          <a:spcPct val="0"/>
        </a:spcBef>
        <a:spcAft>
          <a:spcPct val="0"/>
        </a:spcAft>
        <a:defRPr sz="2000">
          <a:solidFill>
            <a:schemeClr val="tx1"/>
          </a:solidFill>
          <a:latin typeface="Arial" charset="0"/>
          <a:cs typeface="Arial" charset="0"/>
        </a:defRPr>
      </a:lvl8pPr>
      <a:lvl9pPr marL="1828800" algn="l" rtl="0" fontAlgn="base">
        <a:spcBef>
          <a:spcPct val="0"/>
        </a:spcBef>
        <a:spcAft>
          <a:spcPct val="0"/>
        </a:spcAft>
        <a:defRPr sz="2000">
          <a:solidFill>
            <a:schemeClr val="tx1"/>
          </a:solidFill>
          <a:latin typeface="Arial" charset="0"/>
          <a:cs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1"/>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1"/>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 name="Rechteck 113"/>
          <p:cNvSpPr/>
          <p:nvPr/>
        </p:nvSpPr>
        <p:spPr>
          <a:xfrm>
            <a:off x="0" y="4117975"/>
            <a:ext cx="91440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2051" name="Titelplatzhalter 1"/>
          <p:cNvSpPr>
            <a:spLocks noGrp="1"/>
          </p:cNvSpPr>
          <p:nvPr>
            <p:ph type="title"/>
          </p:nvPr>
        </p:nvSpPr>
        <p:spPr bwMode="auto">
          <a:xfrm>
            <a:off x="914400" y="1371600"/>
            <a:ext cx="7315200" cy="684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2052" name="Textplatzhalter 1"/>
          <p:cNvSpPr>
            <a:spLocks noGrp="1"/>
          </p:cNvSpPr>
          <p:nvPr>
            <p:ph type="body" idx="1"/>
          </p:nvPr>
        </p:nvSpPr>
        <p:spPr bwMode="auto">
          <a:xfrm>
            <a:off x="914400" y="2058988"/>
            <a:ext cx="7315200" cy="20558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2053" name="Adjustline" hidden="1"/>
          <p:cNvGrpSpPr>
            <a:grpSpLocks/>
          </p:cNvGrpSpPr>
          <p:nvPr>
            <p:custDataLst>
              <p:tags r:id="rId7"/>
            </p:custDataLst>
          </p:nvPr>
        </p:nvGrpSpPr>
        <p:grpSpPr bwMode="auto">
          <a:xfrm>
            <a:off x="0" y="0"/>
            <a:ext cx="9144000" cy="6858000"/>
            <a:chOff x="0" y="0"/>
            <a:chExt cx="9144000" cy="6858000"/>
          </a:xfrm>
        </p:grpSpPr>
        <p:grpSp>
          <p:nvGrpSpPr>
            <p:cNvPr id="2055" name="Gruppieren 274" hidden="1"/>
            <p:cNvGrpSpPr>
              <a:grpSpLocks/>
            </p:cNvGrpSpPr>
            <p:nvPr/>
          </p:nvGrpSpPr>
          <p:grpSpPr bwMode="auto">
            <a:xfrm>
              <a:off x="0" y="0"/>
              <a:ext cx="9144000" cy="6858000"/>
              <a:chOff x="0" y="0"/>
              <a:chExt cx="9144000" cy="6858000"/>
            </a:xfrm>
          </p:grpSpPr>
          <p:cxnSp>
            <p:nvCxnSpPr>
              <p:cNvPr id="311" name="AdjustLine" hidden="1"/>
              <p:cNvCxnSpPr/>
              <p:nvPr>
                <p:custDataLst>
                  <p:tags r:id="rId19"/>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2" name="AdjustLine" hidden="1"/>
              <p:cNvCxnSpPr/>
              <p:nvPr>
                <p:custDataLst>
                  <p:tags r:id="rId20"/>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3" name="AdjustLine" hidden="1"/>
              <p:cNvCxnSpPr/>
              <p:nvPr>
                <p:custDataLst>
                  <p:tags r:id="rId21"/>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4" name="AdjustLine" hidden="1"/>
              <p:cNvCxnSpPr/>
              <p:nvPr>
                <p:custDataLst>
                  <p:tags r:id="rId22"/>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5" name="AdjustLine" hidden="1"/>
              <p:cNvCxnSpPr/>
              <p:nvPr>
                <p:custDataLst>
                  <p:tags r:id="rId23"/>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6" name="AdjustLine" hidden="1"/>
              <p:cNvCxnSpPr/>
              <p:nvPr>
                <p:custDataLst>
                  <p:tags r:id="rId24"/>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7" name="AdjustLine" hidden="1"/>
              <p:cNvCxnSpPr/>
              <p:nvPr>
                <p:custDataLst>
                  <p:tags r:id="rId25"/>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8" name="AdjustLine" hidden="1"/>
              <p:cNvCxnSpPr/>
              <p:nvPr>
                <p:custDataLst>
                  <p:tags r:id="rId26"/>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9" name="AdjustLine" hidden="1"/>
              <p:cNvCxnSpPr/>
              <p:nvPr>
                <p:custDataLst>
                  <p:tags r:id="rId27"/>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0" name="AdjustLine" hidden="1"/>
              <p:cNvCxnSpPr/>
              <p:nvPr>
                <p:custDataLst>
                  <p:tags r:id="rId28"/>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1" name="AdjustLine" hidden="1"/>
              <p:cNvCxnSpPr/>
              <p:nvPr>
                <p:custDataLst>
                  <p:tags r:id="rId29"/>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2056" name="Gruppieren 14" hidden="1"/>
            <p:cNvGrpSpPr>
              <a:grpSpLocks/>
            </p:cNvGrpSpPr>
            <p:nvPr/>
          </p:nvGrpSpPr>
          <p:grpSpPr bwMode="auto">
            <a:xfrm>
              <a:off x="0" y="0"/>
              <a:ext cx="9144000" cy="6858000"/>
              <a:chOff x="0" y="0"/>
              <a:chExt cx="9144000" cy="6858000"/>
            </a:xfrm>
          </p:grpSpPr>
          <p:cxnSp>
            <p:nvCxnSpPr>
              <p:cNvPr id="300" name="AdjustLine" hidden="1"/>
              <p:cNvCxnSpPr/>
              <p:nvPr>
                <p:custDataLst>
                  <p:tags r:id="rId8"/>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1" name="AdjustLine" hidden="1"/>
              <p:cNvCxnSpPr/>
              <p:nvPr>
                <p:custDataLst>
                  <p:tags r:id="rId9"/>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2" name="AdjustLine" hidden="1"/>
              <p:cNvCxnSpPr/>
              <p:nvPr>
                <p:custDataLst>
                  <p:tags r:id="rId10"/>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3" name="AdjustLine" hidden="1"/>
              <p:cNvCxnSpPr/>
              <p:nvPr>
                <p:custDataLst>
                  <p:tags r:id="rId11"/>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4" name="AdjustLine" hidden="1"/>
              <p:cNvCxnSpPr/>
              <p:nvPr>
                <p:custDataLst>
                  <p:tags r:id="rId12"/>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5" name="AdjustLine" hidden="1"/>
              <p:cNvCxnSpPr/>
              <p:nvPr>
                <p:custDataLst>
                  <p:tags r:id="rId13"/>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6" name="AdjustLine" hidden="1"/>
              <p:cNvCxnSpPr/>
              <p:nvPr>
                <p:custDataLst>
                  <p:tags r:id="rId14"/>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7" name="AdjustLine" hidden="1"/>
              <p:cNvCxnSpPr/>
              <p:nvPr>
                <p:custDataLst>
                  <p:tags r:id="rId15"/>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8" name="AdjustLine" hidden="1"/>
              <p:cNvCxnSpPr/>
              <p:nvPr>
                <p:custDataLst>
                  <p:tags r:id="rId16"/>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9" name="AdjustLine" hidden="1"/>
              <p:cNvCxnSpPr/>
              <p:nvPr>
                <p:custDataLst>
                  <p:tags r:id="rId17"/>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0" name="AdjustLine" hidden="1"/>
              <p:cNvCxnSpPr/>
              <p:nvPr>
                <p:custDataLst>
                  <p:tags r:id="rId18"/>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pic>
        <p:nvPicPr>
          <p:cNvPr id="2054" name="Grafik 30" descr="SBP-logo_090715_242_kompl_s.png"/>
          <p:cNvPicPr>
            <a:picLocks noChangeAspect="1"/>
          </p:cNvPicPr>
          <p:nvPr/>
        </p:nvPicPr>
        <p:blipFill>
          <a:blip r:embed="rId30" cstate="print"/>
          <a:srcRect/>
          <a:stretch>
            <a:fillRect/>
          </a:stretch>
        </p:blipFill>
        <p:spPr bwMode="auto">
          <a:xfrm>
            <a:off x="304800" y="6224588"/>
            <a:ext cx="1724025" cy="425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p:txStyles>
    <p:titleStyle>
      <a:lvl1pPr algn="l" rtl="0" eaLnBrk="0" fontAlgn="base" hangingPunct="0">
        <a:spcBef>
          <a:spcPct val="0"/>
        </a:spcBef>
        <a:spcAft>
          <a:spcPct val="0"/>
        </a:spcAft>
        <a:defRPr sz="20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000">
          <a:solidFill>
            <a:schemeClr val="tx1"/>
          </a:solidFill>
          <a:latin typeface="Arial" charset="0"/>
          <a:cs typeface="Arial" charset="0"/>
        </a:defRPr>
      </a:lvl2pPr>
      <a:lvl3pPr algn="l" rtl="0" eaLnBrk="0" fontAlgn="base" hangingPunct="0">
        <a:spcBef>
          <a:spcPct val="0"/>
        </a:spcBef>
        <a:spcAft>
          <a:spcPct val="0"/>
        </a:spcAft>
        <a:defRPr sz="2000">
          <a:solidFill>
            <a:schemeClr val="tx1"/>
          </a:solidFill>
          <a:latin typeface="Arial" charset="0"/>
          <a:cs typeface="Arial" charset="0"/>
        </a:defRPr>
      </a:lvl3pPr>
      <a:lvl4pPr algn="l" rtl="0" eaLnBrk="0" fontAlgn="base" hangingPunct="0">
        <a:spcBef>
          <a:spcPct val="0"/>
        </a:spcBef>
        <a:spcAft>
          <a:spcPct val="0"/>
        </a:spcAft>
        <a:defRPr sz="2000">
          <a:solidFill>
            <a:schemeClr val="tx1"/>
          </a:solidFill>
          <a:latin typeface="Arial" charset="0"/>
          <a:cs typeface="Arial" charset="0"/>
        </a:defRPr>
      </a:lvl4pPr>
      <a:lvl5pPr algn="l" rtl="0" eaLnBrk="0" fontAlgn="base" hangingPunct="0">
        <a:spcBef>
          <a:spcPct val="0"/>
        </a:spcBef>
        <a:spcAft>
          <a:spcPct val="0"/>
        </a:spcAft>
        <a:defRPr sz="2000">
          <a:solidFill>
            <a:schemeClr val="tx1"/>
          </a:solidFill>
          <a:latin typeface="Arial" charset="0"/>
          <a:cs typeface="Arial" charset="0"/>
        </a:defRPr>
      </a:lvl5pPr>
      <a:lvl6pPr marL="457200" algn="l" rtl="0" fontAlgn="base">
        <a:spcBef>
          <a:spcPct val="0"/>
        </a:spcBef>
        <a:spcAft>
          <a:spcPct val="0"/>
        </a:spcAft>
        <a:defRPr sz="2000">
          <a:solidFill>
            <a:schemeClr val="tx1"/>
          </a:solidFill>
          <a:latin typeface="Arial" charset="0"/>
          <a:cs typeface="Arial" charset="0"/>
        </a:defRPr>
      </a:lvl6pPr>
      <a:lvl7pPr marL="914400" algn="l" rtl="0" fontAlgn="base">
        <a:spcBef>
          <a:spcPct val="0"/>
        </a:spcBef>
        <a:spcAft>
          <a:spcPct val="0"/>
        </a:spcAft>
        <a:defRPr sz="2000">
          <a:solidFill>
            <a:schemeClr val="tx1"/>
          </a:solidFill>
          <a:latin typeface="Arial" charset="0"/>
          <a:cs typeface="Arial" charset="0"/>
        </a:defRPr>
      </a:lvl7pPr>
      <a:lvl8pPr marL="1371600" algn="l" rtl="0" fontAlgn="base">
        <a:spcBef>
          <a:spcPct val="0"/>
        </a:spcBef>
        <a:spcAft>
          <a:spcPct val="0"/>
        </a:spcAft>
        <a:defRPr sz="2000">
          <a:solidFill>
            <a:schemeClr val="tx1"/>
          </a:solidFill>
          <a:latin typeface="Arial" charset="0"/>
          <a:cs typeface="Arial" charset="0"/>
        </a:defRPr>
      </a:lvl8pPr>
      <a:lvl9pPr marL="1828800" algn="l" rtl="0" fontAlgn="base">
        <a:spcBef>
          <a:spcPct val="0"/>
        </a:spcBef>
        <a:spcAft>
          <a:spcPct val="0"/>
        </a:spcAft>
        <a:defRPr sz="2000">
          <a:solidFill>
            <a:schemeClr val="tx1"/>
          </a:solidFill>
          <a:latin typeface="Arial" charset="0"/>
          <a:cs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1"/>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1"/>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 name="Rechteck 110"/>
          <p:cNvSpPr/>
          <p:nvPr/>
        </p:nvSpPr>
        <p:spPr>
          <a:xfrm>
            <a:off x="0" y="4117975"/>
            <a:ext cx="91440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3075" name="Titelplatzhalter 1"/>
          <p:cNvSpPr>
            <a:spLocks noGrp="1"/>
          </p:cNvSpPr>
          <p:nvPr>
            <p:ph type="title"/>
          </p:nvPr>
        </p:nvSpPr>
        <p:spPr bwMode="auto">
          <a:xfrm>
            <a:off x="914400" y="6170613"/>
            <a:ext cx="7315200" cy="5318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3076" name="Textplatzhalter 1"/>
          <p:cNvSpPr>
            <a:spLocks noGrp="1"/>
          </p:cNvSpPr>
          <p:nvPr>
            <p:ph type="body" idx="1"/>
          </p:nvPr>
        </p:nvSpPr>
        <p:spPr bwMode="auto">
          <a:xfrm>
            <a:off x="914400" y="1371600"/>
            <a:ext cx="7315200" cy="27400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3077" name="Adjustline" hidden="1"/>
          <p:cNvGrpSpPr>
            <a:grpSpLocks/>
          </p:cNvGrpSpPr>
          <p:nvPr>
            <p:custDataLst>
              <p:tags r:id="rId7"/>
            </p:custDataLst>
          </p:nvPr>
        </p:nvGrpSpPr>
        <p:grpSpPr bwMode="auto">
          <a:xfrm>
            <a:off x="0" y="0"/>
            <a:ext cx="9144000" cy="6858000"/>
            <a:chOff x="0" y="0"/>
            <a:chExt cx="9144000" cy="6858000"/>
          </a:xfrm>
        </p:grpSpPr>
        <p:grpSp>
          <p:nvGrpSpPr>
            <p:cNvPr id="3079" name="Gruppieren 274" hidden="1"/>
            <p:cNvGrpSpPr>
              <a:grpSpLocks/>
            </p:cNvGrpSpPr>
            <p:nvPr/>
          </p:nvGrpSpPr>
          <p:grpSpPr bwMode="auto">
            <a:xfrm>
              <a:off x="0" y="0"/>
              <a:ext cx="9144000" cy="6858000"/>
              <a:chOff x="0" y="0"/>
              <a:chExt cx="9144000" cy="6858000"/>
            </a:xfrm>
          </p:grpSpPr>
          <p:cxnSp>
            <p:nvCxnSpPr>
              <p:cNvPr id="326" name="AdjustLine" hidden="1"/>
              <p:cNvCxnSpPr/>
              <p:nvPr>
                <p:custDataLst>
                  <p:tags r:id="rId19"/>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7" name="AdjustLine" hidden="1"/>
              <p:cNvCxnSpPr/>
              <p:nvPr>
                <p:custDataLst>
                  <p:tags r:id="rId20"/>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8" name="AdjustLine" hidden="1"/>
              <p:cNvCxnSpPr/>
              <p:nvPr>
                <p:custDataLst>
                  <p:tags r:id="rId21"/>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9" name="AdjustLine" hidden="1"/>
              <p:cNvCxnSpPr/>
              <p:nvPr>
                <p:custDataLst>
                  <p:tags r:id="rId22"/>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0" name="AdjustLine" hidden="1"/>
              <p:cNvCxnSpPr/>
              <p:nvPr>
                <p:custDataLst>
                  <p:tags r:id="rId23"/>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1" name="AdjustLine" hidden="1"/>
              <p:cNvCxnSpPr/>
              <p:nvPr>
                <p:custDataLst>
                  <p:tags r:id="rId24"/>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2" name="AdjustLine" hidden="1"/>
              <p:cNvCxnSpPr/>
              <p:nvPr>
                <p:custDataLst>
                  <p:tags r:id="rId25"/>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3" name="AdjustLine" hidden="1"/>
              <p:cNvCxnSpPr/>
              <p:nvPr>
                <p:custDataLst>
                  <p:tags r:id="rId26"/>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4" name="AdjustLine" hidden="1"/>
              <p:cNvCxnSpPr/>
              <p:nvPr>
                <p:custDataLst>
                  <p:tags r:id="rId27"/>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5" name="AdjustLine" hidden="1"/>
              <p:cNvCxnSpPr/>
              <p:nvPr>
                <p:custDataLst>
                  <p:tags r:id="rId28"/>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6" name="AdjustLine" hidden="1"/>
              <p:cNvCxnSpPr/>
              <p:nvPr>
                <p:custDataLst>
                  <p:tags r:id="rId29"/>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3080" name="Gruppieren 14" hidden="1"/>
            <p:cNvGrpSpPr>
              <a:grpSpLocks/>
            </p:cNvGrpSpPr>
            <p:nvPr/>
          </p:nvGrpSpPr>
          <p:grpSpPr bwMode="auto">
            <a:xfrm>
              <a:off x="0" y="0"/>
              <a:ext cx="9144000" cy="6858000"/>
              <a:chOff x="0" y="0"/>
              <a:chExt cx="9144000" cy="6858000"/>
            </a:xfrm>
          </p:grpSpPr>
          <p:cxnSp>
            <p:nvCxnSpPr>
              <p:cNvPr id="315" name="AdjustLine" hidden="1"/>
              <p:cNvCxnSpPr/>
              <p:nvPr>
                <p:custDataLst>
                  <p:tags r:id="rId8"/>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6" name="AdjustLine" hidden="1"/>
              <p:cNvCxnSpPr/>
              <p:nvPr>
                <p:custDataLst>
                  <p:tags r:id="rId9"/>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7" name="AdjustLine" hidden="1"/>
              <p:cNvCxnSpPr/>
              <p:nvPr>
                <p:custDataLst>
                  <p:tags r:id="rId10"/>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8" name="AdjustLine" hidden="1"/>
              <p:cNvCxnSpPr/>
              <p:nvPr>
                <p:custDataLst>
                  <p:tags r:id="rId11"/>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9" name="AdjustLine" hidden="1"/>
              <p:cNvCxnSpPr/>
              <p:nvPr>
                <p:custDataLst>
                  <p:tags r:id="rId12"/>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0" name="AdjustLine" hidden="1"/>
              <p:cNvCxnSpPr/>
              <p:nvPr>
                <p:custDataLst>
                  <p:tags r:id="rId13"/>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1" name="AdjustLine" hidden="1"/>
              <p:cNvCxnSpPr/>
              <p:nvPr>
                <p:custDataLst>
                  <p:tags r:id="rId14"/>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2" name="AdjustLine" hidden="1"/>
              <p:cNvCxnSpPr/>
              <p:nvPr>
                <p:custDataLst>
                  <p:tags r:id="rId15"/>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3" name="AdjustLine" hidden="1"/>
              <p:cNvCxnSpPr/>
              <p:nvPr>
                <p:custDataLst>
                  <p:tags r:id="rId16"/>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4" name="AdjustLine" hidden="1"/>
              <p:cNvCxnSpPr/>
              <p:nvPr>
                <p:custDataLst>
                  <p:tags r:id="rId17"/>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5" name="AdjustLine" hidden="1"/>
              <p:cNvCxnSpPr/>
              <p:nvPr>
                <p:custDataLst>
                  <p:tags r:id="rId18"/>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pic>
        <p:nvPicPr>
          <p:cNvPr id="3078" name="Grafik 30" descr="SBP-logo_090715_242_linie_s.png"/>
          <p:cNvPicPr>
            <a:picLocks noChangeAspect="1"/>
          </p:cNvPicPr>
          <p:nvPr/>
        </p:nvPicPr>
        <p:blipFill>
          <a:blip r:embed="rId30" cstate="print"/>
          <a:srcRect/>
          <a:stretch>
            <a:fillRect/>
          </a:stretch>
        </p:blipFill>
        <p:spPr bwMode="auto">
          <a:xfrm>
            <a:off x="306388" y="6224588"/>
            <a:ext cx="454025" cy="4270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lgn="l" rtl="0" eaLnBrk="0" fontAlgn="base" hangingPunct="0">
        <a:lnSpc>
          <a:spcPts val="3500"/>
        </a:lnSpc>
        <a:spcBef>
          <a:spcPct val="0"/>
        </a:spcBef>
        <a:spcAft>
          <a:spcPct val="0"/>
        </a:spcAft>
        <a:defRPr sz="1400" kern="1200">
          <a:solidFill>
            <a:schemeClr val="bg1"/>
          </a:solidFill>
          <a:latin typeface="Arial" pitchFamily="34" charset="0"/>
          <a:ea typeface="+mj-ea"/>
          <a:cs typeface="Arial" pitchFamily="34" charset="0"/>
        </a:defRPr>
      </a:lvl1pPr>
      <a:lvl2pPr algn="l" rtl="0" eaLnBrk="0" fontAlgn="base" hangingPunct="0">
        <a:lnSpc>
          <a:spcPts val="3500"/>
        </a:lnSpc>
        <a:spcBef>
          <a:spcPct val="0"/>
        </a:spcBef>
        <a:spcAft>
          <a:spcPct val="0"/>
        </a:spcAft>
        <a:defRPr sz="1400">
          <a:solidFill>
            <a:schemeClr val="bg1"/>
          </a:solidFill>
          <a:latin typeface="Arial" charset="0"/>
          <a:cs typeface="Arial" charset="0"/>
        </a:defRPr>
      </a:lvl2pPr>
      <a:lvl3pPr algn="l" rtl="0" eaLnBrk="0" fontAlgn="base" hangingPunct="0">
        <a:lnSpc>
          <a:spcPts val="3500"/>
        </a:lnSpc>
        <a:spcBef>
          <a:spcPct val="0"/>
        </a:spcBef>
        <a:spcAft>
          <a:spcPct val="0"/>
        </a:spcAft>
        <a:defRPr sz="1400">
          <a:solidFill>
            <a:schemeClr val="bg1"/>
          </a:solidFill>
          <a:latin typeface="Arial" charset="0"/>
          <a:cs typeface="Arial" charset="0"/>
        </a:defRPr>
      </a:lvl3pPr>
      <a:lvl4pPr algn="l" rtl="0" eaLnBrk="0" fontAlgn="base" hangingPunct="0">
        <a:lnSpc>
          <a:spcPts val="3500"/>
        </a:lnSpc>
        <a:spcBef>
          <a:spcPct val="0"/>
        </a:spcBef>
        <a:spcAft>
          <a:spcPct val="0"/>
        </a:spcAft>
        <a:defRPr sz="1400">
          <a:solidFill>
            <a:schemeClr val="bg1"/>
          </a:solidFill>
          <a:latin typeface="Arial" charset="0"/>
          <a:cs typeface="Arial" charset="0"/>
        </a:defRPr>
      </a:lvl4pPr>
      <a:lvl5pPr algn="l" rtl="0" eaLnBrk="0" fontAlgn="base" hangingPunct="0">
        <a:lnSpc>
          <a:spcPts val="3500"/>
        </a:lnSpc>
        <a:spcBef>
          <a:spcPct val="0"/>
        </a:spcBef>
        <a:spcAft>
          <a:spcPct val="0"/>
        </a:spcAft>
        <a:defRPr sz="1400">
          <a:solidFill>
            <a:schemeClr val="bg1"/>
          </a:solidFill>
          <a:latin typeface="Arial" charset="0"/>
          <a:cs typeface="Arial" charset="0"/>
        </a:defRPr>
      </a:lvl5pPr>
      <a:lvl6pPr marL="457200" algn="l" rtl="0" fontAlgn="base">
        <a:lnSpc>
          <a:spcPts val="3500"/>
        </a:lnSpc>
        <a:spcBef>
          <a:spcPct val="0"/>
        </a:spcBef>
        <a:spcAft>
          <a:spcPct val="0"/>
        </a:spcAft>
        <a:defRPr sz="1400">
          <a:solidFill>
            <a:schemeClr val="bg1"/>
          </a:solidFill>
          <a:latin typeface="Arial" charset="0"/>
          <a:cs typeface="Arial" charset="0"/>
        </a:defRPr>
      </a:lvl6pPr>
      <a:lvl7pPr marL="914400" algn="l" rtl="0" fontAlgn="base">
        <a:lnSpc>
          <a:spcPts val="3500"/>
        </a:lnSpc>
        <a:spcBef>
          <a:spcPct val="0"/>
        </a:spcBef>
        <a:spcAft>
          <a:spcPct val="0"/>
        </a:spcAft>
        <a:defRPr sz="1400">
          <a:solidFill>
            <a:schemeClr val="bg1"/>
          </a:solidFill>
          <a:latin typeface="Arial" charset="0"/>
          <a:cs typeface="Arial" charset="0"/>
        </a:defRPr>
      </a:lvl7pPr>
      <a:lvl8pPr marL="1371600" algn="l" rtl="0" fontAlgn="base">
        <a:lnSpc>
          <a:spcPts val="3500"/>
        </a:lnSpc>
        <a:spcBef>
          <a:spcPct val="0"/>
        </a:spcBef>
        <a:spcAft>
          <a:spcPct val="0"/>
        </a:spcAft>
        <a:defRPr sz="1400">
          <a:solidFill>
            <a:schemeClr val="bg1"/>
          </a:solidFill>
          <a:latin typeface="Arial" charset="0"/>
          <a:cs typeface="Arial" charset="0"/>
        </a:defRPr>
      </a:lvl8pPr>
      <a:lvl9pPr marL="1828800" algn="l" rtl="0" fontAlgn="base">
        <a:lnSpc>
          <a:spcPts val="3500"/>
        </a:lnSpc>
        <a:spcBef>
          <a:spcPct val="0"/>
        </a:spcBef>
        <a:spcAft>
          <a:spcPct val="0"/>
        </a:spcAft>
        <a:defRPr sz="1400">
          <a:solidFill>
            <a:schemeClr val="bg1"/>
          </a:solidFill>
          <a:latin typeface="Arial" charset="0"/>
          <a:cs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1"/>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1"/>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914400" y="1371600"/>
            <a:ext cx="7315200" cy="684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4099" name="Textplatzhalter 1"/>
          <p:cNvSpPr>
            <a:spLocks noGrp="1"/>
          </p:cNvSpPr>
          <p:nvPr>
            <p:ph type="body" idx="1"/>
          </p:nvPr>
        </p:nvSpPr>
        <p:spPr bwMode="auto">
          <a:xfrm>
            <a:off x="914400" y="2058988"/>
            <a:ext cx="731520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4100" name="Adjustline" hidden="1"/>
          <p:cNvGrpSpPr>
            <a:grpSpLocks/>
          </p:cNvGrpSpPr>
          <p:nvPr>
            <p:custDataLst>
              <p:tags r:id="rId7"/>
            </p:custDataLst>
          </p:nvPr>
        </p:nvGrpSpPr>
        <p:grpSpPr bwMode="auto">
          <a:xfrm>
            <a:off x="0" y="0"/>
            <a:ext cx="9144000" cy="6858000"/>
            <a:chOff x="0" y="0"/>
            <a:chExt cx="9144000" cy="6858000"/>
          </a:xfrm>
        </p:grpSpPr>
        <p:grpSp>
          <p:nvGrpSpPr>
            <p:cNvPr id="4102" name="Gruppieren 274" hidden="1"/>
            <p:cNvGrpSpPr>
              <a:grpSpLocks/>
            </p:cNvGrpSpPr>
            <p:nvPr/>
          </p:nvGrpSpPr>
          <p:grpSpPr bwMode="auto">
            <a:xfrm>
              <a:off x="0" y="0"/>
              <a:ext cx="9144000" cy="6858000"/>
              <a:chOff x="0" y="0"/>
              <a:chExt cx="9144000" cy="6858000"/>
            </a:xfrm>
          </p:grpSpPr>
          <p:cxnSp>
            <p:nvCxnSpPr>
              <p:cNvPr id="282" name="AdjustLine" hidden="1"/>
              <p:cNvCxnSpPr/>
              <p:nvPr>
                <p:custDataLst>
                  <p:tags r:id="rId19"/>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3" name="AdjustLine" hidden="1"/>
              <p:cNvCxnSpPr/>
              <p:nvPr>
                <p:custDataLst>
                  <p:tags r:id="rId20"/>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4" name="AdjustLine" hidden="1"/>
              <p:cNvCxnSpPr/>
              <p:nvPr>
                <p:custDataLst>
                  <p:tags r:id="rId21"/>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5" name="AdjustLine" hidden="1"/>
              <p:cNvCxnSpPr/>
              <p:nvPr>
                <p:custDataLst>
                  <p:tags r:id="rId22"/>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6" name="AdjustLine" hidden="1"/>
              <p:cNvCxnSpPr/>
              <p:nvPr>
                <p:custDataLst>
                  <p:tags r:id="rId23"/>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7" name="AdjustLine" hidden="1"/>
              <p:cNvCxnSpPr/>
              <p:nvPr>
                <p:custDataLst>
                  <p:tags r:id="rId24"/>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8" name="AdjustLine" hidden="1"/>
              <p:cNvCxnSpPr/>
              <p:nvPr>
                <p:custDataLst>
                  <p:tags r:id="rId25"/>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9" name="AdjustLine" hidden="1"/>
              <p:cNvCxnSpPr/>
              <p:nvPr>
                <p:custDataLst>
                  <p:tags r:id="rId26"/>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0" name="AdjustLine" hidden="1"/>
              <p:cNvCxnSpPr/>
              <p:nvPr>
                <p:custDataLst>
                  <p:tags r:id="rId27"/>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1" name="AdjustLine" hidden="1"/>
              <p:cNvCxnSpPr/>
              <p:nvPr>
                <p:custDataLst>
                  <p:tags r:id="rId28"/>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2" name="AdjustLine" hidden="1"/>
              <p:cNvCxnSpPr/>
              <p:nvPr>
                <p:custDataLst>
                  <p:tags r:id="rId29"/>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4103" name="Gruppieren 14" hidden="1"/>
            <p:cNvGrpSpPr>
              <a:grpSpLocks/>
            </p:cNvGrpSpPr>
            <p:nvPr/>
          </p:nvGrpSpPr>
          <p:grpSpPr bwMode="auto">
            <a:xfrm>
              <a:off x="0" y="0"/>
              <a:ext cx="9144000" cy="6858000"/>
              <a:chOff x="0" y="0"/>
              <a:chExt cx="9144000" cy="6858000"/>
            </a:xfrm>
          </p:grpSpPr>
          <p:cxnSp>
            <p:nvCxnSpPr>
              <p:cNvPr id="271" name="AdjustLine" hidden="1"/>
              <p:cNvCxnSpPr/>
              <p:nvPr>
                <p:custDataLst>
                  <p:tags r:id="rId8"/>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2" name="AdjustLine" hidden="1"/>
              <p:cNvCxnSpPr/>
              <p:nvPr>
                <p:custDataLst>
                  <p:tags r:id="rId9"/>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3" name="AdjustLine" hidden="1"/>
              <p:cNvCxnSpPr/>
              <p:nvPr>
                <p:custDataLst>
                  <p:tags r:id="rId10"/>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4" name="AdjustLine" hidden="1"/>
              <p:cNvCxnSpPr/>
              <p:nvPr>
                <p:custDataLst>
                  <p:tags r:id="rId11"/>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5" name="AdjustLine" hidden="1"/>
              <p:cNvCxnSpPr/>
              <p:nvPr>
                <p:custDataLst>
                  <p:tags r:id="rId12"/>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6" name="AdjustLine" hidden="1"/>
              <p:cNvCxnSpPr/>
              <p:nvPr>
                <p:custDataLst>
                  <p:tags r:id="rId13"/>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7" name="AdjustLine" hidden="1"/>
              <p:cNvCxnSpPr/>
              <p:nvPr>
                <p:custDataLst>
                  <p:tags r:id="rId14"/>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8" name="AdjustLine" hidden="1"/>
              <p:cNvCxnSpPr/>
              <p:nvPr>
                <p:custDataLst>
                  <p:tags r:id="rId15"/>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9" name="AdjustLine" hidden="1"/>
              <p:cNvCxnSpPr/>
              <p:nvPr>
                <p:custDataLst>
                  <p:tags r:id="rId16"/>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0" name="AdjustLine" hidden="1"/>
              <p:cNvCxnSpPr/>
              <p:nvPr>
                <p:custDataLst>
                  <p:tags r:id="rId17"/>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1" name="AdjustLine" hidden="1"/>
              <p:cNvCxnSpPr/>
              <p:nvPr>
                <p:custDataLst>
                  <p:tags r:id="rId18"/>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pic>
        <p:nvPicPr>
          <p:cNvPr id="4101" name="Grafik 30" descr="SBP-logo_090715_242_kompl_w.png"/>
          <p:cNvPicPr>
            <a:picLocks noChangeAspect="1"/>
          </p:cNvPicPr>
          <p:nvPr/>
        </p:nvPicPr>
        <p:blipFill>
          <a:blip r:embed="rId30" cstate="print"/>
          <a:srcRect/>
          <a:stretch>
            <a:fillRect/>
          </a:stretch>
        </p:blipFill>
        <p:spPr bwMode="auto">
          <a:xfrm>
            <a:off x="306388" y="6224588"/>
            <a:ext cx="1697037" cy="4270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txStyles>
    <p:titleStyle>
      <a:lvl1pPr algn="l" rtl="0" eaLnBrk="0" fontAlgn="base" hangingPunct="0">
        <a:spcBef>
          <a:spcPct val="0"/>
        </a:spcBef>
        <a:spcAft>
          <a:spcPct val="0"/>
        </a:spcAft>
        <a:defRPr sz="20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000">
          <a:solidFill>
            <a:schemeClr val="tx1"/>
          </a:solidFill>
          <a:latin typeface="Arial" charset="0"/>
          <a:cs typeface="Arial" charset="0"/>
        </a:defRPr>
      </a:lvl2pPr>
      <a:lvl3pPr algn="l" rtl="0" eaLnBrk="0" fontAlgn="base" hangingPunct="0">
        <a:spcBef>
          <a:spcPct val="0"/>
        </a:spcBef>
        <a:spcAft>
          <a:spcPct val="0"/>
        </a:spcAft>
        <a:defRPr sz="2000">
          <a:solidFill>
            <a:schemeClr val="tx1"/>
          </a:solidFill>
          <a:latin typeface="Arial" charset="0"/>
          <a:cs typeface="Arial" charset="0"/>
        </a:defRPr>
      </a:lvl3pPr>
      <a:lvl4pPr algn="l" rtl="0" eaLnBrk="0" fontAlgn="base" hangingPunct="0">
        <a:spcBef>
          <a:spcPct val="0"/>
        </a:spcBef>
        <a:spcAft>
          <a:spcPct val="0"/>
        </a:spcAft>
        <a:defRPr sz="2000">
          <a:solidFill>
            <a:schemeClr val="tx1"/>
          </a:solidFill>
          <a:latin typeface="Arial" charset="0"/>
          <a:cs typeface="Arial" charset="0"/>
        </a:defRPr>
      </a:lvl4pPr>
      <a:lvl5pPr algn="l" rtl="0" eaLnBrk="0" fontAlgn="base" hangingPunct="0">
        <a:spcBef>
          <a:spcPct val="0"/>
        </a:spcBef>
        <a:spcAft>
          <a:spcPct val="0"/>
        </a:spcAft>
        <a:defRPr sz="2000">
          <a:solidFill>
            <a:schemeClr val="tx1"/>
          </a:solidFill>
          <a:latin typeface="Arial" charset="0"/>
          <a:cs typeface="Arial" charset="0"/>
        </a:defRPr>
      </a:lvl5pPr>
      <a:lvl6pPr marL="457200" algn="l" rtl="0" fontAlgn="base">
        <a:spcBef>
          <a:spcPct val="0"/>
        </a:spcBef>
        <a:spcAft>
          <a:spcPct val="0"/>
        </a:spcAft>
        <a:defRPr sz="2000">
          <a:solidFill>
            <a:schemeClr val="tx1"/>
          </a:solidFill>
          <a:latin typeface="Arial" charset="0"/>
          <a:cs typeface="Arial" charset="0"/>
        </a:defRPr>
      </a:lvl6pPr>
      <a:lvl7pPr marL="914400" algn="l" rtl="0" fontAlgn="base">
        <a:spcBef>
          <a:spcPct val="0"/>
        </a:spcBef>
        <a:spcAft>
          <a:spcPct val="0"/>
        </a:spcAft>
        <a:defRPr sz="2000">
          <a:solidFill>
            <a:schemeClr val="tx1"/>
          </a:solidFill>
          <a:latin typeface="Arial" charset="0"/>
          <a:cs typeface="Arial" charset="0"/>
        </a:defRPr>
      </a:lvl7pPr>
      <a:lvl8pPr marL="1371600" algn="l" rtl="0" fontAlgn="base">
        <a:spcBef>
          <a:spcPct val="0"/>
        </a:spcBef>
        <a:spcAft>
          <a:spcPct val="0"/>
        </a:spcAft>
        <a:defRPr sz="2000">
          <a:solidFill>
            <a:schemeClr val="tx1"/>
          </a:solidFill>
          <a:latin typeface="Arial" charset="0"/>
          <a:cs typeface="Arial" charset="0"/>
        </a:defRPr>
      </a:lvl8pPr>
      <a:lvl9pPr marL="1828800" algn="l" rtl="0" fontAlgn="base">
        <a:spcBef>
          <a:spcPct val="0"/>
        </a:spcBef>
        <a:spcAft>
          <a:spcPct val="0"/>
        </a:spcAft>
        <a:defRPr sz="2000">
          <a:solidFill>
            <a:schemeClr val="tx1"/>
          </a:solidFill>
          <a:latin typeface="Arial" charset="0"/>
          <a:cs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1"/>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1"/>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elplatzhalter 1"/>
          <p:cNvSpPr>
            <a:spLocks noGrp="1"/>
          </p:cNvSpPr>
          <p:nvPr>
            <p:ph type="title"/>
          </p:nvPr>
        </p:nvSpPr>
        <p:spPr bwMode="auto">
          <a:xfrm>
            <a:off x="914400" y="6173788"/>
            <a:ext cx="7315200" cy="53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5123" name="Textplatzhalter 1"/>
          <p:cNvSpPr>
            <a:spLocks noGrp="1"/>
          </p:cNvSpPr>
          <p:nvPr>
            <p:ph type="body" idx="1"/>
          </p:nvPr>
        </p:nvSpPr>
        <p:spPr bwMode="auto">
          <a:xfrm>
            <a:off x="914400" y="1371600"/>
            <a:ext cx="731520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5124" name="Adjustline" hidden="1"/>
          <p:cNvGrpSpPr>
            <a:grpSpLocks/>
          </p:cNvGrpSpPr>
          <p:nvPr>
            <p:custDataLst>
              <p:tags r:id="rId8"/>
            </p:custDataLst>
          </p:nvPr>
        </p:nvGrpSpPr>
        <p:grpSpPr bwMode="auto">
          <a:xfrm>
            <a:off x="0" y="0"/>
            <a:ext cx="9144000" cy="6858000"/>
            <a:chOff x="0" y="0"/>
            <a:chExt cx="9144000" cy="6858000"/>
          </a:xfrm>
        </p:grpSpPr>
        <p:grpSp>
          <p:nvGrpSpPr>
            <p:cNvPr id="5126" name="Gruppieren 274" hidden="1"/>
            <p:cNvGrpSpPr>
              <a:grpSpLocks/>
            </p:cNvGrpSpPr>
            <p:nvPr/>
          </p:nvGrpSpPr>
          <p:grpSpPr bwMode="auto">
            <a:xfrm>
              <a:off x="0" y="0"/>
              <a:ext cx="9144000" cy="6858000"/>
              <a:chOff x="0" y="0"/>
              <a:chExt cx="9144000" cy="6858000"/>
            </a:xfrm>
          </p:grpSpPr>
          <p:cxnSp>
            <p:nvCxnSpPr>
              <p:cNvPr id="257" name="AdjustLine" hidden="1"/>
              <p:cNvCxnSpPr/>
              <p:nvPr>
                <p:custDataLst>
                  <p:tags r:id="rId20"/>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8" name="AdjustLine" hidden="1"/>
              <p:cNvCxnSpPr/>
              <p:nvPr>
                <p:custDataLst>
                  <p:tags r:id="rId21"/>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9" name="AdjustLine" hidden="1"/>
              <p:cNvCxnSpPr/>
              <p:nvPr>
                <p:custDataLst>
                  <p:tags r:id="rId22"/>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0" name="AdjustLine" hidden="1"/>
              <p:cNvCxnSpPr/>
              <p:nvPr>
                <p:custDataLst>
                  <p:tags r:id="rId23"/>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1" name="AdjustLine" hidden="1"/>
              <p:cNvCxnSpPr/>
              <p:nvPr>
                <p:custDataLst>
                  <p:tags r:id="rId24"/>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2" name="AdjustLine" hidden="1"/>
              <p:cNvCxnSpPr/>
              <p:nvPr>
                <p:custDataLst>
                  <p:tags r:id="rId25"/>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3" name="AdjustLine" hidden="1"/>
              <p:cNvCxnSpPr/>
              <p:nvPr>
                <p:custDataLst>
                  <p:tags r:id="rId26"/>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4" name="AdjustLine" hidden="1"/>
              <p:cNvCxnSpPr/>
              <p:nvPr>
                <p:custDataLst>
                  <p:tags r:id="rId27"/>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5" name="AdjustLine" hidden="1"/>
              <p:cNvCxnSpPr/>
              <p:nvPr>
                <p:custDataLst>
                  <p:tags r:id="rId28"/>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6" name="AdjustLine" hidden="1"/>
              <p:cNvCxnSpPr/>
              <p:nvPr>
                <p:custDataLst>
                  <p:tags r:id="rId29"/>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7" name="AdjustLine" hidden="1"/>
              <p:cNvCxnSpPr/>
              <p:nvPr>
                <p:custDataLst>
                  <p:tags r:id="rId30"/>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5127" name="Gruppieren 14" hidden="1"/>
            <p:cNvGrpSpPr>
              <a:grpSpLocks/>
            </p:cNvGrpSpPr>
            <p:nvPr/>
          </p:nvGrpSpPr>
          <p:grpSpPr bwMode="auto">
            <a:xfrm>
              <a:off x="0" y="0"/>
              <a:ext cx="9144000" cy="6858000"/>
              <a:chOff x="0" y="0"/>
              <a:chExt cx="9144000" cy="6858000"/>
            </a:xfrm>
          </p:grpSpPr>
          <p:cxnSp>
            <p:nvCxnSpPr>
              <p:cNvPr id="246" name="AdjustLine" hidden="1"/>
              <p:cNvCxnSpPr/>
              <p:nvPr>
                <p:custDataLst>
                  <p:tags r:id="rId9"/>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47" name="AdjustLine" hidden="1"/>
              <p:cNvCxnSpPr/>
              <p:nvPr>
                <p:custDataLst>
                  <p:tags r:id="rId10"/>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48" name="AdjustLine" hidden="1"/>
              <p:cNvCxnSpPr/>
              <p:nvPr>
                <p:custDataLst>
                  <p:tags r:id="rId11"/>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49" name="AdjustLine" hidden="1"/>
              <p:cNvCxnSpPr/>
              <p:nvPr>
                <p:custDataLst>
                  <p:tags r:id="rId12"/>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0" name="AdjustLine" hidden="1"/>
              <p:cNvCxnSpPr/>
              <p:nvPr>
                <p:custDataLst>
                  <p:tags r:id="rId13"/>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1" name="AdjustLine" hidden="1"/>
              <p:cNvCxnSpPr/>
              <p:nvPr>
                <p:custDataLst>
                  <p:tags r:id="rId14"/>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2" name="AdjustLine" hidden="1"/>
              <p:cNvCxnSpPr/>
              <p:nvPr>
                <p:custDataLst>
                  <p:tags r:id="rId15"/>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3" name="AdjustLine" hidden="1"/>
              <p:cNvCxnSpPr/>
              <p:nvPr>
                <p:custDataLst>
                  <p:tags r:id="rId16"/>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4" name="AdjustLine" hidden="1"/>
              <p:cNvCxnSpPr/>
              <p:nvPr>
                <p:custDataLst>
                  <p:tags r:id="rId17"/>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5" name="AdjustLine" hidden="1"/>
              <p:cNvCxnSpPr/>
              <p:nvPr>
                <p:custDataLst>
                  <p:tags r:id="rId18"/>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6" name="AdjustLine" hidden="1"/>
              <p:cNvCxnSpPr/>
              <p:nvPr>
                <p:custDataLst>
                  <p:tags r:id="rId19"/>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pic>
        <p:nvPicPr>
          <p:cNvPr id="5125" name="Grafik 29" descr="SBP-logo_090715_242_linie_w.png"/>
          <p:cNvPicPr>
            <a:picLocks noChangeAspect="1"/>
          </p:cNvPicPr>
          <p:nvPr/>
        </p:nvPicPr>
        <p:blipFill>
          <a:blip r:embed="rId31" cstate="print"/>
          <a:srcRect/>
          <a:stretch>
            <a:fillRect/>
          </a:stretch>
        </p:blipFill>
        <p:spPr bwMode="auto">
          <a:xfrm>
            <a:off x="306388" y="6224588"/>
            <a:ext cx="454025" cy="4270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810" r:id="rId6"/>
  </p:sldLayoutIdLst>
  <p:txStyles>
    <p:titleStyle>
      <a:lvl1pPr algn="l" rtl="0" eaLnBrk="0" fontAlgn="base" hangingPunct="0">
        <a:lnSpc>
          <a:spcPts val="3500"/>
        </a:lnSpc>
        <a:spcBef>
          <a:spcPct val="0"/>
        </a:spcBef>
        <a:spcAft>
          <a:spcPct val="0"/>
        </a:spcAft>
        <a:defRPr lang="de-DE" sz="1400" kern="1200" dirty="0">
          <a:solidFill>
            <a:schemeClr val="tx1"/>
          </a:solidFill>
          <a:latin typeface="+mj-lt"/>
          <a:ea typeface="+mj-ea"/>
          <a:cs typeface="+mj-cs"/>
        </a:defRPr>
      </a:lvl1pPr>
      <a:lvl2pPr algn="l" rtl="0" eaLnBrk="0" fontAlgn="base" hangingPunct="0">
        <a:lnSpc>
          <a:spcPts val="3500"/>
        </a:lnSpc>
        <a:spcBef>
          <a:spcPct val="0"/>
        </a:spcBef>
        <a:spcAft>
          <a:spcPct val="0"/>
        </a:spcAft>
        <a:defRPr sz="1400">
          <a:solidFill>
            <a:schemeClr val="tx1"/>
          </a:solidFill>
          <a:latin typeface="Arial" charset="0"/>
        </a:defRPr>
      </a:lvl2pPr>
      <a:lvl3pPr algn="l" rtl="0" eaLnBrk="0" fontAlgn="base" hangingPunct="0">
        <a:lnSpc>
          <a:spcPts val="3500"/>
        </a:lnSpc>
        <a:spcBef>
          <a:spcPct val="0"/>
        </a:spcBef>
        <a:spcAft>
          <a:spcPct val="0"/>
        </a:spcAft>
        <a:defRPr sz="1400">
          <a:solidFill>
            <a:schemeClr val="tx1"/>
          </a:solidFill>
          <a:latin typeface="Arial" charset="0"/>
        </a:defRPr>
      </a:lvl3pPr>
      <a:lvl4pPr algn="l" rtl="0" eaLnBrk="0" fontAlgn="base" hangingPunct="0">
        <a:lnSpc>
          <a:spcPts val="3500"/>
        </a:lnSpc>
        <a:spcBef>
          <a:spcPct val="0"/>
        </a:spcBef>
        <a:spcAft>
          <a:spcPct val="0"/>
        </a:spcAft>
        <a:defRPr sz="1400">
          <a:solidFill>
            <a:schemeClr val="tx1"/>
          </a:solidFill>
          <a:latin typeface="Arial" charset="0"/>
        </a:defRPr>
      </a:lvl4pPr>
      <a:lvl5pPr algn="l" rtl="0" eaLnBrk="0" fontAlgn="base" hangingPunct="0">
        <a:lnSpc>
          <a:spcPts val="3500"/>
        </a:lnSpc>
        <a:spcBef>
          <a:spcPct val="0"/>
        </a:spcBef>
        <a:spcAft>
          <a:spcPct val="0"/>
        </a:spcAft>
        <a:defRPr sz="1400">
          <a:solidFill>
            <a:schemeClr val="tx1"/>
          </a:solidFill>
          <a:latin typeface="Arial" charset="0"/>
        </a:defRPr>
      </a:lvl5pPr>
      <a:lvl6pPr marL="457200" algn="l" rtl="0" fontAlgn="base">
        <a:lnSpc>
          <a:spcPts val="3500"/>
        </a:lnSpc>
        <a:spcBef>
          <a:spcPct val="0"/>
        </a:spcBef>
        <a:spcAft>
          <a:spcPct val="0"/>
        </a:spcAft>
        <a:defRPr sz="1400">
          <a:solidFill>
            <a:schemeClr val="tx1"/>
          </a:solidFill>
          <a:latin typeface="Arial" charset="0"/>
        </a:defRPr>
      </a:lvl6pPr>
      <a:lvl7pPr marL="914400" algn="l" rtl="0" fontAlgn="base">
        <a:lnSpc>
          <a:spcPts val="3500"/>
        </a:lnSpc>
        <a:spcBef>
          <a:spcPct val="0"/>
        </a:spcBef>
        <a:spcAft>
          <a:spcPct val="0"/>
        </a:spcAft>
        <a:defRPr sz="1400">
          <a:solidFill>
            <a:schemeClr val="tx1"/>
          </a:solidFill>
          <a:latin typeface="Arial" charset="0"/>
        </a:defRPr>
      </a:lvl7pPr>
      <a:lvl8pPr marL="1371600" algn="l" rtl="0" fontAlgn="base">
        <a:lnSpc>
          <a:spcPts val="3500"/>
        </a:lnSpc>
        <a:spcBef>
          <a:spcPct val="0"/>
        </a:spcBef>
        <a:spcAft>
          <a:spcPct val="0"/>
        </a:spcAft>
        <a:defRPr sz="1400">
          <a:solidFill>
            <a:schemeClr val="tx1"/>
          </a:solidFill>
          <a:latin typeface="Arial" charset="0"/>
        </a:defRPr>
      </a:lvl8pPr>
      <a:lvl9pPr marL="1828800" algn="l" rtl="0" fontAlgn="base">
        <a:lnSpc>
          <a:spcPts val="3500"/>
        </a:lnSpc>
        <a:spcBef>
          <a:spcPct val="0"/>
        </a:spcBef>
        <a:spcAft>
          <a:spcPct val="0"/>
        </a:spcAft>
        <a:defRPr sz="1400">
          <a:solidFill>
            <a:schemeClr val="tx1"/>
          </a:solidFill>
          <a:latin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1"/>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1"/>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elplatzhalter 1"/>
          <p:cNvSpPr>
            <a:spLocks noGrp="1"/>
          </p:cNvSpPr>
          <p:nvPr>
            <p:ph type="title"/>
          </p:nvPr>
        </p:nvSpPr>
        <p:spPr bwMode="auto">
          <a:xfrm>
            <a:off x="914400" y="1371600"/>
            <a:ext cx="7315200" cy="684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6147" name="Textplatzhalter 1"/>
          <p:cNvSpPr>
            <a:spLocks noGrp="1"/>
          </p:cNvSpPr>
          <p:nvPr>
            <p:ph type="body" idx="1"/>
          </p:nvPr>
        </p:nvSpPr>
        <p:spPr bwMode="auto">
          <a:xfrm>
            <a:off x="914400" y="2058988"/>
            <a:ext cx="731520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6148" name="Adjustline" hidden="1"/>
          <p:cNvGrpSpPr>
            <a:grpSpLocks/>
          </p:cNvGrpSpPr>
          <p:nvPr>
            <p:custDataLst>
              <p:tags r:id="rId7"/>
            </p:custDataLst>
          </p:nvPr>
        </p:nvGrpSpPr>
        <p:grpSpPr bwMode="auto">
          <a:xfrm>
            <a:off x="0" y="0"/>
            <a:ext cx="9144000" cy="6858000"/>
            <a:chOff x="0" y="0"/>
            <a:chExt cx="9144000" cy="6858000"/>
          </a:xfrm>
        </p:grpSpPr>
        <p:grpSp>
          <p:nvGrpSpPr>
            <p:cNvPr id="6149" name="Gruppieren 274" hidden="1"/>
            <p:cNvGrpSpPr>
              <a:grpSpLocks/>
            </p:cNvGrpSpPr>
            <p:nvPr/>
          </p:nvGrpSpPr>
          <p:grpSpPr bwMode="auto">
            <a:xfrm>
              <a:off x="0" y="0"/>
              <a:ext cx="9144000" cy="6858000"/>
              <a:chOff x="0" y="0"/>
              <a:chExt cx="9144000" cy="6858000"/>
            </a:xfrm>
          </p:grpSpPr>
          <p:cxnSp>
            <p:nvCxnSpPr>
              <p:cNvPr id="151" name="AdjustLine" hidden="1"/>
              <p:cNvCxnSpPr/>
              <p:nvPr>
                <p:custDataLst>
                  <p:tags r:id="rId19"/>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2" name="AdjustLine" hidden="1"/>
              <p:cNvCxnSpPr/>
              <p:nvPr>
                <p:custDataLst>
                  <p:tags r:id="rId20"/>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3" name="AdjustLine" hidden="1"/>
              <p:cNvCxnSpPr/>
              <p:nvPr>
                <p:custDataLst>
                  <p:tags r:id="rId21"/>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4" name="AdjustLine" hidden="1"/>
              <p:cNvCxnSpPr/>
              <p:nvPr>
                <p:custDataLst>
                  <p:tags r:id="rId22"/>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5" name="AdjustLine" hidden="1"/>
              <p:cNvCxnSpPr/>
              <p:nvPr>
                <p:custDataLst>
                  <p:tags r:id="rId23"/>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6" name="AdjustLine" hidden="1"/>
              <p:cNvCxnSpPr/>
              <p:nvPr>
                <p:custDataLst>
                  <p:tags r:id="rId24"/>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7" name="AdjustLine" hidden="1"/>
              <p:cNvCxnSpPr/>
              <p:nvPr>
                <p:custDataLst>
                  <p:tags r:id="rId25"/>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8" name="AdjustLine" hidden="1"/>
              <p:cNvCxnSpPr/>
              <p:nvPr>
                <p:custDataLst>
                  <p:tags r:id="rId26"/>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9" name="AdjustLine" hidden="1"/>
              <p:cNvCxnSpPr/>
              <p:nvPr>
                <p:custDataLst>
                  <p:tags r:id="rId27"/>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0" name="AdjustLine" hidden="1"/>
              <p:cNvCxnSpPr/>
              <p:nvPr>
                <p:custDataLst>
                  <p:tags r:id="rId28"/>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1" name="AdjustLine" hidden="1"/>
              <p:cNvCxnSpPr/>
              <p:nvPr>
                <p:custDataLst>
                  <p:tags r:id="rId29"/>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6150" name="Gruppieren 14" hidden="1"/>
            <p:cNvGrpSpPr>
              <a:grpSpLocks/>
            </p:cNvGrpSpPr>
            <p:nvPr/>
          </p:nvGrpSpPr>
          <p:grpSpPr bwMode="auto">
            <a:xfrm>
              <a:off x="0" y="0"/>
              <a:ext cx="9144000" cy="6858000"/>
              <a:chOff x="0" y="0"/>
              <a:chExt cx="9144000" cy="6858000"/>
            </a:xfrm>
          </p:grpSpPr>
          <p:cxnSp>
            <p:nvCxnSpPr>
              <p:cNvPr id="140" name="AdjustLine" hidden="1"/>
              <p:cNvCxnSpPr/>
              <p:nvPr>
                <p:custDataLst>
                  <p:tags r:id="rId8"/>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1" name="AdjustLine" hidden="1"/>
              <p:cNvCxnSpPr/>
              <p:nvPr>
                <p:custDataLst>
                  <p:tags r:id="rId9"/>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2" name="AdjustLine" hidden="1"/>
              <p:cNvCxnSpPr/>
              <p:nvPr>
                <p:custDataLst>
                  <p:tags r:id="rId10"/>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3" name="AdjustLine" hidden="1"/>
              <p:cNvCxnSpPr/>
              <p:nvPr>
                <p:custDataLst>
                  <p:tags r:id="rId11"/>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4" name="AdjustLine" hidden="1"/>
              <p:cNvCxnSpPr/>
              <p:nvPr>
                <p:custDataLst>
                  <p:tags r:id="rId12"/>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5" name="AdjustLine" hidden="1"/>
              <p:cNvCxnSpPr/>
              <p:nvPr>
                <p:custDataLst>
                  <p:tags r:id="rId13"/>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6" name="AdjustLine" hidden="1"/>
              <p:cNvCxnSpPr/>
              <p:nvPr>
                <p:custDataLst>
                  <p:tags r:id="rId14"/>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7" name="AdjustLine" hidden="1"/>
              <p:cNvCxnSpPr/>
              <p:nvPr>
                <p:custDataLst>
                  <p:tags r:id="rId15"/>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8" name="AdjustLine" hidden="1"/>
              <p:cNvCxnSpPr/>
              <p:nvPr>
                <p:custDataLst>
                  <p:tags r:id="rId16"/>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9" name="AdjustLine" hidden="1"/>
              <p:cNvCxnSpPr/>
              <p:nvPr>
                <p:custDataLst>
                  <p:tags r:id="rId17"/>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0" name="AdjustLine" hidden="1"/>
              <p:cNvCxnSpPr/>
              <p:nvPr>
                <p:custDataLst>
                  <p:tags r:id="rId18"/>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Lst>
  <p:txStyles>
    <p:titleStyle>
      <a:lvl1pPr algn="l" rtl="0" eaLnBrk="0" fontAlgn="base" hangingPunct="0">
        <a:spcBef>
          <a:spcPct val="0"/>
        </a:spcBef>
        <a:spcAft>
          <a:spcPct val="0"/>
        </a:spcAft>
        <a:defRPr sz="20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000">
          <a:solidFill>
            <a:schemeClr val="tx1"/>
          </a:solidFill>
          <a:latin typeface="Arial" charset="0"/>
          <a:cs typeface="Arial" charset="0"/>
        </a:defRPr>
      </a:lvl2pPr>
      <a:lvl3pPr algn="l" rtl="0" eaLnBrk="0" fontAlgn="base" hangingPunct="0">
        <a:spcBef>
          <a:spcPct val="0"/>
        </a:spcBef>
        <a:spcAft>
          <a:spcPct val="0"/>
        </a:spcAft>
        <a:defRPr sz="2000">
          <a:solidFill>
            <a:schemeClr val="tx1"/>
          </a:solidFill>
          <a:latin typeface="Arial" charset="0"/>
          <a:cs typeface="Arial" charset="0"/>
        </a:defRPr>
      </a:lvl3pPr>
      <a:lvl4pPr algn="l" rtl="0" eaLnBrk="0" fontAlgn="base" hangingPunct="0">
        <a:spcBef>
          <a:spcPct val="0"/>
        </a:spcBef>
        <a:spcAft>
          <a:spcPct val="0"/>
        </a:spcAft>
        <a:defRPr sz="2000">
          <a:solidFill>
            <a:schemeClr val="tx1"/>
          </a:solidFill>
          <a:latin typeface="Arial" charset="0"/>
          <a:cs typeface="Arial" charset="0"/>
        </a:defRPr>
      </a:lvl4pPr>
      <a:lvl5pPr algn="l" rtl="0" eaLnBrk="0" fontAlgn="base" hangingPunct="0">
        <a:spcBef>
          <a:spcPct val="0"/>
        </a:spcBef>
        <a:spcAft>
          <a:spcPct val="0"/>
        </a:spcAft>
        <a:defRPr sz="2000">
          <a:solidFill>
            <a:schemeClr val="tx1"/>
          </a:solidFill>
          <a:latin typeface="Arial" charset="0"/>
          <a:cs typeface="Arial" charset="0"/>
        </a:defRPr>
      </a:lvl5pPr>
      <a:lvl6pPr marL="457200" algn="l" rtl="0" fontAlgn="base">
        <a:spcBef>
          <a:spcPct val="0"/>
        </a:spcBef>
        <a:spcAft>
          <a:spcPct val="0"/>
        </a:spcAft>
        <a:defRPr sz="2000">
          <a:solidFill>
            <a:schemeClr val="tx1"/>
          </a:solidFill>
          <a:latin typeface="Arial" charset="0"/>
          <a:cs typeface="Arial" charset="0"/>
        </a:defRPr>
      </a:lvl6pPr>
      <a:lvl7pPr marL="914400" algn="l" rtl="0" fontAlgn="base">
        <a:spcBef>
          <a:spcPct val="0"/>
        </a:spcBef>
        <a:spcAft>
          <a:spcPct val="0"/>
        </a:spcAft>
        <a:defRPr sz="2000">
          <a:solidFill>
            <a:schemeClr val="tx1"/>
          </a:solidFill>
          <a:latin typeface="Arial" charset="0"/>
          <a:cs typeface="Arial" charset="0"/>
        </a:defRPr>
      </a:lvl7pPr>
      <a:lvl8pPr marL="1371600" algn="l" rtl="0" fontAlgn="base">
        <a:spcBef>
          <a:spcPct val="0"/>
        </a:spcBef>
        <a:spcAft>
          <a:spcPct val="0"/>
        </a:spcAft>
        <a:defRPr sz="2000">
          <a:solidFill>
            <a:schemeClr val="tx1"/>
          </a:solidFill>
          <a:latin typeface="Arial" charset="0"/>
          <a:cs typeface="Arial" charset="0"/>
        </a:defRPr>
      </a:lvl8pPr>
      <a:lvl9pPr marL="1828800" algn="l" rtl="0" fontAlgn="base">
        <a:spcBef>
          <a:spcPct val="0"/>
        </a:spcBef>
        <a:spcAft>
          <a:spcPct val="0"/>
        </a:spcAft>
        <a:defRPr sz="2000">
          <a:solidFill>
            <a:schemeClr val="tx1"/>
          </a:solidFill>
          <a:latin typeface="Arial" charset="0"/>
          <a:cs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1"/>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1"/>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170" name="Titelplatzhalter 1"/>
          <p:cNvSpPr>
            <a:spLocks noGrp="1"/>
          </p:cNvSpPr>
          <p:nvPr>
            <p:ph type="title"/>
          </p:nvPr>
        </p:nvSpPr>
        <p:spPr bwMode="auto">
          <a:xfrm>
            <a:off x="914400" y="1371600"/>
            <a:ext cx="7315200" cy="684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7171" name="Textplatzhalter 1"/>
          <p:cNvSpPr>
            <a:spLocks noGrp="1"/>
          </p:cNvSpPr>
          <p:nvPr>
            <p:ph type="body" idx="1"/>
          </p:nvPr>
        </p:nvSpPr>
        <p:spPr bwMode="auto">
          <a:xfrm>
            <a:off x="914400" y="2058988"/>
            <a:ext cx="731520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7172" name="Adjustline" hidden="1"/>
          <p:cNvGrpSpPr>
            <a:grpSpLocks/>
          </p:cNvGrpSpPr>
          <p:nvPr>
            <p:custDataLst>
              <p:tags r:id="rId7"/>
            </p:custDataLst>
          </p:nvPr>
        </p:nvGrpSpPr>
        <p:grpSpPr bwMode="auto">
          <a:xfrm>
            <a:off x="0" y="0"/>
            <a:ext cx="9144000" cy="6858000"/>
            <a:chOff x="0" y="0"/>
            <a:chExt cx="9144000" cy="6858000"/>
          </a:xfrm>
        </p:grpSpPr>
        <p:grpSp>
          <p:nvGrpSpPr>
            <p:cNvPr id="7174" name="Gruppieren 274" hidden="1"/>
            <p:cNvGrpSpPr>
              <a:grpSpLocks/>
            </p:cNvGrpSpPr>
            <p:nvPr/>
          </p:nvGrpSpPr>
          <p:grpSpPr bwMode="auto">
            <a:xfrm>
              <a:off x="0" y="0"/>
              <a:ext cx="9144000" cy="6858000"/>
              <a:chOff x="0" y="0"/>
              <a:chExt cx="9144000" cy="6858000"/>
            </a:xfrm>
          </p:grpSpPr>
          <p:cxnSp>
            <p:nvCxnSpPr>
              <p:cNvPr id="151" name="AdjustLine" hidden="1"/>
              <p:cNvCxnSpPr/>
              <p:nvPr>
                <p:custDataLst>
                  <p:tags r:id="rId19"/>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2" name="AdjustLine" hidden="1"/>
              <p:cNvCxnSpPr/>
              <p:nvPr>
                <p:custDataLst>
                  <p:tags r:id="rId20"/>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3" name="AdjustLine" hidden="1"/>
              <p:cNvCxnSpPr/>
              <p:nvPr>
                <p:custDataLst>
                  <p:tags r:id="rId21"/>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4" name="AdjustLine" hidden="1"/>
              <p:cNvCxnSpPr/>
              <p:nvPr>
                <p:custDataLst>
                  <p:tags r:id="rId22"/>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5" name="AdjustLine" hidden="1"/>
              <p:cNvCxnSpPr/>
              <p:nvPr>
                <p:custDataLst>
                  <p:tags r:id="rId23"/>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6" name="AdjustLine" hidden="1"/>
              <p:cNvCxnSpPr/>
              <p:nvPr>
                <p:custDataLst>
                  <p:tags r:id="rId24"/>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7" name="AdjustLine" hidden="1"/>
              <p:cNvCxnSpPr/>
              <p:nvPr>
                <p:custDataLst>
                  <p:tags r:id="rId25"/>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8" name="AdjustLine" hidden="1"/>
              <p:cNvCxnSpPr/>
              <p:nvPr>
                <p:custDataLst>
                  <p:tags r:id="rId26"/>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9" name="AdjustLine" hidden="1"/>
              <p:cNvCxnSpPr/>
              <p:nvPr>
                <p:custDataLst>
                  <p:tags r:id="rId27"/>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0" name="AdjustLine" hidden="1"/>
              <p:cNvCxnSpPr/>
              <p:nvPr>
                <p:custDataLst>
                  <p:tags r:id="rId28"/>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1" name="AdjustLine" hidden="1"/>
              <p:cNvCxnSpPr/>
              <p:nvPr>
                <p:custDataLst>
                  <p:tags r:id="rId29"/>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7175" name="Gruppieren 14" hidden="1"/>
            <p:cNvGrpSpPr>
              <a:grpSpLocks/>
            </p:cNvGrpSpPr>
            <p:nvPr/>
          </p:nvGrpSpPr>
          <p:grpSpPr bwMode="auto">
            <a:xfrm>
              <a:off x="0" y="0"/>
              <a:ext cx="9144000" cy="6858000"/>
              <a:chOff x="0" y="0"/>
              <a:chExt cx="9144000" cy="6858000"/>
            </a:xfrm>
          </p:grpSpPr>
          <p:cxnSp>
            <p:nvCxnSpPr>
              <p:cNvPr id="140" name="AdjustLine" hidden="1"/>
              <p:cNvCxnSpPr/>
              <p:nvPr>
                <p:custDataLst>
                  <p:tags r:id="rId8"/>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1" name="AdjustLine" hidden="1"/>
              <p:cNvCxnSpPr/>
              <p:nvPr>
                <p:custDataLst>
                  <p:tags r:id="rId9"/>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2" name="AdjustLine" hidden="1"/>
              <p:cNvCxnSpPr/>
              <p:nvPr>
                <p:custDataLst>
                  <p:tags r:id="rId10"/>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3" name="AdjustLine" hidden="1"/>
              <p:cNvCxnSpPr/>
              <p:nvPr>
                <p:custDataLst>
                  <p:tags r:id="rId11"/>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4" name="AdjustLine" hidden="1"/>
              <p:cNvCxnSpPr/>
              <p:nvPr>
                <p:custDataLst>
                  <p:tags r:id="rId12"/>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5" name="AdjustLine" hidden="1"/>
              <p:cNvCxnSpPr/>
              <p:nvPr>
                <p:custDataLst>
                  <p:tags r:id="rId13"/>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6" name="AdjustLine" hidden="1"/>
              <p:cNvCxnSpPr/>
              <p:nvPr>
                <p:custDataLst>
                  <p:tags r:id="rId14"/>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7" name="AdjustLine" hidden="1"/>
              <p:cNvCxnSpPr/>
              <p:nvPr>
                <p:custDataLst>
                  <p:tags r:id="rId15"/>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8" name="AdjustLine" hidden="1"/>
              <p:cNvCxnSpPr/>
              <p:nvPr>
                <p:custDataLst>
                  <p:tags r:id="rId16"/>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9" name="AdjustLine" hidden="1"/>
              <p:cNvCxnSpPr/>
              <p:nvPr>
                <p:custDataLst>
                  <p:tags r:id="rId17"/>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0" name="AdjustLine" hidden="1"/>
              <p:cNvCxnSpPr/>
              <p:nvPr>
                <p:custDataLst>
                  <p:tags r:id="rId18"/>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pic>
        <p:nvPicPr>
          <p:cNvPr id="7173" name="Grafik 29" descr="SBP-logo_090715_242_kompl_s.png"/>
          <p:cNvPicPr>
            <a:picLocks noChangeAspect="1"/>
          </p:cNvPicPr>
          <p:nvPr/>
        </p:nvPicPr>
        <p:blipFill>
          <a:blip r:embed="rId30" cstate="print"/>
          <a:srcRect/>
          <a:stretch>
            <a:fillRect/>
          </a:stretch>
        </p:blipFill>
        <p:spPr bwMode="auto">
          <a:xfrm>
            <a:off x="306388" y="6224588"/>
            <a:ext cx="1724025" cy="4270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p:txStyles>
    <p:titleStyle>
      <a:lvl1pPr algn="l" rtl="0" eaLnBrk="0" fontAlgn="base" hangingPunct="0">
        <a:spcBef>
          <a:spcPct val="0"/>
        </a:spcBef>
        <a:spcAft>
          <a:spcPct val="0"/>
        </a:spcAft>
        <a:defRPr sz="2000"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000">
          <a:solidFill>
            <a:schemeClr val="tx2"/>
          </a:solidFill>
          <a:latin typeface="Arial" charset="0"/>
          <a:cs typeface="Arial" charset="0"/>
        </a:defRPr>
      </a:lvl2pPr>
      <a:lvl3pPr algn="l" rtl="0" eaLnBrk="0" fontAlgn="base" hangingPunct="0">
        <a:spcBef>
          <a:spcPct val="0"/>
        </a:spcBef>
        <a:spcAft>
          <a:spcPct val="0"/>
        </a:spcAft>
        <a:defRPr sz="2000">
          <a:solidFill>
            <a:schemeClr val="tx2"/>
          </a:solidFill>
          <a:latin typeface="Arial" charset="0"/>
          <a:cs typeface="Arial" charset="0"/>
        </a:defRPr>
      </a:lvl3pPr>
      <a:lvl4pPr algn="l" rtl="0" eaLnBrk="0" fontAlgn="base" hangingPunct="0">
        <a:spcBef>
          <a:spcPct val="0"/>
        </a:spcBef>
        <a:spcAft>
          <a:spcPct val="0"/>
        </a:spcAft>
        <a:defRPr sz="2000">
          <a:solidFill>
            <a:schemeClr val="tx2"/>
          </a:solidFill>
          <a:latin typeface="Arial" charset="0"/>
          <a:cs typeface="Arial" charset="0"/>
        </a:defRPr>
      </a:lvl4pPr>
      <a:lvl5pPr algn="l" rtl="0" eaLnBrk="0" fontAlgn="base" hangingPunct="0">
        <a:spcBef>
          <a:spcPct val="0"/>
        </a:spcBef>
        <a:spcAft>
          <a:spcPct val="0"/>
        </a:spcAft>
        <a:defRPr sz="2000">
          <a:solidFill>
            <a:schemeClr val="tx2"/>
          </a:solidFill>
          <a:latin typeface="Arial" charset="0"/>
          <a:cs typeface="Arial" charset="0"/>
        </a:defRPr>
      </a:lvl5pPr>
      <a:lvl6pPr marL="457200" algn="l" rtl="0" fontAlgn="base">
        <a:spcBef>
          <a:spcPct val="0"/>
        </a:spcBef>
        <a:spcAft>
          <a:spcPct val="0"/>
        </a:spcAft>
        <a:defRPr sz="2000">
          <a:solidFill>
            <a:schemeClr val="tx2"/>
          </a:solidFill>
          <a:latin typeface="Arial" charset="0"/>
          <a:cs typeface="Arial" charset="0"/>
        </a:defRPr>
      </a:lvl6pPr>
      <a:lvl7pPr marL="914400" algn="l" rtl="0" fontAlgn="base">
        <a:spcBef>
          <a:spcPct val="0"/>
        </a:spcBef>
        <a:spcAft>
          <a:spcPct val="0"/>
        </a:spcAft>
        <a:defRPr sz="2000">
          <a:solidFill>
            <a:schemeClr val="tx2"/>
          </a:solidFill>
          <a:latin typeface="Arial" charset="0"/>
          <a:cs typeface="Arial" charset="0"/>
        </a:defRPr>
      </a:lvl7pPr>
      <a:lvl8pPr marL="1371600" algn="l" rtl="0" fontAlgn="base">
        <a:spcBef>
          <a:spcPct val="0"/>
        </a:spcBef>
        <a:spcAft>
          <a:spcPct val="0"/>
        </a:spcAft>
        <a:defRPr sz="2000">
          <a:solidFill>
            <a:schemeClr val="tx2"/>
          </a:solidFill>
          <a:latin typeface="Arial" charset="0"/>
          <a:cs typeface="Arial" charset="0"/>
        </a:defRPr>
      </a:lvl8pPr>
      <a:lvl9pPr marL="1828800" algn="l" rtl="0" fontAlgn="base">
        <a:spcBef>
          <a:spcPct val="0"/>
        </a:spcBef>
        <a:spcAft>
          <a:spcPct val="0"/>
        </a:spcAft>
        <a:defRPr sz="2000">
          <a:solidFill>
            <a:schemeClr val="tx2"/>
          </a:solidFill>
          <a:latin typeface="Arial" charset="0"/>
          <a:cs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2"/>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2"/>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2"/>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2"/>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194" name="Titelplatzhalter 1"/>
          <p:cNvSpPr>
            <a:spLocks noGrp="1"/>
          </p:cNvSpPr>
          <p:nvPr>
            <p:ph type="title"/>
          </p:nvPr>
        </p:nvSpPr>
        <p:spPr bwMode="auto">
          <a:xfrm>
            <a:off x="914400" y="6173788"/>
            <a:ext cx="7315200" cy="5286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8195" name="Textplatzhalter 1"/>
          <p:cNvSpPr>
            <a:spLocks noGrp="1"/>
          </p:cNvSpPr>
          <p:nvPr>
            <p:ph type="body" idx="1"/>
          </p:nvPr>
        </p:nvSpPr>
        <p:spPr bwMode="auto">
          <a:xfrm>
            <a:off x="914400" y="1371600"/>
            <a:ext cx="731520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8196" name="Adjustline" hidden="1"/>
          <p:cNvGrpSpPr>
            <a:grpSpLocks/>
          </p:cNvGrpSpPr>
          <p:nvPr>
            <p:custDataLst>
              <p:tags r:id="rId7"/>
            </p:custDataLst>
          </p:nvPr>
        </p:nvGrpSpPr>
        <p:grpSpPr bwMode="auto">
          <a:xfrm>
            <a:off x="0" y="0"/>
            <a:ext cx="9144000" cy="6858000"/>
            <a:chOff x="0" y="0"/>
            <a:chExt cx="9144000" cy="6858000"/>
          </a:xfrm>
        </p:grpSpPr>
        <p:grpSp>
          <p:nvGrpSpPr>
            <p:cNvPr id="8198" name="Gruppieren 274" hidden="1"/>
            <p:cNvGrpSpPr>
              <a:grpSpLocks/>
            </p:cNvGrpSpPr>
            <p:nvPr/>
          </p:nvGrpSpPr>
          <p:grpSpPr bwMode="auto">
            <a:xfrm>
              <a:off x="0" y="0"/>
              <a:ext cx="9144000" cy="6858000"/>
              <a:chOff x="0" y="0"/>
              <a:chExt cx="9144000" cy="6858000"/>
            </a:xfrm>
          </p:grpSpPr>
          <p:cxnSp>
            <p:nvCxnSpPr>
              <p:cNvPr id="151" name="AdjustLine" hidden="1"/>
              <p:cNvCxnSpPr/>
              <p:nvPr>
                <p:custDataLst>
                  <p:tags r:id="rId19"/>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2" name="AdjustLine" hidden="1"/>
              <p:cNvCxnSpPr/>
              <p:nvPr>
                <p:custDataLst>
                  <p:tags r:id="rId20"/>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3" name="AdjustLine" hidden="1"/>
              <p:cNvCxnSpPr/>
              <p:nvPr>
                <p:custDataLst>
                  <p:tags r:id="rId21"/>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4" name="AdjustLine" hidden="1"/>
              <p:cNvCxnSpPr/>
              <p:nvPr>
                <p:custDataLst>
                  <p:tags r:id="rId22"/>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5" name="AdjustLine" hidden="1"/>
              <p:cNvCxnSpPr/>
              <p:nvPr>
                <p:custDataLst>
                  <p:tags r:id="rId23"/>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6" name="AdjustLine" hidden="1"/>
              <p:cNvCxnSpPr/>
              <p:nvPr>
                <p:custDataLst>
                  <p:tags r:id="rId24"/>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7" name="AdjustLine" hidden="1"/>
              <p:cNvCxnSpPr/>
              <p:nvPr>
                <p:custDataLst>
                  <p:tags r:id="rId25"/>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8" name="AdjustLine" hidden="1"/>
              <p:cNvCxnSpPr/>
              <p:nvPr>
                <p:custDataLst>
                  <p:tags r:id="rId26"/>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9" name="AdjustLine" hidden="1"/>
              <p:cNvCxnSpPr/>
              <p:nvPr>
                <p:custDataLst>
                  <p:tags r:id="rId27"/>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0" name="AdjustLine" hidden="1"/>
              <p:cNvCxnSpPr/>
              <p:nvPr>
                <p:custDataLst>
                  <p:tags r:id="rId28"/>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1" name="AdjustLine" hidden="1"/>
              <p:cNvCxnSpPr/>
              <p:nvPr>
                <p:custDataLst>
                  <p:tags r:id="rId29"/>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8199" name="Gruppieren 14" hidden="1"/>
            <p:cNvGrpSpPr>
              <a:grpSpLocks/>
            </p:cNvGrpSpPr>
            <p:nvPr/>
          </p:nvGrpSpPr>
          <p:grpSpPr bwMode="auto">
            <a:xfrm>
              <a:off x="0" y="0"/>
              <a:ext cx="9144000" cy="6858000"/>
              <a:chOff x="0" y="0"/>
              <a:chExt cx="9144000" cy="6858000"/>
            </a:xfrm>
          </p:grpSpPr>
          <p:cxnSp>
            <p:nvCxnSpPr>
              <p:cNvPr id="140" name="AdjustLine" hidden="1"/>
              <p:cNvCxnSpPr/>
              <p:nvPr>
                <p:custDataLst>
                  <p:tags r:id="rId8"/>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1" name="AdjustLine" hidden="1"/>
              <p:cNvCxnSpPr/>
              <p:nvPr>
                <p:custDataLst>
                  <p:tags r:id="rId9"/>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2" name="AdjustLine" hidden="1"/>
              <p:cNvCxnSpPr/>
              <p:nvPr>
                <p:custDataLst>
                  <p:tags r:id="rId10"/>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3" name="AdjustLine" hidden="1"/>
              <p:cNvCxnSpPr/>
              <p:nvPr>
                <p:custDataLst>
                  <p:tags r:id="rId11"/>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4" name="AdjustLine" hidden="1"/>
              <p:cNvCxnSpPr/>
              <p:nvPr>
                <p:custDataLst>
                  <p:tags r:id="rId12"/>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5" name="AdjustLine" hidden="1"/>
              <p:cNvCxnSpPr/>
              <p:nvPr>
                <p:custDataLst>
                  <p:tags r:id="rId13"/>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6" name="AdjustLine" hidden="1"/>
              <p:cNvCxnSpPr/>
              <p:nvPr>
                <p:custDataLst>
                  <p:tags r:id="rId14"/>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7" name="AdjustLine" hidden="1"/>
              <p:cNvCxnSpPr/>
              <p:nvPr>
                <p:custDataLst>
                  <p:tags r:id="rId15"/>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8" name="AdjustLine" hidden="1"/>
              <p:cNvCxnSpPr/>
              <p:nvPr>
                <p:custDataLst>
                  <p:tags r:id="rId16"/>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9" name="AdjustLine" hidden="1"/>
              <p:cNvCxnSpPr/>
              <p:nvPr>
                <p:custDataLst>
                  <p:tags r:id="rId17"/>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0" name="AdjustLine" hidden="1"/>
              <p:cNvCxnSpPr/>
              <p:nvPr>
                <p:custDataLst>
                  <p:tags r:id="rId18"/>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pic>
        <p:nvPicPr>
          <p:cNvPr id="8197" name="Grafik 29" descr="SBP-logo_090715_242_linie_s.png"/>
          <p:cNvPicPr>
            <a:picLocks noChangeAspect="1"/>
          </p:cNvPicPr>
          <p:nvPr/>
        </p:nvPicPr>
        <p:blipFill>
          <a:blip r:embed="rId30" cstate="print"/>
          <a:srcRect/>
          <a:stretch>
            <a:fillRect/>
          </a:stretch>
        </p:blipFill>
        <p:spPr bwMode="auto">
          <a:xfrm>
            <a:off x="306388" y="6224588"/>
            <a:ext cx="454025" cy="4270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Lst>
  <p:txStyles>
    <p:titleStyle>
      <a:lvl1pPr algn="l" rtl="0" eaLnBrk="0" fontAlgn="base" hangingPunct="0">
        <a:lnSpc>
          <a:spcPts val="3500"/>
        </a:lnSpc>
        <a:spcBef>
          <a:spcPct val="0"/>
        </a:spcBef>
        <a:spcAft>
          <a:spcPct val="0"/>
        </a:spcAft>
        <a:defRPr lang="de-DE" sz="1400" kern="1200" dirty="0">
          <a:solidFill>
            <a:schemeClr val="tx2"/>
          </a:solidFill>
          <a:latin typeface="+mj-lt"/>
          <a:ea typeface="+mj-ea"/>
          <a:cs typeface="+mj-cs"/>
        </a:defRPr>
      </a:lvl1pPr>
      <a:lvl2pPr algn="l" rtl="0" eaLnBrk="0" fontAlgn="base" hangingPunct="0">
        <a:lnSpc>
          <a:spcPts val="3500"/>
        </a:lnSpc>
        <a:spcBef>
          <a:spcPct val="0"/>
        </a:spcBef>
        <a:spcAft>
          <a:spcPct val="0"/>
        </a:spcAft>
        <a:defRPr sz="1400">
          <a:solidFill>
            <a:schemeClr val="tx2"/>
          </a:solidFill>
          <a:latin typeface="Arial" charset="0"/>
        </a:defRPr>
      </a:lvl2pPr>
      <a:lvl3pPr algn="l" rtl="0" eaLnBrk="0" fontAlgn="base" hangingPunct="0">
        <a:lnSpc>
          <a:spcPts val="3500"/>
        </a:lnSpc>
        <a:spcBef>
          <a:spcPct val="0"/>
        </a:spcBef>
        <a:spcAft>
          <a:spcPct val="0"/>
        </a:spcAft>
        <a:defRPr sz="1400">
          <a:solidFill>
            <a:schemeClr val="tx2"/>
          </a:solidFill>
          <a:latin typeface="Arial" charset="0"/>
        </a:defRPr>
      </a:lvl3pPr>
      <a:lvl4pPr algn="l" rtl="0" eaLnBrk="0" fontAlgn="base" hangingPunct="0">
        <a:lnSpc>
          <a:spcPts val="3500"/>
        </a:lnSpc>
        <a:spcBef>
          <a:spcPct val="0"/>
        </a:spcBef>
        <a:spcAft>
          <a:spcPct val="0"/>
        </a:spcAft>
        <a:defRPr sz="1400">
          <a:solidFill>
            <a:schemeClr val="tx2"/>
          </a:solidFill>
          <a:latin typeface="Arial" charset="0"/>
        </a:defRPr>
      </a:lvl4pPr>
      <a:lvl5pPr algn="l" rtl="0" eaLnBrk="0" fontAlgn="base" hangingPunct="0">
        <a:lnSpc>
          <a:spcPts val="3500"/>
        </a:lnSpc>
        <a:spcBef>
          <a:spcPct val="0"/>
        </a:spcBef>
        <a:spcAft>
          <a:spcPct val="0"/>
        </a:spcAft>
        <a:defRPr sz="1400">
          <a:solidFill>
            <a:schemeClr val="tx2"/>
          </a:solidFill>
          <a:latin typeface="Arial" charset="0"/>
        </a:defRPr>
      </a:lvl5pPr>
      <a:lvl6pPr marL="457200" algn="l" rtl="0" fontAlgn="base">
        <a:lnSpc>
          <a:spcPts val="3500"/>
        </a:lnSpc>
        <a:spcBef>
          <a:spcPct val="0"/>
        </a:spcBef>
        <a:spcAft>
          <a:spcPct val="0"/>
        </a:spcAft>
        <a:defRPr sz="1400">
          <a:solidFill>
            <a:schemeClr val="tx2"/>
          </a:solidFill>
          <a:latin typeface="Arial" charset="0"/>
        </a:defRPr>
      </a:lvl6pPr>
      <a:lvl7pPr marL="914400" algn="l" rtl="0" fontAlgn="base">
        <a:lnSpc>
          <a:spcPts val="3500"/>
        </a:lnSpc>
        <a:spcBef>
          <a:spcPct val="0"/>
        </a:spcBef>
        <a:spcAft>
          <a:spcPct val="0"/>
        </a:spcAft>
        <a:defRPr sz="1400">
          <a:solidFill>
            <a:schemeClr val="tx2"/>
          </a:solidFill>
          <a:latin typeface="Arial" charset="0"/>
        </a:defRPr>
      </a:lvl7pPr>
      <a:lvl8pPr marL="1371600" algn="l" rtl="0" fontAlgn="base">
        <a:lnSpc>
          <a:spcPts val="3500"/>
        </a:lnSpc>
        <a:spcBef>
          <a:spcPct val="0"/>
        </a:spcBef>
        <a:spcAft>
          <a:spcPct val="0"/>
        </a:spcAft>
        <a:defRPr sz="1400">
          <a:solidFill>
            <a:schemeClr val="tx2"/>
          </a:solidFill>
          <a:latin typeface="Arial" charset="0"/>
        </a:defRPr>
      </a:lvl8pPr>
      <a:lvl9pPr marL="1828800" algn="l" rtl="0" fontAlgn="base">
        <a:lnSpc>
          <a:spcPts val="3500"/>
        </a:lnSpc>
        <a:spcBef>
          <a:spcPct val="0"/>
        </a:spcBef>
        <a:spcAft>
          <a:spcPct val="0"/>
        </a:spcAft>
        <a:defRPr sz="1400">
          <a:solidFill>
            <a:schemeClr val="tx2"/>
          </a:solidFill>
          <a:latin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2"/>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2"/>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2"/>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2"/>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218" name="Titelplatzhalter 1"/>
          <p:cNvSpPr>
            <a:spLocks noGrp="1"/>
          </p:cNvSpPr>
          <p:nvPr>
            <p:ph type="title"/>
          </p:nvPr>
        </p:nvSpPr>
        <p:spPr bwMode="auto">
          <a:xfrm>
            <a:off x="914400" y="1371600"/>
            <a:ext cx="7315200" cy="684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Titelmasterformat durch Klicken bearbeiten</a:t>
            </a:r>
          </a:p>
        </p:txBody>
      </p:sp>
      <p:sp>
        <p:nvSpPr>
          <p:cNvPr id="9219" name="Textplatzhalter 1"/>
          <p:cNvSpPr>
            <a:spLocks noGrp="1"/>
          </p:cNvSpPr>
          <p:nvPr>
            <p:ph type="body" idx="1"/>
          </p:nvPr>
        </p:nvSpPr>
        <p:spPr bwMode="auto">
          <a:xfrm>
            <a:off x="914400" y="2058988"/>
            <a:ext cx="731520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grpSp>
        <p:nvGrpSpPr>
          <p:cNvPr id="9220" name="Adjustline" hidden="1"/>
          <p:cNvGrpSpPr>
            <a:grpSpLocks/>
          </p:cNvGrpSpPr>
          <p:nvPr>
            <p:custDataLst>
              <p:tags r:id="rId7"/>
            </p:custDataLst>
          </p:nvPr>
        </p:nvGrpSpPr>
        <p:grpSpPr bwMode="auto">
          <a:xfrm>
            <a:off x="0" y="0"/>
            <a:ext cx="9144000" cy="6858000"/>
            <a:chOff x="0" y="0"/>
            <a:chExt cx="9144000" cy="6858000"/>
          </a:xfrm>
        </p:grpSpPr>
        <p:grpSp>
          <p:nvGrpSpPr>
            <p:cNvPr id="9221" name="Gruppieren 274" hidden="1"/>
            <p:cNvGrpSpPr>
              <a:grpSpLocks/>
            </p:cNvGrpSpPr>
            <p:nvPr/>
          </p:nvGrpSpPr>
          <p:grpSpPr bwMode="auto">
            <a:xfrm>
              <a:off x="0" y="0"/>
              <a:ext cx="9144000" cy="6858000"/>
              <a:chOff x="0" y="0"/>
              <a:chExt cx="9144000" cy="6858000"/>
            </a:xfrm>
          </p:grpSpPr>
          <p:cxnSp>
            <p:nvCxnSpPr>
              <p:cNvPr id="149" name="AdjustLine" hidden="1"/>
              <p:cNvCxnSpPr/>
              <p:nvPr>
                <p:custDataLst>
                  <p:tags r:id="rId19"/>
                </p:custDataLst>
              </p:nvPr>
            </p:nvCxnSpPr>
            <p:spPr>
              <a:xfrm>
                <a:off x="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0" name="AdjustLine" hidden="1"/>
              <p:cNvCxnSpPr/>
              <p:nvPr>
                <p:custDataLst>
                  <p:tags r:id="rId20"/>
                </p:custDataLst>
              </p:nvPr>
            </p:nvCxnSpPr>
            <p:spPr>
              <a:xfrm>
                <a:off x="914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1" name="AdjustLine" hidden="1"/>
              <p:cNvCxnSpPr/>
              <p:nvPr>
                <p:custDataLst>
                  <p:tags r:id="rId21"/>
                </p:custDataLst>
              </p:nvPr>
            </p:nvCxnSpPr>
            <p:spPr>
              <a:xfrm>
                <a:off x="1828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2" name="AdjustLine" hidden="1"/>
              <p:cNvCxnSpPr/>
              <p:nvPr>
                <p:custDataLst>
                  <p:tags r:id="rId22"/>
                </p:custDataLst>
              </p:nvPr>
            </p:nvCxnSpPr>
            <p:spPr>
              <a:xfrm>
                <a:off x="2743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3" name="AdjustLine" hidden="1"/>
              <p:cNvCxnSpPr/>
              <p:nvPr>
                <p:custDataLst>
                  <p:tags r:id="rId23"/>
                </p:custDataLst>
              </p:nvPr>
            </p:nvCxnSpPr>
            <p:spPr>
              <a:xfrm>
                <a:off x="3657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4" name="AdjustLine" hidden="1"/>
              <p:cNvCxnSpPr/>
              <p:nvPr>
                <p:custDataLst>
                  <p:tags r:id="rId24"/>
                </p:custDataLst>
              </p:nvPr>
            </p:nvCxnSpPr>
            <p:spPr>
              <a:xfrm>
                <a:off x="4572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5" name="AdjustLine" hidden="1"/>
              <p:cNvCxnSpPr/>
              <p:nvPr>
                <p:custDataLst>
                  <p:tags r:id="rId25"/>
                </p:custDataLst>
              </p:nvPr>
            </p:nvCxnSpPr>
            <p:spPr>
              <a:xfrm>
                <a:off x="54864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6" name="AdjustLine" hidden="1"/>
              <p:cNvCxnSpPr/>
              <p:nvPr>
                <p:custDataLst>
                  <p:tags r:id="rId26"/>
                </p:custDataLst>
              </p:nvPr>
            </p:nvCxnSpPr>
            <p:spPr>
              <a:xfrm>
                <a:off x="64008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7" name="AdjustLine" hidden="1"/>
              <p:cNvCxnSpPr/>
              <p:nvPr>
                <p:custDataLst>
                  <p:tags r:id="rId27"/>
                </p:custDataLst>
              </p:nvPr>
            </p:nvCxnSpPr>
            <p:spPr>
              <a:xfrm>
                <a:off x="73152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8" name="AdjustLine" hidden="1"/>
              <p:cNvCxnSpPr/>
              <p:nvPr>
                <p:custDataLst>
                  <p:tags r:id="rId28"/>
                </p:custDataLst>
              </p:nvPr>
            </p:nvCxnSpPr>
            <p:spPr>
              <a:xfrm>
                <a:off x="82296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9" name="AdjustLine" hidden="1"/>
              <p:cNvCxnSpPr/>
              <p:nvPr>
                <p:custDataLst>
                  <p:tags r:id="rId29"/>
                </p:custDataLst>
              </p:nvPr>
            </p:nvCxnSpPr>
            <p:spPr>
              <a:xfrm>
                <a:off x="9144000" y="0"/>
                <a:ext cx="0" cy="685800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9222" name="Gruppieren 14" hidden="1"/>
            <p:cNvGrpSpPr>
              <a:grpSpLocks/>
            </p:cNvGrpSpPr>
            <p:nvPr/>
          </p:nvGrpSpPr>
          <p:grpSpPr bwMode="auto">
            <a:xfrm>
              <a:off x="0" y="0"/>
              <a:ext cx="9144000" cy="6858000"/>
              <a:chOff x="0" y="0"/>
              <a:chExt cx="9144000" cy="6858000"/>
            </a:xfrm>
          </p:grpSpPr>
          <p:cxnSp>
            <p:nvCxnSpPr>
              <p:cNvPr id="138" name="AdjustLine" hidden="1"/>
              <p:cNvCxnSpPr/>
              <p:nvPr>
                <p:custDataLst>
                  <p:tags r:id="rId8"/>
                </p:custDataLst>
              </p:nvPr>
            </p:nvCxnSpPr>
            <p:spPr>
              <a:xfrm>
                <a:off x="0" y="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39" name="AdjustLine" hidden="1"/>
              <p:cNvCxnSpPr/>
              <p:nvPr>
                <p:custDataLst>
                  <p:tags r:id="rId9"/>
                </p:custDataLst>
              </p:nvPr>
            </p:nvCxnSpPr>
            <p:spPr>
              <a:xfrm>
                <a:off x="0" y="6873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0" name="AdjustLine" hidden="1"/>
              <p:cNvCxnSpPr/>
              <p:nvPr>
                <p:custDataLst>
                  <p:tags r:id="rId10"/>
                </p:custDataLst>
              </p:nvPr>
            </p:nvCxnSpPr>
            <p:spPr>
              <a:xfrm>
                <a:off x="0" y="13716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1" name="AdjustLine" hidden="1"/>
              <p:cNvCxnSpPr/>
              <p:nvPr>
                <p:custDataLst>
                  <p:tags r:id="rId11"/>
                </p:custDataLst>
              </p:nvPr>
            </p:nvCxnSpPr>
            <p:spPr>
              <a:xfrm>
                <a:off x="0" y="20589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2" name="AdjustLine" hidden="1"/>
              <p:cNvCxnSpPr/>
              <p:nvPr>
                <p:custDataLst>
                  <p:tags r:id="rId12"/>
                </p:custDataLst>
              </p:nvPr>
            </p:nvCxnSpPr>
            <p:spPr>
              <a:xfrm>
                <a:off x="0" y="27432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3" name="AdjustLine" hidden="1"/>
              <p:cNvCxnSpPr/>
              <p:nvPr>
                <p:custDataLst>
                  <p:tags r:id="rId13"/>
                </p:custDataLst>
              </p:nvPr>
            </p:nvCxnSpPr>
            <p:spPr>
              <a:xfrm>
                <a:off x="0" y="34305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4" name="AdjustLine" hidden="1"/>
              <p:cNvCxnSpPr/>
              <p:nvPr>
                <p:custDataLst>
                  <p:tags r:id="rId14"/>
                </p:custDataLst>
              </p:nvPr>
            </p:nvCxnSpPr>
            <p:spPr>
              <a:xfrm>
                <a:off x="0" y="41148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5" name="AdjustLine" hidden="1"/>
              <p:cNvCxnSpPr/>
              <p:nvPr>
                <p:custDataLst>
                  <p:tags r:id="rId15"/>
                </p:custDataLst>
              </p:nvPr>
            </p:nvCxnSpPr>
            <p:spPr>
              <a:xfrm>
                <a:off x="0" y="48021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6" name="AdjustLine" hidden="1"/>
              <p:cNvCxnSpPr/>
              <p:nvPr>
                <p:custDataLst>
                  <p:tags r:id="rId16"/>
                </p:custDataLst>
              </p:nvPr>
            </p:nvCxnSpPr>
            <p:spPr>
              <a:xfrm>
                <a:off x="0" y="54864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7" name="AdjustLine" hidden="1"/>
              <p:cNvCxnSpPr/>
              <p:nvPr>
                <p:custDataLst>
                  <p:tags r:id="rId17"/>
                </p:custDataLst>
              </p:nvPr>
            </p:nvCxnSpPr>
            <p:spPr>
              <a:xfrm>
                <a:off x="0" y="6173788"/>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8" name="AdjustLine" hidden="1"/>
              <p:cNvCxnSpPr/>
              <p:nvPr>
                <p:custDataLst>
                  <p:tags r:id="rId18"/>
                </p:custDataLst>
              </p:nvPr>
            </p:nvCxnSpPr>
            <p:spPr>
              <a:xfrm>
                <a:off x="0" y="6858000"/>
                <a:ext cx="9144000" cy="0"/>
              </a:xfrm>
              <a:prstGeom prst="line">
                <a:avLst/>
              </a:prstGeom>
              <a:ln w="126">
                <a:solidFill>
                  <a:srgbClr val="FF00FF"/>
                </a:solidFill>
              </a:ln>
            </p:spPr>
            <p:style>
              <a:lnRef idx="1">
                <a:schemeClr val="accent1"/>
              </a:lnRef>
              <a:fillRef idx="0">
                <a:schemeClr val="accent1"/>
              </a:fillRef>
              <a:effectRef idx="0">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Lst>
  <p:txStyles>
    <p:titleStyle>
      <a:lvl1pPr algn="l" rtl="0" eaLnBrk="0" fontAlgn="base" hangingPunct="0">
        <a:spcBef>
          <a:spcPct val="0"/>
        </a:spcBef>
        <a:spcAft>
          <a:spcPct val="0"/>
        </a:spcAft>
        <a:defRPr sz="2000"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000">
          <a:solidFill>
            <a:schemeClr val="tx2"/>
          </a:solidFill>
          <a:latin typeface="Arial" charset="0"/>
          <a:cs typeface="Arial" charset="0"/>
        </a:defRPr>
      </a:lvl2pPr>
      <a:lvl3pPr algn="l" rtl="0" eaLnBrk="0" fontAlgn="base" hangingPunct="0">
        <a:spcBef>
          <a:spcPct val="0"/>
        </a:spcBef>
        <a:spcAft>
          <a:spcPct val="0"/>
        </a:spcAft>
        <a:defRPr sz="2000">
          <a:solidFill>
            <a:schemeClr val="tx2"/>
          </a:solidFill>
          <a:latin typeface="Arial" charset="0"/>
          <a:cs typeface="Arial" charset="0"/>
        </a:defRPr>
      </a:lvl3pPr>
      <a:lvl4pPr algn="l" rtl="0" eaLnBrk="0" fontAlgn="base" hangingPunct="0">
        <a:spcBef>
          <a:spcPct val="0"/>
        </a:spcBef>
        <a:spcAft>
          <a:spcPct val="0"/>
        </a:spcAft>
        <a:defRPr sz="2000">
          <a:solidFill>
            <a:schemeClr val="tx2"/>
          </a:solidFill>
          <a:latin typeface="Arial" charset="0"/>
          <a:cs typeface="Arial" charset="0"/>
        </a:defRPr>
      </a:lvl4pPr>
      <a:lvl5pPr algn="l" rtl="0" eaLnBrk="0" fontAlgn="base" hangingPunct="0">
        <a:spcBef>
          <a:spcPct val="0"/>
        </a:spcBef>
        <a:spcAft>
          <a:spcPct val="0"/>
        </a:spcAft>
        <a:defRPr sz="2000">
          <a:solidFill>
            <a:schemeClr val="tx2"/>
          </a:solidFill>
          <a:latin typeface="Arial" charset="0"/>
          <a:cs typeface="Arial" charset="0"/>
        </a:defRPr>
      </a:lvl5pPr>
      <a:lvl6pPr marL="457200" algn="l" rtl="0" fontAlgn="base">
        <a:spcBef>
          <a:spcPct val="0"/>
        </a:spcBef>
        <a:spcAft>
          <a:spcPct val="0"/>
        </a:spcAft>
        <a:defRPr sz="2000">
          <a:solidFill>
            <a:schemeClr val="tx2"/>
          </a:solidFill>
          <a:latin typeface="Arial" charset="0"/>
          <a:cs typeface="Arial" charset="0"/>
        </a:defRPr>
      </a:lvl6pPr>
      <a:lvl7pPr marL="914400" algn="l" rtl="0" fontAlgn="base">
        <a:spcBef>
          <a:spcPct val="0"/>
        </a:spcBef>
        <a:spcAft>
          <a:spcPct val="0"/>
        </a:spcAft>
        <a:defRPr sz="2000">
          <a:solidFill>
            <a:schemeClr val="tx2"/>
          </a:solidFill>
          <a:latin typeface="Arial" charset="0"/>
          <a:cs typeface="Arial" charset="0"/>
        </a:defRPr>
      </a:lvl7pPr>
      <a:lvl8pPr marL="1371600" algn="l" rtl="0" fontAlgn="base">
        <a:spcBef>
          <a:spcPct val="0"/>
        </a:spcBef>
        <a:spcAft>
          <a:spcPct val="0"/>
        </a:spcAft>
        <a:defRPr sz="2000">
          <a:solidFill>
            <a:schemeClr val="tx2"/>
          </a:solidFill>
          <a:latin typeface="Arial" charset="0"/>
          <a:cs typeface="Arial" charset="0"/>
        </a:defRPr>
      </a:lvl8pPr>
      <a:lvl9pPr marL="1828800" algn="l" rtl="0" fontAlgn="base">
        <a:spcBef>
          <a:spcPct val="0"/>
        </a:spcBef>
        <a:spcAft>
          <a:spcPct val="0"/>
        </a:spcAft>
        <a:defRPr sz="2000">
          <a:solidFill>
            <a:schemeClr val="tx2"/>
          </a:solidFill>
          <a:latin typeface="Arial" charset="0"/>
          <a:cs typeface="Arial" charset="0"/>
        </a:defRPr>
      </a:lvl9pPr>
    </p:titleStyle>
    <p:bodyStyle>
      <a:lvl1pPr marL="342900" indent="-342900" algn="l" rtl="0" eaLnBrk="0" fontAlgn="base" hangingPunct="0">
        <a:lnSpc>
          <a:spcPts val="2000"/>
        </a:lnSpc>
        <a:spcBef>
          <a:spcPct val="0"/>
        </a:spcBef>
        <a:spcAft>
          <a:spcPct val="0"/>
        </a:spcAft>
        <a:defRPr lang="de-DE" sz="1600" kern="1200" dirty="0">
          <a:solidFill>
            <a:schemeClr val="tx2"/>
          </a:solidFill>
          <a:latin typeface="+mn-lt"/>
          <a:ea typeface="+mn-ea"/>
          <a:cs typeface="+mn-cs"/>
        </a:defRPr>
      </a:lvl1pPr>
      <a:lvl2pPr marL="177800" indent="-177800" algn="l" defTabSz="533400" rtl="0" eaLnBrk="0" fontAlgn="base" hangingPunct="0">
        <a:lnSpc>
          <a:spcPts val="2000"/>
        </a:lnSpc>
        <a:spcBef>
          <a:spcPct val="0"/>
        </a:spcBef>
        <a:spcAft>
          <a:spcPct val="0"/>
        </a:spcAft>
        <a:buFont typeface="Arial" pitchFamily="34" charset="0"/>
        <a:buChar char="•"/>
        <a:defRPr lang="de-DE" sz="1600" kern="1200" dirty="0">
          <a:solidFill>
            <a:schemeClr val="tx2"/>
          </a:solidFill>
          <a:latin typeface="+mn-lt"/>
          <a:ea typeface="+mn-ea"/>
          <a:cs typeface="+mn-cs"/>
        </a:defRPr>
      </a:lvl2pPr>
      <a:lvl3pPr marL="622300" indent="-177800" algn="l" rtl="0" eaLnBrk="0" fontAlgn="base" hangingPunct="0">
        <a:lnSpc>
          <a:spcPts val="2000"/>
        </a:lnSpc>
        <a:spcBef>
          <a:spcPct val="0"/>
        </a:spcBef>
        <a:spcAft>
          <a:spcPct val="0"/>
        </a:spcAft>
        <a:buFont typeface="Calibri" pitchFamily="34" charset="0"/>
        <a:buChar char="–"/>
        <a:defRPr lang="de-DE" sz="1600" kern="1200" dirty="0">
          <a:solidFill>
            <a:schemeClr val="tx2"/>
          </a:solidFill>
          <a:latin typeface="+mn-lt"/>
          <a:ea typeface="+mn-ea"/>
          <a:cs typeface="+mn-cs"/>
        </a:defRPr>
      </a:lvl3pPr>
      <a:lvl4pPr marL="1092200" indent="-177800" algn="l" rtl="0" eaLnBrk="0" fontAlgn="base" hangingPunct="0">
        <a:lnSpc>
          <a:spcPts val="2000"/>
        </a:lnSpc>
        <a:spcBef>
          <a:spcPct val="0"/>
        </a:spcBef>
        <a:spcAft>
          <a:spcPct val="0"/>
        </a:spcAft>
        <a:buFont typeface="Arial" pitchFamily="34" charset="0"/>
        <a:buChar char="«"/>
        <a:defRPr lang="de-DE" sz="1600" kern="1200" dirty="0">
          <a:solidFill>
            <a:schemeClr val="tx2"/>
          </a:solidFill>
          <a:latin typeface="+mn-lt"/>
          <a:ea typeface="+mn-ea"/>
          <a:cs typeface="+mn-cs"/>
        </a:defRPr>
      </a:lvl4pPr>
      <a:lvl5pPr marL="1079500" indent="-165100" algn="l" rtl="0" eaLnBrk="0" fontAlgn="base" hangingPunct="0">
        <a:lnSpc>
          <a:spcPts val="2000"/>
        </a:lnSpc>
        <a:spcBef>
          <a:spcPct val="0"/>
        </a:spcBef>
        <a:spcAft>
          <a:spcPct val="0"/>
        </a:spcAft>
        <a:buFont typeface="Arial" pitchFamily="34" charset="0"/>
        <a:buChar char="»"/>
        <a:defRPr lang="de-DE"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xml"/><Relationship Id="rId1" Type="http://schemas.openxmlformats.org/officeDocument/2006/relationships/video" Target="file:///C:\Dokumente%20und%20Einstellungen\Administrator.NOTE43\Desktop\Dresden2011\20100620Maus_cut.mpg"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wmf"/><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44.gif"/></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42.wmf"/></Relationships>
</file>

<file path=ppt/slides/_rels/slide3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video" Target="file:///C:\Dokumente%20und%20Einstellungen\Administrator.NOTE43\Desktop\Dresden2011\Solar%20Updraft%20Tower%20SBS%20Short.mpg" TargetMode="Externa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e Sonne"/>
          <p:cNvPicPr>
            <a:picLocks noChangeAspect="1" noChangeArrowheads="1"/>
          </p:cNvPicPr>
          <p:nvPr/>
        </p:nvPicPr>
        <p:blipFill>
          <a:blip r:embed="rId3" cstate="print"/>
          <a:srcRect/>
          <a:stretch>
            <a:fillRect/>
          </a:stretch>
        </p:blipFill>
        <p:spPr bwMode="auto">
          <a:xfrm>
            <a:off x="609600" y="1316910"/>
            <a:ext cx="4572000" cy="4572000"/>
          </a:xfrm>
          <a:prstGeom prst="rect">
            <a:avLst/>
          </a:prstGeom>
          <a:noFill/>
          <a:ln w="9525">
            <a:noFill/>
            <a:miter lim="800000"/>
            <a:headEnd/>
            <a:tailEnd/>
          </a:ln>
        </p:spPr>
      </p:pic>
      <p:sp>
        <p:nvSpPr>
          <p:cNvPr id="3075" name="Rectangle 4"/>
          <p:cNvSpPr>
            <a:spLocks noGrp="1" noChangeArrowheads="1"/>
          </p:cNvSpPr>
          <p:nvPr>
            <p:ph type="title"/>
          </p:nvPr>
        </p:nvSpPr>
        <p:spPr/>
        <p:txBody>
          <a:bodyPr/>
          <a:lstStyle/>
          <a:p>
            <a:pPr eaLnBrk="1" hangingPunct="1"/>
            <a:r>
              <a:rPr lang="es-ES_tradnl" sz="3200" dirty="0" smtClean="0">
                <a:solidFill>
                  <a:schemeClr val="bg1"/>
                </a:solidFill>
              </a:rPr>
              <a:t>Aufwindkraftwerk  / </a:t>
            </a:r>
            <a:endParaRPr lang="es-ES_tradnl" sz="1400" dirty="0" smtClean="0">
              <a:solidFill>
                <a:schemeClr val="bg1"/>
              </a:solidFill>
            </a:endParaRPr>
          </a:p>
        </p:txBody>
      </p:sp>
      <p:pic>
        <p:nvPicPr>
          <p:cNvPr id="3077" name="Grafik 4" descr="EarthFromSpace.jpg"/>
          <p:cNvPicPr>
            <a:picLocks noChangeAspect="1"/>
          </p:cNvPicPr>
          <p:nvPr/>
        </p:nvPicPr>
        <p:blipFill>
          <a:blip r:embed="rId4" cstate="print"/>
          <a:srcRect/>
          <a:stretch>
            <a:fillRect/>
          </a:stretch>
        </p:blipFill>
        <p:spPr bwMode="auto">
          <a:xfrm>
            <a:off x="5334000" y="1926510"/>
            <a:ext cx="3494088" cy="3614738"/>
          </a:xfrm>
          <a:prstGeom prst="rect">
            <a:avLst/>
          </a:prstGeom>
          <a:noFill/>
          <a:ln w="9525">
            <a:noFill/>
            <a:miter lim="800000"/>
            <a:headEnd/>
            <a:tailEnd/>
          </a:ln>
        </p:spPr>
      </p:pic>
      <p:grpSp>
        <p:nvGrpSpPr>
          <p:cNvPr id="2" name="Group 8"/>
          <p:cNvGrpSpPr>
            <a:grpSpLocks noChangeAspect="1"/>
          </p:cNvGrpSpPr>
          <p:nvPr/>
        </p:nvGrpSpPr>
        <p:grpSpPr bwMode="auto">
          <a:xfrm>
            <a:off x="7326313" y="381000"/>
            <a:ext cx="923925" cy="508000"/>
            <a:chOff x="4615" y="240"/>
            <a:chExt cx="582" cy="320"/>
          </a:xfrm>
        </p:grpSpPr>
        <p:sp>
          <p:nvSpPr>
            <p:cNvPr id="3080" name="Freeform 9"/>
            <p:cNvSpPr>
              <a:spLocks/>
            </p:cNvSpPr>
            <p:nvPr/>
          </p:nvSpPr>
          <p:spPr bwMode="auto">
            <a:xfrm>
              <a:off x="4951" y="387"/>
              <a:ext cx="171" cy="115"/>
            </a:xfrm>
            <a:custGeom>
              <a:avLst/>
              <a:gdLst>
                <a:gd name="T0" fmla="*/ 0 w 683"/>
                <a:gd name="T1" fmla="*/ 0 h 459"/>
                <a:gd name="T2" fmla="*/ 0 w 683"/>
                <a:gd name="T3" fmla="*/ 0 h 459"/>
                <a:gd name="T4" fmla="*/ 0 w 683"/>
                <a:gd name="T5" fmla="*/ 0 h 459"/>
                <a:gd name="T6" fmla="*/ 0 w 683"/>
                <a:gd name="T7" fmla="*/ 0 h 459"/>
                <a:gd name="T8" fmla="*/ 0 w 683"/>
                <a:gd name="T9" fmla="*/ 0 h 459"/>
                <a:gd name="T10" fmla="*/ 0 w 683"/>
                <a:gd name="T11" fmla="*/ 0 h 459"/>
                <a:gd name="T12" fmla="*/ 0 w 683"/>
                <a:gd name="T13" fmla="*/ 0 h 459"/>
                <a:gd name="T14" fmla="*/ 0 w 683"/>
                <a:gd name="T15" fmla="*/ 0 h 459"/>
                <a:gd name="T16" fmla="*/ 0 w 683"/>
                <a:gd name="T17" fmla="*/ 0 h 459"/>
                <a:gd name="T18" fmla="*/ 0 w 683"/>
                <a:gd name="T19" fmla="*/ 0 h 459"/>
                <a:gd name="T20" fmla="*/ 0 w 683"/>
                <a:gd name="T21" fmla="*/ 0 h 459"/>
                <a:gd name="T22" fmla="*/ 0 w 683"/>
                <a:gd name="T23" fmla="*/ 0 h 459"/>
                <a:gd name="T24" fmla="*/ 0 w 683"/>
                <a:gd name="T25" fmla="*/ 0 h 459"/>
                <a:gd name="T26" fmla="*/ 0 w 683"/>
                <a:gd name="T27" fmla="*/ 0 h 459"/>
                <a:gd name="T28" fmla="*/ 0 w 683"/>
                <a:gd name="T29" fmla="*/ 0 h 459"/>
                <a:gd name="T30" fmla="*/ 0 w 683"/>
                <a:gd name="T31" fmla="*/ 0 h 459"/>
                <a:gd name="T32" fmla="*/ 0 w 683"/>
                <a:gd name="T33" fmla="*/ 0 h 459"/>
                <a:gd name="T34" fmla="*/ 0 w 683"/>
                <a:gd name="T35" fmla="*/ 0 h 459"/>
                <a:gd name="T36" fmla="*/ 0 w 683"/>
                <a:gd name="T37" fmla="*/ 0 h 459"/>
                <a:gd name="T38" fmla="*/ 0 w 683"/>
                <a:gd name="T39" fmla="*/ 0 h 459"/>
                <a:gd name="T40" fmla="*/ 0 w 683"/>
                <a:gd name="T41" fmla="*/ 0 h 459"/>
                <a:gd name="T42" fmla="*/ 0 w 683"/>
                <a:gd name="T43" fmla="*/ 0 h 459"/>
                <a:gd name="T44" fmla="*/ 0 w 683"/>
                <a:gd name="T45" fmla="*/ 0 h 459"/>
                <a:gd name="T46" fmla="*/ 0 w 683"/>
                <a:gd name="T47" fmla="*/ 0 h 459"/>
                <a:gd name="T48" fmla="*/ 0 w 683"/>
                <a:gd name="T49" fmla="*/ 0 h 459"/>
                <a:gd name="T50" fmla="*/ 0 w 683"/>
                <a:gd name="T51" fmla="*/ 0 h 459"/>
                <a:gd name="T52" fmla="*/ 0 w 683"/>
                <a:gd name="T53" fmla="*/ 0 h 459"/>
                <a:gd name="T54" fmla="*/ 0 w 683"/>
                <a:gd name="T55" fmla="*/ 0 h 459"/>
                <a:gd name="T56" fmla="*/ 0 w 683"/>
                <a:gd name="T57" fmla="*/ 0 h 459"/>
                <a:gd name="T58" fmla="*/ 0 w 683"/>
                <a:gd name="T59" fmla="*/ 0 h 459"/>
                <a:gd name="T60" fmla="*/ 0 w 683"/>
                <a:gd name="T61" fmla="*/ 0 h 459"/>
                <a:gd name="T62" fmla="*/ 0 w 683"/>
                <a:gd name="T63" fmla="*/ 0 h 459"/>
                <a:gd name="T64" fmla="*/ 0 w 683"/>
                <a:gd name="T65" fmla="*/ 0 h 459"/>
                <a:gd name="T66" fmla="*/ 0 w 683"/>
                <a:gd name="T67" fmla="*/ 0 h 459"/>
                <a:gd name="T68" fmla="*/ 0 w 683"/>
                <a:gd name="T69" fmla="*/ 0 h 459"/>
                <a:gd name="T70" fmla="*/ 0 w 683"/>
                <a:gd name="T71" fmla="*/ 0 h 459"/>
                <a:gd name="T72" fmla="*/ 0 w 683"/>
                <a:gd name="T73" fmla="*/ 0 h 459"/>
                <a:gd name="T74" fmla="*/ 0 w 683"/>
                <a:gd name="T75" fmla="*/ 0 h 459"/>
                <a:gd name="T76" fmla="*/ 0 w 683"/>
                <a:gd name="T77" fmla="*/ 0 h 4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3"/>
                <a:gd name="T118" fmla="*/ 0 h 459"/>
                <a:gd name="T119" fmla="*/ 683 w 683"/>
                <a:gd name="T120" fmla="*/ 459 h 4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3" h="459">
                  <a:moveTo>
                    <a:pt x="18" y="0"/>
                  </a:moveTo>
                  <a:lnTo>
                    <a:pt x="25" y="40"/>
                  </a:lnTo>
                  <a:lnTo>
                    <a:pt x="38" y="78"/>
                  </a:lnTo>
                  <a:lnTo>
                    <a:pt x="46" y="95"/>
                  </a:lnTo>
                  <a:lnTo>
                    <a:pt x="57" y="115"/>
                  </a:lnTo>
                  <a:lnTo>
                    <a:pt x="80" y="153"/>
                  </a:lnTo>
                  <a:lnTo>
                    <a:pt x="110" y="187"/>
                  </a:lnTo>
                  <a:lnTo>
                    <a:pt x="145" y="222"/>
                  </a:lnTo>
                  <a:lnTo>
                    <a:pt x="184" y="255"/>
                  </a:lnTo>
                  <a:lnTo>
                    <a:pt x="227" y="286"/>
                  </a:lnTo>
                  <a:lnTo>
                    <a:pt x="275" y="314"/>
                  </a:lnTo>
                  <a:lnTo>
                    <a:pt x="326" y="341"/>
                  </a:lnTo>
                  <a:lnTo>
                    <a:pt x="380" y="365"/>
                  </a:lnTo>
                  <a:lnTo>
                    <a:pt x="408" y="376"/>
                  </a:lnTo>
                  <a:lnTo>
                    <a:pt x="436" y="387"/>
                  </a:lnTo>
                  <a:lnTo>
                    <a:pt x="495" y="406"/>
                  </a:lnTo>
                  <a:lnTo>
                    <a:pt x="555" y="420"/>
                  </a:lnTo>
                  <a:lnTo>
                    <a:pt x="619" y="431"/>
                  </a:lnTo>
                  <a:lnTo>
                    <a:pt x="683" y="440"/>
                  </a:lnTo>
                  <a:lnTo>
                    <a:pt x="681" y="459"/>
                  </a:lnTo>
                  <a:lnTo>
                    <a:pt x="616" y="450"/>
                  </a:lnTo>
                  <a:lnTo>
                    <a:pt x="552" y="439"/>
                  </a:lnTo>
                  <a:lnTo>
                    <a:pt x="489" y="423"/>
                  </a:lnTo>
                  <a:lnTo>
                    <a:pt x="430" y="404"/>
                  </a:lnTo>
                  <a:lnTo>
                    <a:pt x="401" y="394"/>
                  </a:lnTo>
                  <a:lnTo>
                    <a:pt x="373" y="383"/>
                  </a:lnTo>
                  <a:lnTo>
                    <a:pt x="317" y="357"/>
                  </a:lnTo>
                  <a:lnTo>
                    <a:pt x="265" y="330"/>
                  </a:lnTo>
                  <a:lnTo>
                    <a:pt x="216" y="302"/>
                  </a:lnTo>
                  <a:lnTo>
                    <a:pt x="173" y="270"/>
                  </a:lnTo>
                  <a:lnTo>
                    <a:pt x="134" y="236"/>
                  </a:lnTo>
                  <a:lnTo>
                    <a:pt x="96" y="199"/>
                  </a:lnTo>
                  <a:lnTo>
                    <a:pt x="65" y="164"/>
                  </a:lnTo>
                  <a:lnTo>
                    <a:pt x="40" y="125"/>
                  </a:lnTo>
                  <a:lnTo>
                    <a:pt x="30" y="105"/>
                  </a:lnTo>
                  <a:lnTo>
                    <a:pt x="21" y="85"/>
                  </a:lnTo>
                  <a:lnTo>
                    <a:pt x="7" y="44"/>
                  </a:lnTo>
                  <a:lnTo>
                    <a:pt x="0" y="2"/>
                  </a:lnTo>
                  <a:lnTo>
                    <a:pt x="18" y="0"/>
                  </a:lnTo>
                  <a:close/>
                </a:path>
              </a:pathLst>
            </a:custGeom>
            <a:solidFill>
              <a:srgbClr val="000000"/>
            </a:solidFill>
            <a:ln w="9525">
              <a:noFill/>
              <a:round/>
              <a:headEnd/>
              <a:tailEnd/>
            </a:ln>
          </p:spPr>
          <p:txBody>
            <a:bodyPr/>
            <a:lstStyle/>
            <a:p>
              <a:endParaRPr lang="de-DE"/>
            </a:p>
          </p:txBody>
        </p:sp>
        <p:sp>
          <p:nvSpPr>
            <p:cNvPr id="3081" name="Freeform 10"/>
            <p:cNvSpPr>
              <a:spLocks/>
            </p:cNvSpPr>
            <p:nvPr/>
          </p:nvSpPr>
          <p:spPr bwMode="auto">
            <a:xfrm>
              <a:off x="4948" y="331"/>
              <a:ext cx="249" cy="90"/>
            </a:xfrm>
            <a:custGeom>
              <a:avLst/>
              <a:gdLst>
                <a:gd name="T0" fmla="*/ 0 w 994"/>
                <a:gd name="T1" fmla="*/ 0 h 359"/>
                <a:gd name="T2" fmla="*/ 0 w 994"/>
                <a:gd name="T3" fmla="*/ 0 h 359"/>
                <a:gd name="T4" fmla="*/ 0 w 994"/>
                <a:gd name="T5" fmla="*/ 0 h 359"/>
                <a:gd name="T6" fmla="*/ 0 w 994"/>
                <a:gd name="T7" fmla="*/ 0 h 359"/>
                <a:gd name="T8" fmla="*/ 0 w 994"/>
                <a:gd name="T9" fmla="*/ 0 h 359"/>
                <a:gd name="T10" fmla="*/ 0 w 994"/>
                <a:gd name="T11" fmla="*/ 0 h 359"/>
                <a:gd name="T12" fmla="*/ 0 w 994"/>
                <a:gd name="T13" fmla="*/ 0 h 359"/>
                <a:gd name="T14" fmla="*/ 0 w 994"/>
                <a:gd name="T15" fmla="*/ 0 h 359"/>
                <a:gd name="T16" fmla="*/ 0 w 994"/>
                <a:gd name="T17" fmla="*/ 0 h 359"/>
                <a:gd name="T18" fmla="*/ 0 w 994"/>
                <a:gd name="T19" fmla="*/ 0 h 359"/>
                <a:gd name="T20" fmla="*/ 0 w 994"/>
                <a:gd name="T21" fmla="*/ 0 h 359"/>
                <a:gd name="T22" fmla="*/ 0 w 994"/>
                <a:gd name="T23" fmla="*/ 0 h 359"/>
                <a:gd name="T24" fmla="*/ 0 w 994"/>
                <a:gd name="T25" fmla="*/ 0 h 359"/>
                <a:gd name="T26" fmla="*/ 0 w 994"/>
                <a:gd name="T27" fmla="*/ 0 h 359"/>
                <a:gd name="T28" fmla="*/ 0 w 994"/>
                <a:gd name="T29" fmla="*/ 0 h 359"/>
                <a:gd name="T30" fmla="*/ 0 w 994"/>
                <a:gd name="T31" fmla="*/ 0 h 359"/>
                <a:gd name="T32" fmla="*/ 0 w 994"/>
                <a:gd name="T33" fmla="*/ 0 h 359"/>
                <a:gd name="T34" fmla="*/ 0 w 994"/>
                <a:gd name="T35" fmla="*/ 0 h 359"/>
                <a:gd name="T36" fmla="*/ 0 w 994"/>
                <a:gd name="T37" fmla="*/ 0 h 359"/>
                <a:gd name="T38" fmla="*/ 0 w 994"/>
                <a:gd name="T39" fmla="*/ 0 h 359"/>
                <a:gd name="T40" fmla="*/ 0 w 994"/>
                <a:gd name="T41" fmla="*/ 0 h 359"/>
                <a:gd name="T42" fmla="*/ 0 w 994"/>
                <a:gd name="T43" fmla="*/ 0 h 359"/>
                <a:gd name="T44" fmla="*/ 0 w 994"/>
                <a:gd name="T45" fmla="*/ 0 h 359"/>
                <a:gd name="T46" fmla="*/ 0 w 994"/>
                <a:gd name="T47" fmla="*/ 0 h 359"/>
                <a:gd name="T48" fmla="*/ 0 w 994"/>
                <a:gd name="T49" fmla="*/ 0 h 359"/>
                <a:gd name="T50" fmla="*/ 0 w 994"/>
                <a:gd name="T51" fmla="*/ 0 h 359"/>
                <a:gd name="T52" fmla="*/ 0 w 994"/>
                <a:gd name="T53" fmla="*/ 0 h 359"/>
                <a:gd name="T54" fmla="*/ 0 w 994"/>
                <a:gd name="T55" fmla="*/ 0 h 359"/>
                <a:gd name="T56" fmla="*/ 0 w 994"/>
                <a:gd name="T57" fmla="*/ 0 h 359"/>
                <a:gd name="T58" fmla="*/ 0 w 994"/>
                <a:gd name="T59" fmla="*/ 0 h 359"/>
                <a:gd name="T60" fmla="*/ 0 w 994"/>
                <a:gd name="T61" fmla="*/ 0 h 359"/>
                <a:gd name="T62" fmla="*/ 0 w 994"/>
                <a:gd name="T63" fmla="*/ 0 h 359"/>
                <a:gd name="T64" fmla="*/ 0 w 994"/>
                <a:gd name="T65" fmla="*/ 0 h 359"/>
                <a:gd name="T66" fmla="*/ 0 w 994"/>
                <a:gd name="T67" fmla="*/ 0 h 359"/>
                <a:gd name="T68" fmla="*/ 0 w 994"/>
                <a:gd name="T69" fmla="*/ 0 h 359"/>
                <a:gd name="T70" fmla="*/ 0 w 994"/>
                <a:gd name="T71" fmla="*/ 0 h 359"/>
                <a:gd name="T72" fmla="*/ 0 w 994"/>
                <a:gd name="T73" fmla="*/ 0 h 359"/>
                <a:gd name="T74" fmla="*/ 0 w 994"/>
                <a:gd name="T75" fmla="*/ 0 h 359"/>
                <a:gd name="T76" fmla="*/ 0 w 994"/>
                <a:gd name="T77" fmla="*/ 0 h 359"/>
                <a:gd name="T78" fmla="*/ 0 w 994"/>
                <a:gd name="T79" fmla="*/ 0 h 359"/>
                <a:gd name="T80" fmla="*/ 0 w 994"/>
                <a:gd name="T81" fmla="*/ 0 h 359"/>
                <a:gd name="T82" fmla="*/ 0 w 994"/>
                <a:gd name="T83" fmla="*/ 0 h 359"/>
                <a:gd name="T84" fmla="*/ 0 w 994"/>
                <a:gd name="T85" fmla="*/ 0 h 3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4"/>
                <a:gd name="T130" fmla="*/ 0 h 359"/>
                <a:gd name="T131" fmla="*/ 994 w 994"/>
                <a:gd name="T132" fmla="*/ 359 h 3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4" h="359">
                  <a:moveTo>
                    <a:pt x="0" y="0"/>
                  </a:moveTo>
                  <a:lnTo>
                    <a:pt x="99" y="0"/>
                  </a:lnTo>
                  <a:lnTo>
                    <a:pt x="195" y="3"/>
                  </a:lnTo>
                  <a:lnTo>
                    <a:pt x="289" y="9"/>
                  </a:lnTo>
                  <a:lnTo>
                    <a:pt x="379" y="19"/>
                  </a:lnTo>
                  <a:lnTo>
                    <a:pt x="462" y="32"/>
                  </a:lnTo>
                  <a:lnTo>
                    <a:pt x="543" y="48"/>
                  </a:lnTo>
                  <a:lnTo>
                    <a:pt x="618" y="66"/>
                  </a:lnTo>
                  <a:lnTo>
                    <a:pt x="688" y="87"/>
                  </a:lnTo>
                  <a:lnTo>
                    <a:pt x="750" y="111"/>
                  </a:lnTo>
                  <a:lnTo>
                    <a:pt x="808" y="139"/>
                  </a:lnTo>
                  <a:lnTo>
                    <a:pt x="858" y="168"/>
                  </a:lnTo>
                  <a:lnTo>
                    <a:pt x="881" y="182"/>
                  </a:lnTo>
                  <a:lnTo>
                    <a:pt x="902" y="200"/>
                  </a:lnTo>
                  <a:lnTo>
                    <a:pt x="921" y="217"/>
                  </a:lnTo>
                  <a:lnTo>
                    <a:pt x="938" y="236"/>
                  </a:lnTo>
                  <a:lnTo>
                    <a:pt x="953" y="253"/>
                  </a:lnTo>
                  <a:lnTo>
                    <a:pt x="966" y="273"/>
                  </a:lnTo>
                  <a:lnTo>
                    <a:pt x="985" y="312"/>
                  </a:lnTo>
                  <a:lnTo>
                    <a:pt x="990" y="335"/>
                  </a:lnTo>
                  <a:lnTo>
                    <a:pt x="994" y="355"/>
                  </a:lnTo>
                  <a:lnTo>
                    <a:pt x="957" y="359"/>
                  </a:lnTo>
                  <a:lnTo>
                    <a:pt x="953" y="343"/>
                  </a:lnTo>
                  <a:lnTo>
                    <a:pt x="950" y="325"/>
                  </a:lnTo>
                  <a:lnTo>
                    <a:pt x="934" y="291"/>
                  </a:lnTo>
                  <a:lnTo>
                    <a:pt x="923" y="276"/>
                  </a:lnTo>
                  <a:lnTo>
                    <a:pt x="910" y="260"/>
                  </a:lnTo>
                  <a:lnTo>
                    <a:pt x="895" y="244"/>
                  </a:lnTo>
                  <a:lnTo>
                    <a:pt x="879" y="230"/>
                  </a:lnTo>
                  <a:lnTo>
                    <a:pt x="859" y="213"/>
                  </a:lnTo>
                  <a:lnTo>
                    <a:pt x="838" y="200"/>
                  </a:lnTo>
                  <a:lnTo>
                    <a:pt x="790" y="172"/>
                  </a:lnTo>
                  <a:lnTo>
                    <a:pt x="738" y="146"/>
                  </a:lnTo>
                  <a:lnTo>
                    <a:pt x="675" y="122"/>
                  </a:lnTo>
                  <a:lnTo>
                    <a:pt x="608" y="102"/>
                  </a:lnTo>
                  <a:lnTo>
                    <a:pt x="535" y="85"/>
                  </a:lnTo>
                  <a:lnTo>
                    <a:pt x="458" y="69"/>
                  </a:lnTo>
                  <a:lnTo>
                    <a:pt x="374" y="56"/>
                  </a:lnTo>
                  <a:lnTo>
                    <a:pt x="285" y="47"/>
                  </a:lnTo>
                  <a:lnTo>
                    <a:pt x="193" y="41"/>
                  </a:lnTo>
                  <a:lnTo>
                    <a:pt x="99" y="37"/>
                  </a:lnTo>
                  <a:lnTo>
                    <a:pt x="0" y="37"/>
                  </a:lnTo>
                  <a:lnTo>
                    <a:pt x="0" y="0"/>
                  </a:lnTo>
                  <a:close/>
                </a:path>
              </a:pathLst>
            </a:custGeom>
            <a:solidFill>
              <a:srgbClr val="000000"/>
            </a:solidFill>
            <a:ln w="9525">
              <a:noFill/>
              <a:round/>
              <a:headEnd/>
              <a:tailEnd/>
            </a:ln>
          </p:spPr>
          <p:txBody>
            <a:bodyPr/>
            <a:lstStyle/>
            <a:p>
              <a:endParaRPr lang="de-DE"/>
            </a:p>
          </p:txBody>
        </p:sp>
        <p:sp>
          <p:nvSpPr>
            <p:cNvPr id="3082" name="Freeform 11"/>
            <p:cNvSpPr>
              <a:spLocks/>
            </p:cNvSpPr>
            <p:nvPr/>
          </p:nvSpPr>
          <p:spPr bwMode="auto">
            <a:xfrm>
              <a:off x="4914" y="420"/>
              <a:ext cx="283" cy="137"/>
            </a:xfrm>
            <a:custGeom>
              <a:avLst/>
              <a:gdLst>
                <a:gd name="T0" fmla="*/ 0 w 1129"/>
                <a:gd name="T1" fmla="*/ 0 h 548"/>
                <a:gd name="T2" fmla="*/ 0 w 1129"/>
                <a:gd name="T3" fmla="*/ 0 h 548"/>
                <a:gd name="T4" fmla="*/ 0 w 1129"/>
                <a:gd name="T5" fmla="*/ 0 h 548"/>
                <a:gd name="T6" fmla="*/ 0 w 1129"/>
                <a:gd name="T7" fmla="*/ 0 h 548"/>
                <a:gd name="T8" fmla="*/ 0 w 1129"/>
                <a:gd name="T9" fmla="*/ 0 h 548"/>
                <a:gd name="T10" fmla="*/ 0 w 1129"/>
                <a:gd name="T11" fmla="*/ 0 h 548"/>
                <a:gd name="T12" fmla="*/ 0 w 1129"/>
                <a:gd name="T13" fmla="*/ 0 h 548"/>
                <a:gd name="T14" fmla="*/ 0 w 1129"/>
                <a:gd name="T15" fmla="*/ 0 h 548"/>
                <a:gd name="T16" fmla="*/ 0 w 1129"/>
                <a:gd name="T17" fmla="*/ 0 h 548"/>
                <a:gd name="T18" fmla="*/ 0 w 1129"/>
                <a:gd name="T19" fmla="*/ 0 h 548"/>
                <a:gd name="T20" fmla="*/ 0 w 1129"/>
                <a:gd name="T21" fmla="*/ 0 h 548"/>
                <a:gd name="T22" fmla="*/ 0 w 1129"/>
                <a:gd name="T23" fmla="*/ 0 h 548"/>
                <a:gd name="T24" fmla="*/ 0 w 1129"/>
                <a:gd name="T25" fmla="*/ 0 h 548"/>
                <a:gd name="T26" fmla="*/ 0 w 1129"/>
                <a:gd name="T27" fmla="*/ 0 h 548"/>
                <a:gd name="T28" fmla="*/ 0 w 1129"/>
                <a:gd name="T29" fmla="*/ 0 h 548"/>
                <a:gd name="T30" fmla="*/ 0 w 1129"/>
                <a:gd name="T31" fmla="*/ 0 h 548"/>
                <a:gd name="T32" fmla="*/ 0 w 1129"/>
                <a:gd name="T33" fmla="*/ 0 h 548"/>
                <a:gd name="T34" fmla="*/ 0 w 1129"/>
                <a:gd name="T35" fmla="*/ 0 h 548"/>
                <a:gd name="T36" fmla="*/ 0 w 1129"/>
                <a:gd name="T37" fmla="*/ 0 h 548"/>
                <a:gd name="T38" fmla="*/ 0 w 1129"/>
                <a:gd name="T39" fmla="*/ 0 h 548"/>
                <a:gd name="T40" fmla="*/ 0 w 1129"/>
                <a:gd name="T41" fmla="*/ 0 h 548"/>
                <a:gd name="T42" fmla="*/ 0 w 1129"/>
                <a:gd name="T43" fmla="*/ 0 h 548"/>
                <a:gd name="T44" fmla="*/ 0 w 1129"/>
                <a:gd name="T45" fmla="*/ 0 h 548"/>
                <a:gd name="T46" fmla="*/ 0 w 1129"/>
                <a:gd name="T47" fmla="*/ 0 h 548"/>
                <a:gd name="T48" fmla="*/ 0 w 1129"/>
                <a:gd name="T49" fmla="*/ 0 h 548"/>
                <a:gd name="T50" fmla="*/ 0 w 1129"/>
                <a:gd name="T51" fmla="*/ 0 h 548"/>
                <a:gd name="T52" fmla="*/ 0 w 1129"/>
                <a:gd name="T53" fmla="*/ 0 h 548"/>
                <a:gd name="T54" fmla="*/ 0 w 1129"/>
                <a:gd name="T55" fmla="*/ 0 h 548"/>
                <a:gd name="T56" fmla="*/ 0 w 1129"/>
                <a:gd name="T57" fmla="*/ 0 h 548"/>
                <a:gd name="T58" fmla="*/ 0 w 1129"/>
                <a:gd name="T59" fmla="*/ 0 h 548"/>
                <a:gd name="T60" fmla="*/ 0 w 1129"/>
                <a:gd name="T61" fmla="*/ 0 h 548"/>
                <a:gd name="T62" fmla="*/ 0 w 1129"/>
                <a:gd name="T63" fmla="*/ 0 h 548"/>
                <a:gd name="T64" fmla="*/ 0 w 1129"/>
                <a:gd name="T65" fmla="*/ 0 h 548"/>
                <a:gd name="T66" fmla="*/ 0 w 1129"/>
                <a:gd name="T67" fmla="*/ 0 h 548"/>
                <a:gd name="T68" fmla="*/ 0 w 1129"/>
                <a:gd name="T69" fmla="*/ 0 h 548"/>
                <a:gd name="T70" fmla="*/ 0 w 1129"/>
                <a:gd name="T71" fmla="*/ 0 h 548"/>
                <a:gd name="T72" fmla="*/ 0 w 1129"/>
                <a:gd name="T73" fmla="*/ 0 h 548"/>
                <a:gd name="T74" fmla="*/ 0 w 1129"/>
                <a:gd name="T75" fmla="*/ 0 h 548"/>
                <a:gd name="T76" fmla="*/ 0 w 1129"/>
                <a:gd name="T77" fmla="*/ 0 h 548"/>
                <a:gd name="T78" fmla="*/ 0 w 1129"/>
                <a:gd name="T79" fmla="*/ 0 h 548"/>
                <a:gd name="T80" fmla="*/ 0 w 1129"/>
                <a:gd name="T81" fmla="*/ 0 h 548"/>
                <a:gd name="T82" fmla="*/ 0 w 1129"/>
                <a:gd name="T83" fmla="*/ 0 h 548"/>
                <a:gd name="T84" fmla="*/ 0 w 1129"/>
                <a:gd name="T85" fmla="*/ 0 h 548"/>
                <a:gd name="T86" fmla="*/ 0 w 1129"/>
                <a:gd name="T87" fmla="*/ 0 h 548"/>
                <a:gd name="T88" fmla="*/ 0 w 1129"/>
                <a:gd name="T89" fmla="*/ 0 h 5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29"/>
                <a:gd name="T136" fmla="*/ 0 h 548"/>
                <a:gd name="T137" fmla="*/ 1129 w 1129"/>
                <a:gd name="T138" fmla="*/ 548 h 5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29" h="548">
                  <a:moveTo>
                    <a:pt x="1129" y="0"/>
                  </a:moveTo>
                  <a:lnTo>
                    <a:pt x="1129" y="22"/>
                  </a:lnTo>
                  <a:lnTo>
                    <a:pt x="1126" y="48"/>
                  </a:lnTo>
                  <a:lnTo>
                    <a:pt x="1120" y="71"/>
                  </a:lnTo>
                  <a:lnTo>
                    <a:pt x="1111" y="97"/>
                  </a:lnTo>
                  <a:lnTo>
                    <a:pt x="1085" y="144"/>
                  </a:lnTo>
                  <a:lnTo>
                    <a:pt x="1049" y="187"/>
                  </a:lnTo>
                  <a:lnTo>
                    <a:pt x="1027" y="210"/>
                  </a:lnTo>
                  <a:lnTo>
                    <a:pt x="1001" y="230"/>
                  </a:lnTo>
                  <a:lnTo>
                    <a:pt x="975" y="252"/>
                  </a:lnTo>
                  <a:lnTo>
                    <a:pt x="946" y="272"/>
                  </a:lnTo>
                  <a:lnTo>
                    <a:pt x="882" y="312"/>
                  </a:lnTo>
                  <a:lnTo>
                    <a:pt x="846" y="330"/>
                  </a:lnTo>
                  <a:lnTo>
                    <a:pt x="809" y="350"/>
                  </a:lnTo>
                  <a:lnTo>
                    <a:pt x="729" y="384"/>
                  </a:lnTo>
                  <a:lnTo>
                    <a:pt x="642" y="417"/>
                  </a:lnTo>
                  <a:lnTo>
                    <a:pt x="550" y="447"/>
                  </a:lnTo>
                  <a:lnTo>
                    <a:pt x="451" y="475"/>
                  </a:lnTo>
                  <a:lnTo>
                    <a:pt x="346" y="499"/>
                  </a:lnTo>
                  <a:lnTo>
                    <a:pt x="236" y="519"/>
                  </a:lnTo>
                  <a:lnTo>
                    <a:pt x="122" y="535"/>
                  </a:lnTo>
                  <a:lnTo>
                    <a:pt x="5" y="548"/>
                  </a:lnTo>
                  <a:lnTo>
                    <a:pt x="0" y="512"/>
                  </a:lnTo>
                  <a:lnTo>
                    <a:pt x="116" y="499"/>
                  </a:lnTo>
                  <a:lnTo>
                    <a:pt x="229" y="482"/>
                  </a:lnTo>
                  <a:lnTo>
                    <a:pt x="337" y="462"/>
                  </a:lnTo>
                  <a:lnTo>
                    <a:pt x="441" y="439"/>
                  </a:lnTo>
                  <a:lnTo>
                    <a:pt x="538" y="411"/>
                  </a:lnTo>
                  <a:lnTo>
                    <a:pt x="629" y="382"/>
                  </a:lnTo>
                  <a:lnTo>
                    <a:pt x="714" y="350"/>
                  </a:lnTo>
                  <a:lnTo>
                    <a:pt x="793" y="316"/>
                  </a:lnTo>
                  <a:lnTo>
                    <a:pt x="828" y="297"/>
                  </a:lnTo>
                  <a:lnTo>
                    <a:pt x="862" y="281"/>
                  </a:lnTo>
                  <a:lnTo>
                    <a:pt x="925" y="242"/>
                  </a:lnTo>
                  <a:lnTo>
                    <a:pt x="952" y="223"/>
                  </a:lnTo>
                  <a:lnTo>
                    <a:pt x="976" y="202"/>
                  </a:lnTo>
                  <a:lnTo>
                    <a:pt x="1001" y="183"/>
                  </a:lnTo>
                  <a:lnTo>
                    <a:pt x="1021" y="163"/>
                  </a:lnTo>
                  <a:lnTo>
                    <a:pt x="1055" y="121"/>
                  </a:lnTo>
                  <a:lnTo>
                    <a:pt x="1077" y="80"/>
                  </a:lnTo>
                  <a:lnTo>
                    <a:pt x="1084" y="61"/>
                  </a:lnTo>
                  <a:lnTo>
                    <a:pt x="1090" y="41"/>
                  </a:lnTo>
                  <a:lnTo>
                    <a:pt x="1092" y="21"/>
                  </a:lnTo>
                  <a:lnTo>
                    <a:pt x="1092" y="1"/>
                  </a:lnTo>
                  <a:lnTo>
                    <a:pt x="1129" y="0"/>
                  </a:lnTo>
                  <a:close/>
                </a:path>
              </a:pathLst>
            </a:custGeom>
            <a:solidFill>
              <a:srgbClr val="000000"/>
            </a:solidFill>
            <a:ln w="9525">
              <a:noFill/>
              <a:round/>
              <a:headEnd/>
              <a:tailEnd/>
            </a:ln>
          </p:spPr>
          <p:txBody>
            <a:bodyPr/>
            <a:lstStyle/>
            <a:p>
              <a:endParaRPr lang="de-DE"/>
            </a:p>
          </p:txBody>
        </p:sp>
        <p:sp>
          <p:nvSpPr>
            <p:cNvPr id="3083" name="Freeform 12"/>
            <p:cNvSpPr>
              <a:spLocks/>
            </p:cNvSpPr>
            <p:nvPr/>
          </p:nvSpPr>
          <p:spPr bwMode="auto">
            <a:xfrm>
              <a:off x="5187" y="419"/>
              <a:ext cx="10" cy="2"/>
            </a:xfrm>
            <a:custGeom>
              <a:avLst/>
              <a:gdLst>
                <a:gd name="T0" fmla="*/ 0 w 37"/>
                <a:gd name="T1" fmla="*/ 0 h 4"/>
                <a:gd name="T2" fmla="*/ 0 w 37"/>
                <a:gd name="T3" fmla="*/ 1 h 4"/>
                <a:gd name="T4" fmla="*/ 0 w 37"/>
                <a:gd name="T5" fmla="*/ 1 h 4"/>
                <a:gd name="T6" fmla="*/ 0 w 37"/>
                <a:gd name="T7" fmla="*/ 1 h 4"/>
                <a:gd name="T8" fmla="*/ 0 w 37"/>
                <a:gd name="T9" fmla="*/ 0 h 4"/>
                <a:gd name="T10" fmla="*/ 0 60000 65536"/>
                <a:gd name="T11" fmla="*/ 0 60000 65536"/>
                <a:gd name="T12" fmla="*/ 0 60000 65536"/>
                <a:gd name="T13" fmla="*/ 0 60000 65536"/>
                <a:gd name="T14" fmla="*/ 0 60000 65536"/>
                <a:gd name="T15" fmla="*/ 0 w 37"/>
                <a:gd name="T16" fmla="*/ 0 h 4"/>
                <a:gd name="T17" fmla="*/ 37 w 37"/>
                <a:gd name="T18" fmla="*/ 4 h 4"/>
              </a:gdLst>
              <a:ahLst/>
              <a:cxnLst>
                <a:cxn ang="T10">
                  <a:pos x="T0" y="T1"/>
                </a:cxn>
                <a:cxn ang="T11">
                  <a:pos x="T2" y="T3"/>
                </a:cxn>
                <a:cxn ang="T12">
                  <a:pos x="T4" y="T5"/>
                </a:cxn>
                <a:cxn ang="T13">
                  <a:pos x="T6" y="T7"/>
                </a:cxn>
                <a:cxn ang="T14">
                  <a:pos x="T8" y="T9"/>
                </a:cxn>
              </a:cxnLst>
              <a:rect l="T15" t="T16" r="T17" b="T18"/>
              <a:pathLst>
                <a:path w="37" h="4">
                  <a:moveTo>
                    <a:pt x="37" y="0"/>
                  </a:moveTo>
                  <a:lnTo>
                    <a:pt x="37" y="2"/>
                  </a:lnTo>
                  <a:lnTo>
                    <a:pt x="0" y="3"/>
                  </a:lnTo>
                  <a:lnTo>
                    <a:pt x="0" y="4"/>
                  </a:lnTo>
                  <a:lnTo>
                    <a:pt x="37" y="0"/>
                  </a:lnTo>
                  <a:close/>
                </a:path>
              </a:pathLst>
            </a:custGeom>
            <a:solidFill>
              <a:srgbClr val="000000"/>
            </a:solidFill>
            <a:ln w="9525">
              <a:noFill/>
              <a:round/>
              <a:headEnd/>
              <a:tailEnd/>
            </a:ln>
          </p:spPr>
          <p:txBody>
            <a:bodyPr/>
            <a:lstStyle/>
            <a:p>
              <a:endParaRPr lang="de-DE"/>
            </a:p>
          </p:txBody>
        </p:sp>
        <p:sp>
          <p:nvSpPr>
            <p:cNvPr id="3084" name="Freeform 13"/>
            <p:cNvSpPr>
              <a:spLocks/>
            </p:cNvSpPr>
            <p:nvPr/>
          </p:nvSpPr>
          <p:spPr bwMode="auto">
            <a:xfrm>
              <a:off x="4615" y="470"/>
              <a:ext cx="300" cy="90"/>
            </a:xfrm>
            <a:custGeom>
              <a:avLst/>
              <a:gdLst>
                <a:gd name="T0" fmla="*/ 0 w 1200"/>
                <a:gd name="T1" fmla="*/ 0 h 360"/>
                <a:gd name="T2" fmla="*/ 0 w 1200"/>
                <a:gd name="T3" fmla="*/ 0 h 360"/>
                <a:gd name="T4" fmla="*/ 0 w 1200"/>
                <a:gd name="T5" fmla="*/ 0 h 360"/>
                <a:gd name="T6" fmla="*/ 0 w 1200"/>
                <a:gd name="T7" fmla="*/ 0 h 360"/>
                <a:gd name="T8" fmla="*/ 0 w 1200"/>
                <a:gd name="T9" fmla="*/ 0 h 360"/>
                <a:gd name="T10" fmla="*/ 0 w 1200"/>
                <a:gd name="T11" fmla="*/ 0 h 360"/>
                <a:gd name="T12" fmla="*/ 0 w 1200"/>
                <a:gd name="T13" fmla="*/ 0 h 360"/>
                <a:gd name="T14" fmla="*/ 0 w 1200"/>
                <a:gd name="T15" fmla="*/ 0 h 360"/>
                <a:gd name="T16" fmla="*/ 0 w 1200"/>
                <a:gd name="T17" fmla="*/ 0 h 360"/>
                <a:gd name="T18" fmla="*/ 0 w 1200"/>
                <a:gd name="T19" fmla="*/ 0 h 360"/>
                <a:gd name="T20" fmla="*/ 0 w 1200"/>
                <a:gd name="T21" fmla="*/ 0 h 360"/>
                <a:gd name="T22" fmla="*/ 0 w 1200"/>
                <a:gd name="T23" fmla="*/ 0 h 360"/>
                <a:gd name="T24" fmla="*/ 0 w 1200"/>
                <a:gd name="T25" fmla="*/ 0 h 360"/>
                <a:gd name="T26" fmla="*/ 0 w 1200"/>
                <a:gd name="T27" fmla="*/ 0 h 360"/>
                <a:gd name="T28" fmla="*/ 0 w 1200"/>
                <a:gd name="T29" fmla="*/ 0 h 360"/>
                <a:gd name="T30" fmla="*/ 0 w 1200"/>
                <a:gd name="T31" fmla="*/ 0 h 360"/>
                <a:gd name="T32" fmla="*/ 0 w 1200"/>
                <a:gd name="T33" fmla="*/ 0 h 360"/>
                <a:gd name="T34" fmla="*/ 0 w 1200"/>
                <a:gd name="T35" fmla="*/ 0 h 360"/>
                <a:gd name="T36" fmla="*/ 0 w 1200"/>
                <a:gd name="T37" fmla="*/ 0 h 360"/>
                <a:gd name="T38" fmla="*/ 0 w 1200"/>
                <a:gd name="T39" fmla="*/ 0 h 360"/>
                <a:gd name="T40" fmla="*/ 0 w 1200"/>
                <a:gd name="T41" fmla="*/ 0 h 360"/>
                <a:gd name="T42" fmla="*/ 0 w 1200"/>
                <a:gd name="T43" fmla="*/ 0 h 360"/>
                <a:gd name="T44" fmla="*/ 0 w 1200"/>
                <a:gd name="T45" fmla="*/ 0 h 360"/>
                <a:gd name="T46" fmla="*/ 0 w 1200"/>
                <a:gd name="T47" fmla="*/ 0 h 360"/>
                <a:gd name="T48" fmla="*/ 0 w 1200"/>
                <a:gd name="T49" fmla="*/ 0 h 360"/>
                <a:gd name="T50" fmla="*/ 0 w 1200"/>
                <a:gd name="T51" fmla="*/ 0 h 360"/>
                <a:gd name="T52" fmla="*/ 0 w 1200"/>
                <a:gd name="T53" fmla="*/ 0 h 360"/>
                <a:gd name="T54" fmla="*/ 0 w 1200"/>
                <a:gd name="T55" fmla="*/ 0 h 360"/>
                <a:gd name="T56" fmla="*/ 0 w 1200"/>
                <a:gd name="T57" fmla="*/ 0 h 360"/>
                <a:gd name="T58" fmla="*/ 0 w 1200"/>
                <a:gd name="T59" fmla="*/ 0 h 360"/>
                <a:gd name="T60" fmla="*/ 0 w 1200"/>
                <a:gd name="T61" fmla="*/ 0 h 360"/>
                <a:gd name="T62" fmla="*/ 0 w 1200"/>
                <a:gd name="T63" fmla="*/ 0 h 360"/>
                <a:gd name="T64" fmla="*/ 0 w 1200"/>
                <a:gd name="T65" fmla="*/ 0 h 360"/>
                <a:gd name="T66" fmla="*/ 0 w 1200"/>
                <a:gd name="T67" fmla="*/ 0 h 360"/>
                <a:gd name="T68" fmla="*/ 0 w 1200"/>
                <a:gd name="T69" fmla="*/ 0 h 360"/>
                <a:gd name="T70" fmla="*/ 0 w 1200"/>
                <a:gd name="T71" fmla="*/ 0 h 360"/>
                <a:gd name="T72" fmla="*/ 0 w 1200"/>
                <a:gd name="T73" fmla="*/ 0 h 360"/>
                <a:gd name="T74" fmla="*/ 0 w 1200"/>
                <a:gd name="T75" fmla="*/ 0 h 360"/>
                <a:gd name="T76" fmla="*/ 0 w 1200"/>
                <a:gd name="T77" fmla="*/ 0 h 360"/>
                <a:gd name="T78" fmla="*/ 0 w 1200"/>
                <a:gd name="T79" fmla="*/ 0 h 360"/>
                <a:gd name="T80" fmla="*/ 0 w 1200"/>
                <a:gd name="T81" fmla="*/ 0 h 360"/>
                <a:gd name="T82" fmla="*/ 0 w 1200"/>
                <a:gd name="T83" fmla="*/ 0 h 360"/>
                <a:gd name="T84" fmla="*/ 0 w 1200"/>
                <a:gd name="T85" fmla="*/ 0 h 360"/>
                <a:gd name="T86" fmla="*/ 0 w 1200"/>
                <a:gd name="T87" fmla="*/ 0 h 360"/>
                <a:gd name="T88" fmla="*/ 0 w 1200"/>
                <a:gd name="T89" fmla="*/ 0 h 3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0"/>
                <a:gd name="T136" fmla="*/ 0 h 360"/>
                <a:gd name="T137" fmla="*/ 1200 w 1200"/>
                <a:gd name="T138" fmla="*/ 360 h 3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0" h="360">
                  <a:moveTo>
                    <a:pt x="1200" y="348"/>
                  </a:moveTo>
                  <a:lnTo>
                    <a:pt x="1083" y="356"/>
                  </a:lnTo>
                  <a:lnTo>
                    <a:pt x="968" y="360"/>
                  </a:lnTo>
                  <a:lnTo>
                    <a:pt x="857" y="359"/>
                  </a:lnTo>
                  <a:lnTo>
                    <a:pt x="749" y="354"/>
                  </a:lnTo>
                  <a:lnTo>
                    <a:pt x="647" y="345"/>
                  </a:lnTo>
                  <a:lnTo>
                    <a:pt x="549" y="332"/>
                  </a:lnTo>
                  <a:lnTo>
                    <a:pt x="458" y="315"/>
                  </a:lnTo>
                  <a:lnTo>
                    <a:pt x="373" y="293"/>
                  </a:lnTo>
                  <a:lnTo>
                    <a:pt x="296" y="269"/>
                  </a:lnTo>
                  <a:lnTo>
                    <a:pt x="226" y="242"/>
                  </a:lnTo>
                  <a:lnTo>
                    <a:pt x="165" y="210"/>
                  </a:lnTo>
                  <a:lnTo>
                    <a:pt x="137" y="194"/>
                  </a:lnTo>
                  <a:lnTo>
                    <a:pt x="111" y="176"/>
                  </a:lnTo>
                  <a:lnTo>
                    <a:pt x="68" y="140"/>
                  </a:lnTo>
                  <a:lnTo>
                    <a:pt x="49" y="119"/>
                  </a:lnTo>
                  <a:lnTo>
                    <a:pt x="41" y="109"/>
                  </a:lnTo>
                  <a:lnTo>
                    <a:pt x="33" y="97"/>
                  </a:lnTo>
                  <a:lnTo>
                    <a:pt x="21" y="76"/>
                  </a:lnTo>
                  <a:lnTo>
                    <a:pt x="11" y="52"/>
                  </a:lnTo>
                  <a:lnTo>
                    <a:pt x="2" y="29"/>
                  </a:lnTo>
                  <a:lnTo>
                    <a:pt x="0" y="6"/>
                  </a:lnTo>
                  <a:lnTo>
                    <a:pt x="36" y="0"/>
                  </a:lnTo>
                  <a:lnTo>
                    <a:pt x="39" y="20"/>
                  </a:lnTo>
                  <a:lnTo>
                    <a:pt x="46" y="39"/>
                  </a:lnTo>
                  <a:lnTo>
                    <a:pt x="54" y="58"/>
                  </a:lnTo>
                  <a:lnTo>
                    <a:pt x="64" y="77"/>
                  </a:lnTo>
                  <a:lnTo>
                    <a:pt x="70" y="85"/>
                  </a:lnTo>
                  <a:lnTo>
                    <a:pt x="77" y="95"/>
                  </a:lnTo>
                  <a:lnTo>
                    <a:pt x="93" y="112"/>
                  </a:lnTo>
                  <a:lnTo>
                    <a:pt x="134" y="147"/>
                  </a:lnTo>
                  <a:lnTo>
                    <a:pt x="158" y="163"/>
                  </a:lnTo>
                  <a:lnTo>
                    <a:pt x="182" y="177"/>
                  </a:lnTo>
                  <a:lnTo>
                    <a:pt x="242" y="208"/>
                  </a:lnTo>
                  <a:lnTo>
                    <a:pt x="309" y="234"/>
                  </a:lnTo>
                  <a:lnTo>
                    <a:pt x="384" y="257"/>
                  </a:lnTo>
                  <a:lnTo>
                    <a:pt x="467" y="279"/>
                  </a:lnTo>
                  <a:lnTo>
                    <a:pt x="556" y="295"/>
                  </a:lnTo>
                  <a:lnTo>
                    <a:pt x="652" y="308"/>
                  </a:lnTo>
                  <a:lnTo>
                    <a:pt x="752" y="318"/>
                  </a:lnTo>
                  <a:lnTo>
                    <a:pt x="857" y="322"/>
                  </a:lnTo>
                  <a:lnTo>
                    <a:pt x="968" y="322"/>
                  </a:lnTo>
                  <a:lnTo>
                    <a:pt x="1080" y="320"/>
                  </a:lnTo>
                  <a:lnTo>
                    <a:pt x="1196" y="312"/>
                  </a:lnTo>
                  <a:lnTo>
                    <a:pt x="1200" y="348"/>
                  </a:lnTo>
                  <a:close/>
                </a:path>
              </a:pathLst>
            </a:custGeom>
            <a:solidFill>
              <a:srgbClr val="000000"/>
            </a:solidFill>
            <a:ln w="9525">
              <a:noFill/>
              <a:round/>
              <a:headEnd/>
              <a:tailEnd/>
            </a:ln>
          </p:spPr>
          <p:txBody>
            <a:bodyPr/>
            <a:lstStyle/>
            <a:p>
              <a:endParaRPr lang="de-DE"/>
            </a:p>
          </p:txBody>
        </p:sp>
        <p:sp>
          <p:nvSpPr>
            <p:cNvPr id="3085" name="Freeform 14"/>
            <p:cNvSpPr>
              <a:spLocks/>
            </p:cNvSpPr>
            <p:nvPr/>
          </p:nvSpPr>
          <p:spPr bwMode="auto">
            <a:xfrm>
              <a:off x="4914" y="548"/>
              <a:ext cx="2" cy="9"/>
            </a:xfrm>
            <a:custGeom>
              <a:avLst/>
              <a:gdLst>
                <a:gd name="T0" fmla="*/ 0 w 5"/>
                <a:gd name="T1" fmla="*/ 0 h 36"/>
                <a:gd name="T2" fmla="*/ 0 w 5"/>
                <a:gd name="T3" fmla="*/ 0 h 36"/>
                <a:gd name="T4" fmla="*/ 0 w 5"/>
                <a:gd name="T5" fmla="*/ 0 h 36"/>
                <a:gd name="T6" fmla="*/ 0 w 5"/>
                <a:gd name="T7" fmla="*/ 0 h 36"/>
                <a:gd name="T8" fmla="*/ 0 60000 65536"/>
                <a:gd name="T9" fmla="*/ 0 60000 65536"/>
                <a:gd name="T10" fmla="*/ 0 60000 65536"/>
                <a:gd name="T11" fmla="*/ 0 60000 65536"/>
                <a:gd name="T12" fmla="*/ 0 w 5"/>
                <a:gd name="T13" fmla="*/ 0 h 36"/>
                <a:gd name="T14" fmla="*/ 5 w 5"/>
                <a:gd name="T15" fmla="*/ 36 h 36"/>
              </a:gdLst>
              <a:ahLst/>
              <a:cxnLst>
                <a:cxn ang="T8">
                  <a:pos x="T0" y="T1"/>
                </a:cxn>
                <a:cxn ang="T9">
                  <a:pos x="T2" y="T3"/>
                </a:cxn>
                <a:cxn ang="T10">
                  <a:pos x="T4" y="T5"/>
                </a:cxn>
                <a:cxn ang="T11">
                  <a:pos x="T6" y="T7"/>
                </a:cxn>
              </a:cxnLst>
              <a:rect l="T12" t="T13" r="T14" b="T15"/>
              <a:pathLst>
                <a:path w="5" h="36">
                  <a:moveTo>
                    <a:pt x="5" y="36"/>
                  </a:moveTo>
                  <a:lnTo>
                    <a:pt x="4" y="36"/>
                  </a:lnTo>
                  <a:lnTo>
                    <a:pt x="0" y="0"/>
                  </a:lnTo>
                  <a:lnTo>
                    <a:pt x="5" y="36"/>
                  </a:lnTo>
                  <a:close/>
                </a:path>
              </a:pathLst>
            </a:custGeom>
            <a:solidFill>
              <a:srgbClr val="000000"/>
            </a:solidFill>
            <a:ln w="9525">
              <a:noFill/>
              <a:round/>
              <a:headEnd/>
              <a:tailEnd/>
            </a:ln>
          </p:spPr>
          <p:txBody>
            <a:bodyPr/>
            <a:lstStyle/>
            <a:p>
              <a:endParaRPr lang="de-DE"/>
            </a:p>
          </p:txBody>
        </p:sp>
        <p:sp>
          <p:nvSpPr>
            <p:cNvPr id="3086" name="Freeform 15"/>
            <p:cNvSpPr>
              <a:spLocks/>
            </p:cNvSpPr>
            <p:nvPr/>
          </p:nvSpPr>
          <p:spPr bwMode="auto">
            <a:xfrm>
              <a:off x="4615" y="337"/>
              <a:ext cx="251" cy="134"/>
            </a:xfrm>
            <a:custGeom>
              <a:avLst/>
              <a:gdLst>
                <a:gd name="T0" fmla="*/ 0 w 1005"/>
                <a:gd name="T1" fmla="*/ 0 h 536"/>
                <a:gd name="T2" fmla="*/ 0 w 1005"/>
                <a:gd name="T3" fmla="*/ 0 h 536"/>
                <a:gd name="T4" fmla="*/ 0 w 1005"/>
                <a:gd name="T5" fmla="*/ 0 h 536"/>
                <a:gd name="T6" fmla="*/ 0 w 1005"/>
                <a:gd name="T7" fmla="*/ 0 h 536"/>
                <a:gd name="T8" fmla="*/ 0 w 1005"/>
                <a:gd name="T9" fmla="*/ 0 h 536"/>
                <a:gd name="T10" fmla="*/ 0 w 1005"/>
                <a:gd name="T11" fmla="*/ 0 h 536"/>
                <a:gd name="T12" fmla="*/ 0 w 1005"/>
                <a:gd name="T13" fmla="*/ 0 h 536"/>
                <a:gd name="T14" fmla="*/ 0 w 1005"/>
                <a:gd name="T15" fmla="*/ 0 h 536"/>
                <a:gd name="T16" fmla="*/ 0 w 1005"/>
                <a:gd name="T17" fmla="*/ 0 h 536"/>
                <a:gd name="T18" fmla="*/ 0 w 1005"/>
                <a:gd name="T19" fmla="*/ 0 h 536"/>
                <a:gd name="T20" fmla="*/ 0 w 1005"/>
                <a:gd name="T21" fmla="*/ 0 h 536"/>
                <a:gd name="T22" fmla="*/ 0 w 1005"/>
                <a:gd name="T23" fmla="*/ 0 h 536"/>
                <a:gd name="T24" fmla="*/ 0 w 1005"/>
                <a:gd name="T25" fmla="*/ 0 h 536"/>
                <a:gd name="T26" fmla="*/ 0 w 1005"/>
                <a:gd name="T27" fmla="*/ 0 h 536"/>
                <a:gd name="T28" fmla="*/ 0 w 1005"/>
                <a:gd name="T29" fmla="*/ 0 h 536"/>
                <a:gd name="T30" fmla="*/ 0 w 1005"/>
                <a:gd name="T31" fmla="*/ 0 h 536"/>
                <a:gd name="T32" fmla="*/ 0 w 1005"/>
                <a:gd name="T33" fmla="*/ 0 h 536"/>
                <a:gd name="T34" fmla="*/ 0 w 1005"/>
                <a:gd name="T35" fmla="*/ 0 h 536"/>
                <a:gd name="T36" fmla="*/ 0 w 1005"/>
                <a:gd name="T37" fmla="*/ 0 h 536"/>
                <a:gd name="T38" fmla="*/ 0 w 1005"/>
                <a:gd name="T39" fmla="*/ 0 h 536"/>
                <a:gd name="T40" fmla="*/ 0 w 1005"/>
                <a:gd name="T41" fmla="*/ 0 h 536"/>
                <a:gd name="T42" fmla="*/ 0 w 1005"/>
                <a:gd name="T43" fmla="*/ 0 h 536"/>
                <a:gd name="T44" fmla="*/ 0 w 1005"/>
                <a:gd name="T45" fmla="*/ 0 h 536"/>
                <a:gd name="T46" fmla="*/ 0 w 1005"/>
                <a:gd name="T47" fmla="*/ 0 h 536"/>
                <a:gd name="T48" fmla="*/ 0 w 1005"/>
                <a:gd name="T49" fmla="*/ 0 h 536"/>
                <a:gd name="T50" fmla="*/ 0 w 1005"/>
                <a:gd name="T51" fmla="*/ 0 h 536"/>
                <a:gd name="T52" fmla="*/ 0 w 1005"/>
                <a:gd name="T53" fmla="*/ 0 h 536"/>
                <a:gd name="T54" fmla="*/ 0 w 1005"/>
                <a:gd name="T55" fmla="*/ 0 h 536"/>
                <a:gd name="T56" fmla="*/ 0 w 1005"/>
                <a:gd name="T57" fmla="*/ 0 h 536"/>
                <a:gd name="T58" fmla="*/ 0 w 1005"/>
                <a:gd name="T59" fmla="*/ 0 h 536"/>
                <a:gd name="T60" fmla="*/ 0 w 1005"/>
                <a:gd name="T61" fmla="*/ 0 h 536"/>
                <a:gd name="T62" fmla="*/ 0 w 1005"/>
                <a:gd name="T63" fmla="*/ 0 h 536"/>
                <a:gd name="T64" fmla="*/ 0 w 1005"/>
                <a:gd name="T65" fmla="*/ 0 h 536"/>
                <a:gd name="T66" fmla="*/ 0 w 1005"/>
                <a:gd name="T67" fmla="*/ 0 h 536"/>
                <a:gd name="T68" fmla="*/ 0 w 1005"/>
                <a:gd name="T69" fmla="*/ 0 h 536"/>
                <a:gd name="T70" fmla="*/ 0 w 1005"/>
                <a:gd name="T71" fmla="*/ 0 h 536"/>
                <a:gd name="T72" fmla="*/ 0 w 1005"/>
                <a:gd name="T73" fmla="*/ 0 h 536"/>
                <a:gd name="T74" fmla="*/ 0 w 1005"/>
                <a:gd name="T75" fmla="*/ 0 h 536"/>
                <a:gd name="T76" fmla="*/ 0 w 1005"/>
                <a:gd name="T77" fmla="*/ 0 h 536"/>
                <a:gd name="T78" fmla="*/ 0 w 1005"/>
                <a:gd name="T79" fmla="*/ 0 h 536"/>
                <a:gd name="T80" fmla="*/ 0 w 1005"/>
                <a:gd name="T81" fmla="*/ 0 h 536"/>
                <a:gd name="T82" fmla="*/ 0 w 1005"/>
                <a:gd name="T83" fmla="*/ 0 h 536"/>
                <a:gd name="T84" fmla="*/ 0 w 1005"/>
                <a:gd name="T85" fmla="*/ 0 h 536"/>
                <a:gd name="T86" fmla="*/ 0 w 1005"/>
                <a:gd name="T87" fmla="*/ 0 h 536"/>
                <a:gd name="T88" fmla="*/ 0 w 1005"/>
                <a:gd name="T89" fmla="*/ 0 h 536"/>
                <a:gd name="T90" fmla="*/ 0 w 1005"/>
                <a:gd name="T91" fmla="*/ 0 h 536"/>
                <a:gd name="T92" fmla="*/ 0 w 1005"/>
                <a:gd name="T93" fmla="*/ 0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05"/>
                <a:gd name="T142" fmla="*/ 0 h 536"/>
                <a:gd name="T143" fmla="*/ 1005 w 1005"/>
                <a:gd name="T144" fmla="*/ 536 h 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05" h="536">
                  <a:moveTo>
                    <a:pt x="1" y="536"/>
                  </a:moveTo>
                  <a:lnTo>
                    <a:pt x="0" y="513"/>
                  </a:lnTo>
                  <a:lnTo>
                    <a:pt x="2" y="491"/>
                  </a:lnTo>
                  <a:lnTo>
                    <a:pt x="8" y="467"/>
                  </a:lnTo>
                  <a:lnTo>
                    <a:pt x="16" y="445"/>
                  </a:lnTo>
                  <a:lnTo>
                    <a:pt x="37" y="403"/>
                  </a:lnTo>
                  <a:lnTo>
                    <a:pt x="52" y="380"/>
                  </a:lnTo>
                  <a:lnTo>
                    <a:pt x="70" y="359"/>
                  </a:lnTo>
                  <a:lnTo>
                    <a:pt x="90" y="340"/>
                  </a:lnTo>
                  <a:lnTo>
                    <a:pt x="111" y="319"/>
                  </a:lnTo>
                  <a:lnTo>
                    <a:pt x="135" y="300"/>
                  </a:lnTo>
                  <a:lnTo>
                    <a:pt x="160" y="280"/>
                  </a:lnTo>
                  <a:lnTo>
                    <a:pt x="216" y="243"/>
                  </a:lnTo>
                  <a:lnTo>
                    <a:pt x="280" y="207"/>
                  </a:lnTo>
                  <a:lnTo>
                    <a:pt x="351" y="173"/>
                  </a:lnTo>
                  <a:lnTo>
                    <a:pt x="428" y="140"/>
                  </a:lnTo>
                  <a:lnTo>
                    <a:pt x="511" y="110"/>
                  </a:lnTo>
                  <a:lnTo>
                    <a:pt x="600" y="83"/>
                  </a:lnTo>
                  <a:lnTo>
                    <a:pt x="694" y="58"/>
                  </a:lnTo>
                  <a:lnTo>
                    <a:pt x="742" y="48"/>
                  </a:lnTo>
                  <a:lnTo>
                    <a:pt x="791" y="37"/>
                  </a:lnTo>
                  <a:lnTo>
                    <a:pt x="895" y="17"/>
                  </a:lnTo>
                  <a:lnTo>
                    <a:pt x="1000" y="0"/>
                  </a:lnTo>
                  <a:lnTo>
                    <a:pt x="1005" y="38"/>
                  </a:lnTo>
                  <a:lnTo>
                    <a:pt x="900" y="55"/>
                  </a:lnTo>
                  <a:lnTo>
                    <a:pt x="799" y="74"/>
                  </a:lnTo>
                  <a:lnTo>
                    <a:pt x="750" y="84"/>
                  </a:lnTo>
                  <a:lnTo>
                    <a:pt x="702" y="95"/>
                  </a:lnTo>
                  <a:lnTo>
                    <a:pt x="610" y="120"/>
                  </a:lnTo>
                  <a:lnTo>
                    <a:pt x="524" y="146"/>
                  </a:lnTo>
                  <a:lnTo>
                    <a:pt x="441" y="175"/>
                  </a:lnTo>
                  <a:lnTo>
                    <a:pt x="366" y="207"/>
                  </a:lnTo>
                  <a:lnTo>
                    <a:pt x="297" y="240"/>
                  </a:lnTo>
                  <a:lnTo>
                    <a:pt x="236" y="275"/>
                  </a:lnTo>
                  <a:lnTo>
                    <a:pt x="182" y="311"/>
                  </a:lnTo>
                  <a:lnTo>
                    <a:pt x="159" y="329"/>
                  </a:lnTo>
                  <a:lnTo>
                    <a:pt x="135" y="347"/>
                  </a:lnTo>
                  <a:lnTo>
                    <a:pt x="115" y="367"/>
                  </a:lnTo>
                  <a:lnTo>
                    <a:pt x="97" y="385"/>
                  </a:lnTo>
                  <a:lnTo>
                    <a:pt x="82" y="404"/>
                  </a:lnTo>
                  <a:lnTo>
                    <a:pt x="69" y="423"/>
                  </a:lnTo>
                  <a:lnTo>
                    <a:pt x="49" y="463"/>
                  </a:lnTo>
                  <a:lnTo>
                    <a:pt x="43" y="479"/>
                  </a:lnTo>
                  <a:lnTo>
                    <a:pt x="38" y="498"/>
                  </a:lnTo>
                  <a:lnTo>
                    <a:pt x="36" y="516"/>
                  </a:lnTo>
                  <a:lnTo>
                    <a:pt x="37" y="536"/>
                  </a:lnTo>
                  <a:lnTo>
                    <a:pt x="1" y="536"/>
                  </a:lnTo>
                  <a:close/>
                </a:path>
              </a:pathLst>
            </a:custGeom>
            <a:solidFill>
              <a:srgbClr val="000000"/>
            </a:solidFill>
            <a:ln w="9525">
              <a:noFill/>
              <a:round/>
              <a:headEnd/>
              <a:tailEnd/>
            </a:ln>
          </p:spPr>
          <p:txBody>
            <a:bodyPr/>
            <a:lstStyle/>
            <a:p>
              <a:endParaRPr lang="de-DE"/>
            </a:p>
          </p:txBody>
        </p:sp>
        <p:sp>
          <p:nvSpPr>
            <p:cNvPr id="3087" name="Freeform 16"/>
            <p:cNvSpPr>
              <a:spLocks/>
            </p:cNvSpPr>
            <p:nvPr/>
          </p:nvSpPr>
          <p:spPr bwMode="auto">
            <a:xfrm>
              <a:off x="4615" y="470"/>
              <a:ext cx="9" cy="2"/>
            </a:xfrm>
            <a:custGeom>
              <a:avLst/>
              <a:gdLst>
                <a:gd name="T0" fmla="*/ 0 w 36"/>
                <a:gd name="T1" fmla="*/ 0 h 7"/>
                <a:gd name="T2" fmla="*/ 0 w 36"/>
                <a:gd name="T3" fmla="*/ 0 h 7"/>
                <a:gd name="T4" fmla="*/ 0 w 36"/>
                <a:gd name="T5" fmla="*/ 0 h 7"/>
                <a:gd name="T6" fmla="*/ 0 w 36"/>
                <a:gd name="T7" fmla="*/ 0 h 7"/>
                <a:gd name="T8" fmla="*/ 0 w 36"/>
                <a:gd name="T9" fmla="*/ 0 h 7"/>
                <a:gd name="T10" fmla="*/ 0 w 36"/>
                <a:gd name="T11" fmla="*/ 0 h 7"/>
                <a:gd name="T12" fmla="*/ 0 60000 65536"/>
                <a:gd name="T13" fmla="*/ 0 60000 65536"/>
                <a:gd name="T14" fmla="*/ 0 60000 65536"/>
                <a:gd name="T15" fmla="*/ 0 60000 65536"/>
                <a:gd name="T16" fmla="*/ 0 60000 65536"/>
                <a:gd name="T17" fmla="*/ 0 60000 65536"/>
                <a:gd name="T18" fmla="*/ 0 w 36"/>
                <a:gd name="T19" fmla="*/ 0 h 7"/>
                <a:gd name="T20" fmla="*/ 36 w 36"/>
                <a:gd name="T21" fmla="*/ 7 h 7"/>
              </a:gdLst>
              <a:ahLst/>
              <a:cxnLst>
                <a:cxn ang="T12">
                  <a:pos x="T0" y="T1"/>
                </a:cxn>
                <a:cxn ang="T13">
                  <a:pos x="T2" y="T3"/>
                </a:cxn>
                <a:cxn ang="T14">
                  <a:pos x="T4" y="T5"/>
                </a:cxn>
                <a:cxn ang="T15">
                  <a:pos x="T6" y="T7"/>
                </a:cxn>
                <a:cxn ang="T16">
                  <a:pos x="T8" y="T9"/>
                </a:cxn>
                <a:cxn ang="T17">
                  <a:pos x="T10" y="T11"/>
                </a:cxn>
              </a:cxnLst>
              <a:rect l="T18" t="T19" r="T20" b="T21"/>
              <a:pathLst>
                <a:path w="36" h="7">
                  <a:moveTo>
                    <a:pt x="0" y="6"/>
                  </a:moveTo>
                  <a:lnTo>
                    <a:pt x="0" y="7"/>
                  </a:lnTo>
                  <a:lnTo>
                    <a:pt x="0" y="3"/>
                  </a:lnTo>
                  <a:lnTo>
                    <a:pt x="36" y="3"/>
                  </a:lnTo>
                  <a:lnTo>
                    <a:pt x="36" y="0"/>
                  </a:lnTo>
                  <a:lnTo>
                    <a:pt x="0" y="6"/>
                  </a:lnTo>
                  <a:close/>
                </a:path>
              </a:pathLst>
            </a:custGeom>
            <a:solidFill>
              <a:srgbClr val="000000"/>
            </a:solidFill>
            <a:ln w="9525">
              <a:noFill/>
              <a:round/>
              <a:headEnd/>
              <a:tailEnd/>
            </a:ln>
          </p:spPr>
          <p:txBody>
            <a:bodyPr/>
            <a:lstStyle/>
            <a:p>
              <a:endParaRPr lang="de-DE"/>
            </a:p>
          </p:txBody>
        </p:sp>
        <p:sp>
          <p:nvSpPr>
            <p:cNvPr id="3088" name="Freeform 17"/>
            <p:cNvSpPr>
              <a:spLocks/>
            </p:cNvSpPr>
            <p:nvPr/>
          </p:nvSpPr>
          <p:spPr bwMode="auto">
            <a:xfrm>
              <a:off x="4869" y="240"/>
              <a:ext cx="6" cy="37"/>
            </a:xfrm>
            <a:custGeom>
              <a:avLst/>
              <a:gdLst>
                <a:gd name="T0" fmla="*/ 0 w 23"/>
                <a:gd name="T1" fmla="*/ 0 h 148"/>
                <a:gd name="T2" fmla="*/ 0 w 23"/>
                <a:gd name="T3" fmla="*/ 0 h 148"/>
                <a:gd name="T4" fmla="*/ 0 w 23"/>
                <a:gd name="T5" fmla="*/ 0 h 148"/>
                <a:gd name="T6" fmla="*/ 0 w 23"/>
                <a:gd name="T7" fmla="*/ 0 h 148"/>
                <a:gd name="T8" fmla="*/ 0 w 23"/>
                <a:gd name="T9" fmla="*/ 0 h 148"/>
                <a:gd name="T10" fmla="*/ 0 60000 65536"/>
                <a:gd name="T11" fmla="*/ 0 60000 65536"/>
                <a:gd name="T12" fmla="*/ 0 60000 65536"/>
                <a:gd name="T13" fmla="*/ 0 60000 65536"/>
                <a:gd name="T14" fmla="*/ 0 60000 65536"/>
                <a:gd name="T15" fmla="*/ 0 w 23"/>
                <a:gd name="T16" fmla="*/ 0 h 148"/>
                <a:gd name="T17" fmla="*/ 23 w 23"/>
                <a:gd name="T18" fmla="*/ 148 h 148"/>
              </a:gdLst>
              <a:ahLst/>
              <a:cxnLst>
                <a:cxn ang="T10">
                  <a:pos x="T0" y="T1"/>
                </a:cxn>
                <a:cxn ang="T11">
                  <a:pos x="T2" y="T3"/>
                </a:cxn>
                <a:cxn ang="T12">
                  <a:pos x="T4" y="T5"/>
                </a:cxn>
                <a:cxn ang="T13">
                  <a:pos x="T6" y="T7"/>
                </a:cxn>
                <a:cxn ang="T14">
                  <a:pos x="T8" y="T9"/>
                </a:cxn>
              </a:cxnLst>
              <a:rect l="T15" t="T16" r="T17" b="T18"/>
              <a:pathLst>
                <a:path w="23" h="148">
                  <a:moveTo>
                    <a:pt x="18" y="0"/>
                  </a:moveTo>
                  <a:lnTo>
                    <a:pt x="0" y="0"/>
                  </a:lnTo>
                  <a:lnTo>
                    <a:pt x="4" y="148"/>
                  </a:lnTo>
                  <a:lnTo>
                    <a:pt x="23" y="147"/>
                  </a:lnTo>
                  <a:lnTo>
                    <a:pt x="18" y="0"/>
                  </a:lnTo>
                  <a:close/>
                </a:path>
              </a:pathLst>
            </a:custGeom>
            <a:solidFill>
              <a:srgbClr val="000000"/>
            </a:solidFill>
            <a:ln w="9525">
              <a:noFill/>
              <a:round/>
              <a:headEnd/>
              <a:tailEnd/>
            </a:ln>
          </p:spPr>
          <p:txBody>
            <a:bodyPr/>
            <a:lstStyle/>
            <a:p>
              <a:endParaRPr lang="de-DE"/>
            </a:p>
          </p:txBody>
        </p:sp>
        <p:sp>
          <p:nvSpPr>
            <p:cNvPr id="3089" name="Freeform 18"/>
            <p:cNvSpPr>
              <a:spLocks/>
            </p:cNvSpPr>
            <p:nvPr/>
          </p:nvSpPr>
          <p:spPr bwMode="auto">
            <a:xfrm>
              <a:off x="4670" y="277"/>
              <a:ext cx="205" cy="186"/>
            </a:xfrm>
            <a:custGeom>
              <a:avLst/>
              <a:gdLst>
                <a:gd name="T0" fmla="*/ 0 w 818"/>
                <a:gd name="T1" fmla="*/ 0 h 743"/>
                <a:gd name="T2" fmla="*/ 0 w 818"/>
                <a:gd name="T3" fmla="*/ 0 h 743"/>
                <a:gd name="T4" fmla="*/ 0 w 818"/>
                <a:gd name="T5" fmla="*/ 0 h 743"/>
                <a:gd name="T6" fmla="*/ 0 w 818"/>
                <a:gd name="T7" fmla="*/ 0 h 743"/>
                <a:gd name="T8" fmla="*/ 0 w 818"/>
                <a:gd name="T9" fmla="*/ 0 h 743"/>
                <a:gd name="T10" fmla="*/ 0 w 818"/>
                <a:gd name="T11" fmla="*/ 0 h 743"/>
                <a:gd name="T12" fmla="*/ 0 w 818"/>
                <a:gd name="T13" fmla="*/ 0 h 743"/>
                <a:gd name="T14" fmla="*/ 0 w 818"/>
                <a:gd name="T15" fmla="*/ 0 h 743"/>
                <a:gd name="T16" fmla="*/ 0 w 818"/>
                <a:gd name="T17" fmla="*/ 0 h 743"/>
                <a:gd name="T18" fmla="*/ 0 w 818"/>
                <a:gd name="T19" fmla="*/ 0 h 743"/>
                <a:gd name="T20" fmla="*/ 0 w 818"/>
                <a:gd name="T21" fmla="*/ 0 h 743"/>
                <a:gd name="T22" fmla="*/ 0 w 818"/>
                <a:gd name="T23" fmla="*/ 0 h 743"/>
                <a:gd name="T24" fmla="*/ 0 w 818"/>
                <a:gd name="T25" fmla="*/ 0 h 743"/>
                <a:gd name="T26" fmla="*/ 0 w 818"/>
                <a:gd name="T27" fmla="*/ 0 h 743"/>
                <a:gd name="T28" fmla="*/ 0 w 818"/>
                <a:gd name="T29" fmla="*/ 0 h 743"/>
                <a:gd name="T30" fmla="*/ 0 w 818"/>
                <a:gd name="T31" fmla="*/ 0 h 743"/>
                <a:gd name="T32" fmla="*/ 0 w 818"/>
                <a:gd name="T33" fmla="*/ 0 h 743"/>
                <a:gd name="T34" fmla="*/ 0 w 818"/>
                <a:gd name="T35" fmla="*/ 0 h 743"/>
                <a:gd name="T36" fmla="*/ 0 w 818"/>
                <a:gd name="T37" fmla="*/ 0 h 743"/>
                <a:gd name="T38" fmla="*/ 0 w 818"/>
                <a:gd name="T39" fmla="*/ 0 h 743"/>
                <a:gd name="T40" fmla="*/ 0 w 818"/>
                <a:gd name="T41" fmla="*/ 0 h 743"/>
                <a:gd name="T42" fmla="*/ 0 w 818"/>
                <a:gd name="T43" fmla="*/ 0 h 743"/>
                <a:gd name="T44" fmla="*/ 0 w 818"/>
                <a:gd name="T45" fmla="*/ 0 h 743"/>
                <a:gd name="T46" fmla="*/ 0 w 818"/>
                <a:gd name="T47" fmla="*/ 0 h 743"/>
                <a:gd name="T48" fmla="*/ 0 w 818"/>
                <a:gd name="T49" fmla="*/ 0 h 743"/>
                <a:gd name="T50" fmla="*/ 0 w 818"/>
                <a:gd name="T51" fmla="*/ 0 h 743"/>
                <a:gd name="T52" fmla="*/ 0 w 818"/>
                <a:gd name="T53" fmla="*/ 0 h 743"/>
                <a:gd name="T54" fmla="*/ 0 w 818"/>
                <a:gd name="T55" fmla="*/ 0 h 743"/>
                <a:gd name="T56" fmla="*/ 0 w 818"/>
                <a:gd name="T57" fmla="*/ 0 h 743"/>
                <a:gd name="T58" fmla="*/ 0 w 818"/>
                <a:gd name="T59" fmla="*/ 0 h 743"/>
                <a:gd name="T60" fmla="*/ 0 w 818"/>
                <a:gd name="T61" fmla="*/ 0 h 743"/>
                <a:gd name="T62" fmla="*/ 0 w 818"/>
                <a:gd name="T63" fmla="*/ 0 h 743"/>
                <a:gd name="T64" fmla="*/ 0 w 818"/>
                <a:gd name="T65" fmla="*/ 0 h 743"/>
                <a:gd name="T66" fmla="*/ 0 w 818"/>
                <a:gd name="T67" fmla="*/ 0 h 743"/>
                <a:gd name="T68" fmla="*/ 0 w 818"/>
                <a:gd name="T69" fmla="*/ 0 h 743"/>
                <a:gd name="T70" fmla="*/ 0 w 818"/>
                <a:gd name="T71" fmla="*/ 0 h 743"/>
                <a:gd name="T72" fmla="*/ 0 w 818"/>
                <a:gd name="T73" fmla="*/ 0 h 743"/>
                <a:gd name="T74" fmla="*/ 0 w 818"/>
                <a:gd name="T75" fmla="*/ 0 h 743"/>
                <a:gd name="T76" fmla="*/ 0 w 818"/>
                <a:gd name="T77" fmla="*/ 0 h 743"/>
                <a:gd name="T78" fmla="*/ 0 w 818"/>
                <a:gd name="T79" fmla="*/ 0 h 743"/>
                <a:gd name="T80" fmla="*/ 0 w 818"/>
                <a:gd name="T81" fmla="*/ 0 h 743"/>
                <a:gd name="T82" fmla="*/ 0 w 818"/>
                <a:gd name="T83" fmla="*/ 0 h 743"/>
                <a:gd name="T84" fmla="*/ 0 w 818"/>
                <a:gd name="T85" fmla="*/ 0 h 743"/>
                <a:gd name="T86" fmla="*/ 0 w 818"/>
                <a:gd name="T87" fmla="*/ 0 h 743"/>
                <a:gd name="T88" fmla="*/ 0 w 818"/>
                <a:gd name="T89" fmla="*/ 0 h 743"/>
                <a:gd name="T90" fmla="*/ 0 w 818"/>
                <a:gd name="T91" fmla="*/ 0 h 743"/>
                <a:gd name="T92" fmla="*/ 0 w 818"/>
                <a:gd name="T93" fmla="*/ 0 h 743"/>
                <a:gd name="T94" fmla="*/ 0 w 818"/>
                <a:gd name="T95" fmla="*/ 0 h 743"/>
                <a:gd name="T96" fmla="*/ 0 w 818"/>
                <a:gd name="T97" fmla="*/ 0 h 743"/>
                <a:gd name="T98" fmla="*/ 0 w 818"/>
                <a:gd name="T99" fmla="*/ 0 h 743"/>
                <a:gd name="T100" fmla="*/ 0 w 818"/>
                <a:gd name="T101" fmla="*/ 0 h 7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18"/>
                <a:gd name="T154" fmla="*/ 0 h 743"/>
                <a:gd name="T155" fmla="*/ 818 w 818"/>
                <a:gd name="T156" fmla="*/ 743 h 74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18" h="743">
                  <a:moveTo>
                    <a:pt x="817" y="0"/>
                  </a:moveTo>
                  <a:lnTo>
                    <a:pt x="818" y="31"/>
                  </a:lnTo>
                  <a:lnTo>
                    <a:pt x="818" y="61"/>
                  </a:lnTo>
                  <a:lnTo>
                    <a:pt x="818" y="91"/>
                  </a:lnTo>
                  <a:lnTo>
                    <a:pt x="817" y="119"/>
                  </a:lnTo>
                  <a:lnTo>
                    <a:pt x="815" y="148"/>
                  </a:lnTo>
                  <a:lnTo>
                    <a:pt x="811" y="175"/>
                  </a:lnTo>
                  <a:lnTo>
                    <a:pt x="808" y="199"/>
                  </a:lnTo>
                  <a:lnTo>
                    <a:pt x="803" y="225"/>
                  </a:lnTo>
                  <a:lnTo>
                    <a:pt x="797" y="250"/>
                  </a:lnTo>
                  <a:lnTo>
                    <a:pt x="791" y="274"/>
                  </a:lnTo>
                  <a:lnTo>
                    <a:pt x="784" y="296"/>
                  </a:lnTo>
                  <a:lnTo>
                    <a:pt x="777" y="318"/>
                  </a:lnTo>
                  <a:lnTo>
                    <a:pt x="769" y="340"/>
                  </a:lnTo>
                  <a:lnTo>
                    <a:pt x="760" y="361"/>
                  </a:lnTo>
                  <a:lnTo>
                    <a:pt x="750" y="381"/>
                  </a:lnTo>
                  <a:lnTo>
                    <a:pt x="740" y="400"/>
                  </a:lnTo>
                  <a:lnTo>
                    <a:pt x="729" y="418"/>
                  </a:lnTo>
                  <a:lnTo>
                    <a:pt x="719" y="436"/>
                  </a:lnTo>
                  <a:lnTo>
                    <a:pt x="707" y="453"/>
                  </a:lnTo>
                  <a:lnTo>
                    <a:pt x="694" y="469"/>
                  </a:lnTo>
                  <a:lnTo>
                    <a:pt x="682" y="486"/>
                  </a:lnTo>
                  <a:lnTo>
                    <a:pt x="669" y="500"/>
                  </a:lnTo>
                  <a:lnTo>
                    <a:pt x="655" y="515"/>
                  </a:lnTo>
                  <a:lnTo>
                    <a:pt x="641" y="528"/>
                  </a:lnTo>
                  <a:lnTo>
                    <a:pt x="627" y="542"/>
                  </a:lnTo>
                  <a:lnTo>
                    <a:pt x="612" y="555"/>
                  </a:lnTo>
                  <a:lnTo>
                    <a:pt x="597" y="567"/>
                  </a:lnTo>
                  <a:lnTo>
                    <a:pt x="581" y="579"/>
                  </a:lnTo>
                  <a:lnTo>
                    <a:pt x="565" y="590"/>
                  </a:lnTo>
                  <a:lnTo>
                    <a:pt x="550" y="600"/>
                  </a:lnTo>
                  <a:lnTo>
                    <a:pt x="534" y="611"/>
                  </a:lnTo>
                  <a:lnTo>
                    <a:pt x="516" y="620"/>
                  </a:lnTo>
                  <a:lnTo>
                    <a:pt x="500" y="629"/>
                  </a:lnTo>
                  <a:lnTo>
                    <a:pt x="483" y="638"/>
                  </a:lnTo>
                  <a:lnTo>
                    <a:pt x="466" y="646"/>
                  </a:lnTo>
                  <a:lnTo>
                    <a:pt x="448" y="653"/>
                  </a:lnTo>
                  <a:lnTo>
                    <a:pt x="431" y="660"/>
                  </a:lnTo>
                  <a:lnTo>
                    <a:pt x="413" y="667"/>
                  </a:lnTo>
                  <a:lnTo>
                    <a:pt x="378" y="679"/>
                  </a:lnTo>
                  <a:lnTo>
                    <a:pt x="344" y="691"/>
                  </a:lnTo>
                  <a:lnTo>
                    <a:pt x="309" y="700"/>
                  </a:lnTo>
                  <a:lnTo>
                    <a:pt x="274" y="709"/>
                  </a:lnTo>
                  <a:lnTo>
                    <a:pt x="240" y="716"/>
                  </a:lnTo>
                  <a:lnTo>
                    <a:pt x="206" y="722"/>
                  </a:lnTo>
                  <a:lnTo>
                    <a:pt x="172" y="726"/>
                  </a:lnTo>
                  <a:lnTo>
                    <a:pt x="141" y="731"/>
                  </a:lnTo>
                  <a:lnTo>
                    <a:pt x="109" y="735"/>
                  </a:lnTo>
                  <a:lnTo>
                    <a:pt x="80" y="737"/>
                  </a:lnTo>
                  <a:lnTo>
                    <a:pt x="52" y="739"/>
                  </a:lnTo>
                  <a:lnTo>
                    <a:pt x="1" y="743"/>
                  </a:lnTo>
                  <a:lnTo>
                    <a:pt x="0" y="724"/>
                  </a:lnTo>
                  <a:lnTo>
                    <a:pt x="50" y="721"/>
                  </a:lnTo>
                  <a:lnTo>
                    <a:pt x="78" y="718"/>
                  </a:lnTo>
                  <a:lnTo>
                    <a:pt x="107" y="716"/>
                  </a:lnTo>
                  <a:lnTo>
                    <a:pt x="138" y="712"/>
                  </a:lnTo>
                  <a:lnTo>
                    <a:pt x="170" y="709"/>
                  </a:lnTo>
                  <a:lnTo>
                    <a:pt x="202" y="703"/>
                  </a:lnTo>
                  <a:lnTo>
                    <a:pt x="235" y="697"/>
                  </a:lnTo>
                  <a:lnTo>
                    <a:pt x="269" y="690"/>
                  </a:lnTo>
                  <a:lnTo>
                    <a:pt x="304" y="682"/>
                  </a:lnTo>
                  <a:lnTo>
                    <a:pt x="338" y="673"/>
                  </a:lnTo>
                  <a:lnTo>
                    <a:pt x="373" y="662"/>
                  </a:lnTo>
                  <a:lnTo>
                    <a:pt x="408" y="650"/>
                  </a:lnTo>
                  <a:lnTo>
                    <a:pt x="424" y="644"/>
                  </a:lnTo>
                  <a:lnTo>
                    <a:pt x="441" y="637"/>
                  </a:lnTo>
                  <a:lnTo>
                    <a:pt x="458" y="629"/>
                  </a:lnTo>
                  <a:lnTo>
                    <a:pt x="474" y="621"/>
                  </a:lnTo>
                  <a:lnTo>
                    <a:pt x="492" y="612"/>
                  </a:lnTo>
                  <a:lnTo>
                    <a:pt x="508" y="604"/>
                  </a:lnTo>
                  <a:lnTo>
                    <a:pt x="523" y="594"/>
                  </a:lnTo>
                  <a:lnTo>
                    <a:pt x="539" y="585"/>
                  </a:lnTo>
                  <a:lnTo>
                    <a:pt x="555" y="574"/>
                  </a:lnTo>
                  <a:lnTo>
                    <a:pt x="570" y="564"/>
                  </a:lnTo>
                  <a:lnTo>
                    <a:pt x="585" y="552"/>
                  </a:lnTo>
                  <a:lnTo>
                    <a:pt x="600" y="540"/>
                  </a:lnTo>
                  <a:lnTo>
                    <a:pt x="614" y="528"/>
                  </a:lnTo>
                  <a:lnTo>
                    <a:pt x="628" y="515"/>
                  </a:lnTo>
                  <a:lnTo>
                    <a:pt x="642" y="502"/>
                  </a:lnTo>
                  <a:lnTo>
                    <a:pt x="655" y="487"/>
                  </a:lnTo>
                  <a:lnTo>
                    <a:pt x="668" y="473"/>
                  </a:lnTo>
                  <a:lnTo>
                    <a:pt x="680" y="458"/>
                  </a:lnTo>
                  <a:lnTo>
                    <a:pt x="692" y="442"/>
                  </a:lnTo>
                  <a:lnTo>
                    <a:pt x="703" y="426"/>
                  </a:lnTo>
                  <a:lnTo>
                    <a:pt x="714" y="408"/>
                  </a:lnTo>
                  <a:lnTo>
                    <a:pt x="724" y="390"/>
                  </a:lnTo>
                  <a:lnTo>
                    <a:pt x="734" y="372"/>
                  </a:lnTo>
                  <a:lnTo>
                    <a:pt x="743" y="353"/>
                  </a:lnTo>
                  <a:lnTo>
                    <a:pt x="752" y="333"/>
                  </a:lnTo>
                  <a:lnTo>
                    <a:pt x="760" y="311"/>
                  </a:lnTo>
                  <a:lnTo>
                    <a:pt x="767" y="290"/>
                  </a:lnTo>
                  <a:lnTo>
                    <a:pt x="774" y="269"/>
                  </a:lnTo>
                  <a:lnTo>
                    <a:pt x="780" y="245"/>
                  </a:lnTo>
                  <a:lnTo>
                    <a:pt x="784" y="222"/>
                  </a:lnTo>
                  <a:lnTo>
                    <a:pt x="789" y="197"/>
                  </a:lnTo>
                  <a:lnTo>
                    <a:pt x="792" y="171"/>
                  </a:lnTo>
                  <a:lnTo>
                    <a:pt x="796" y="145"/>
                  </a:lnTo>
                  <a:lnTo>
                    <a:pt x="798" y="118"/>
                  </a:lnTo>
                  <a:lnTo>
                    <a:pt x="799" y="90"/>
                  </a:lnTo>
                  <a:lnTo>
                    <a:pt x="799" y="61"/>
                  </a:lnTo>
                  <a:lnTo>
                    <a:pt x="799" y="32"/>
                  </a:lnTo>
                  <a:lnTo>
                    <a:pt x="798" y="1"/>
                  </a:lnTo>
                  <a:lnTo>
                    <a:pt x="817" y="0"/>
                  </a:lnTo>
                  <a:close/>
                </a:path>
              </a:pathLst>
            </a:custGeom>
            <a:solidFill>
              <a:srgbClr val="000000"/>
            </a:solidFill>
            <a:ln w="9525">
              <a:noFill/>
              <a:round/>
              <a:headEnd/>
              <a:tailEnd/>
            </a:ln>
          </p:spPr>
          <p:txBody>
            <a:bodyPr/>
            <a:lstStyle/>
            <a:p>
              <a:endParaRPr lang="de-DE"/>
            </a:p>
          </p:txBody>
        </p:sp>
        <p:sp>
          <p:nvSpPr>
            <p:cNvPr id="3090" name="Freeform 19"/>
            <p:cNvSpPr>
              <a:spLocks/>
            </p:cNvSpPr>
            <p:nvPr/>
          </p:nvSpPr>
          <p:spPr bwMode="auto">
            <a:xfrm>
              <a:off x="4870" y="277"/>
              <a:ext cx="5" cy="1"/>
            </a:xfrm>
            <a:custGeom>
              <a:avLst/>
              <a:gdLst>
                <a:gd name="T0" fmla="*/ 0 w 19"/>
                <a:gd name="T1" fmla="*/ 1 h 1"/>
                <a:gd name="T2" fmla="*/ 0 w 19"/>
                <a:gd name="T3" fmla="*/ 0 h 1"/>
                <a:gd name="T4" fmla="*/ 0 w 19"/>
                <a:gd name="T5" fmla="*/ 1 h 1"/>
                <a:gd name="T6" fmla="*/ 0 60000 65536"/>
                <a:gd name="T7" fmla="*/ 0 60000 65536"/>
                <a:gd name="T8" fmla="*/ 0 60000 65536"/>
                <a:gd name="T9" fmla="*/ 0 w 19"/>
                <a:gd name="T10" fmla="*/ 0 h 1"/>
                <a:gd name="T11" fmla="*/ 19 w 19"/>
                <a:gd name="T12" fmla="*/ 1 h 1"/>
              </a:gdLst>
              <a:ahLst/>
              <a:cxnLst>
                <a:cxn ang="T6">
                  <a:pos x="T0" y="T1"/>
                </a:cxn>
                <a:cxn ang="T7">
                  <a:pos x="T2" y="T3"/>
                </a:cxn>
                <a:cxn ang="T8">
                  <a:pos x="T4" y="T5"/>
                </a:cxn>
              </a:cxnLst>
              <a:rect l="T9" t="T10" r="T11" b="T12"/>
              <a:pathLst>
                <a:path w="19" h="1">
                  <a:moveTo>
                    <a:pt x="0" y="1"/>
                  </a:moveTo>
                  <a:lnTo>
                    <a:pt x="19" y="0"/>
                  </a:lnTo>
                  <a:lnTo>
                    <a:pt x="0" y="1"/>
                  </a:lnTo>
                  <a:close/>
                </a:path>
              </a:pathLst>
            </a:custGeom>
            <a:solidFill>
              <a:srgbClr val="000000"/>
            </a:solidFill>
            <a:ln w="9525">
              <a:noFill/>
              <a:round/>
              <a:headEnd/>
              <a:tailEnd/>
            </a:ln>
          </p:spPr>
          <p:txBody>
            <a:bodyPr/>
            <a:lstStyle/>
            <a:p>
              <a:endParaRPr lang="de-DE"/>
            </a:p>
          </p:txBody>
        </p:sp>
      </p:grpSp>
      <p:sp>
        <p:nvSpPr>
          <p:cNvPr id="18" name="Rechteck 17"/>
          <p:cNvSpPr/>
          <p:nvPr/>
        </p:nvSpPr>
        <p:spPr>
          <a:xfrm>
            <a:off x="914400" y="6173788"/>
            <a:ext cx="8093076" cy="584775"/>
          </a:xfrm>
          <a:prstGeom prst="rect">
            <a:avLst/>
          </a:prstGeom>
        </p:spPr>
        <p:txBody>
          <a:bodyPr wrap="square">
            <a:spAutoFit/>
          </a:bodyPr>
          <a:lstStyle/>
          <a:p>
            <a:pPr>
              <a:defRPr/>
            </a:pPr>
            <a:r>
              <a:rPr lang="es-ES_tradnl" sz="1600" dirty="0" smtClean="0">
                <a:latin typeface="+mj-lt"/>
              </a:rPr>
              <a:t>DPG </a:t>
            </a:r>
            <a:r>
              <a:rPr lang="es-ES_tradnl" sz="1600" dirty="0" err="1" smtClean="0">
                <a:latin typeface="+mj-lt"/>
              </a:rPr>
              <a:t>Jahrestagung</a:t>
            </a:r>
            <a:r>
              <a:rPr lang="es-ES_tradnl" sz="1600" dirty="0" smtClean="0">
                <a:latin typeface="+mj-lt"/>
              </a:rPr>
              <a:t> </a:t>
            </a:r>
            <a:r>
              <a:rPr lang="es-ES_tradnl" sz="1600" dirty="0" err="1" smtClean="0">
                <a:latin typeface="+mj-lt"/>
              </a:rPr>
              <a:t>Dresden</a:t>
            </a:r>
            <a:r>
              <a:rPr lang="es-ES_tradnl" sz="1600" dirty="0" smtClean="0">
                <a:latin typeface="+mj-lt"/>
              </a:rPr>
              <a:t>,  16.3.2011</a:t>
            </a:r>
            <a:r>
              <a:rPr lang="es-ES_tradnl" sz="1600" dirty="0">
                <a:latin typeface="+mj-lt"/>
              </a:rPr>
              <a:t/>
            </a:r>
            <a:br>
              <a:rPr lang="es-ES_tradnl" sz="1600" dirty="0">
                <a:latin typeface="+mj-lt"/>
              </a:rPr>
            </a:br>
            <a:endParaRPr lang="de-DE" sz="1600" dirty="0">
              <a:latin typeface="+mj-lt"/>
            </a:endParaRPr>
          </a:p>
        </p:txBody>
      </p:sp>
      <p:pic>
        <p:nvPicPr>
          <p:cNvPr id="19" name="Picture 2"/>
          <p:cNvPicPr>
            <a:picLocks noChangeAspect="1" noChangeArrowheads="1"/>
          </p:cNvPicPr>
          <p:nvPr/>
        </p:nvPicPr>
        <p:blipFill>
          <a:blip r:embed="rId5" cstate="print"/>
          <a:srcRect/>
          <a:stretch>
            <a:fillRect/>
          </a:stretch>
        </p:blipFill>
        <p:spPr bwMode="auto">
          <a:xfrm>
            <a:off x="6978650" y="265113"/>
            <a:ext cx="1762125" cy="800100"/>
          </a:xfrm>
          <a:prstGeom prst="rect">
            <a:avLst/>
          </a:prstGeom>
          <a:noFill/>
          <a:ln w="9525">
            <a:noFill/>
            <a:miter lim="800000"/>
            <a:headEnd/>
            <a:tailEnd/>
          </a:ln>
        </p:spPr>
      </p:pic>
      <p:sp>
        <p:nvSpPr>
          <p:cNvPr id="21" name="Titel 1"/>
          <p:cNvSpPr txBox="1">
            <a:spLocks/>
          </p:cNvSpPr>
          <p:nvPr/>
        </p:nvSpPr>
        <p:spPr>
          <a:xfrm>
            <a:off x="914400" y="324390"/>
            <a:ext cx="7315200" cy="1373188"/>
          </a:xfrm>
          <a:prstGeom prst="rect">
            <a:avLst/>
          </a:prstGeom>
        </p:spPr>
        <p:txBody>
          <a:bodyPr vert="horz"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Das </a:t>
            </a:r>
            <a:r>
              <a:rPr kumimoji="0" lang="en-US" sz="2000" b="0" i="0" u="none" strike="noStrike" kern="1200" cap="none" spc="0" normalizeH="0" baseline="0" noProof="0" dirty="0" err="1" smtClean="0">
                <a:ln>
                  <a:noFill/>
                </a:ln>
                <a:solidFill>
                  <a:schemeClr val="tx1"/>
                </a:solidFill>
                <a:effectLst/>
                <a:uLnTx/>
                <a:uFillTx/>
                <a:latin typeface="Arial" pitchFamily="34" charset="0"/>
                <a:ea typeface="+mj-ea"/>
                <a:cs typeface="Arial" pitchFamily="34" charset="0"/>
              </a:rPr>
              <a:t>Aufwindkraftwerk</a:t>
            </a:r>
            <a:r>
              <a:rPr kumimoji="0" lang="en-US"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 The Solar Updraft Tower</a:t>
            </a:r>
            <a:br>
              <a:rPr kumimoji="0" lang="en-US"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r>
              <a:rPr kumimoji="0" lang="en-US" sz="9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n-US" sz="9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r>
              <a:rPr kumimoji="0" lang="en-US" sz="16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Functional Principle, Prototype, Perspectives</a:t>
            </a:r>
            <a:r>
              <a:rPr kumimoji="0" lang="en-US"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r>
            <a:br>
              <a:rPr kumimoji="0" lang="en-US"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endParaRPr kumimoji="0" lang="en-US" sz="20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Linear Fresnel </a:t>
            </a:r>
            <a:r>
              <a:rPr lang="de-DE" dirty="0" err="1" smtClean="0"/>
              <a:t>Collector</a:t>
            </a:r>
            <a:r>
              <a:rPr lang="de-DE" dirty="0" smtClean="0"/>
              <a:t>: </a:t>
            </a:r>
            <a:r>
              <a:rPr lang="de-DE" dirty="0" err="1" smtClean="0"/>
              <a:t>Principle</a:t>
            </a:r>
            <a:endParaRPr lang="de-DE" dirty="0"/>
          </a:p>
        </p:txBody>
      </p:sp>
      <p:pic>
        <p:nvPicPr>
          <p:cNvPr id="5" name="Grafik 4" descr="03_2.gif"/>
          <p:cNvPicPr>
            <a:picLocks noChangeAspect="1"/>
          </p:cNvPicPr>
          <p:nvPr/>
        </p:nvPicPr>
        <p:blipFill>
          <a:blip r:embed="rId3" cstate="email"/>
          <a:stretch>
            <a:fillRect/>
          </a:stretch>
        </p:blipFill>
        <p:spPr>
          <a:xfrm>
            <a:off x="1691640" y="1092484"/>
            <a:ext cx="5760720" cy="4673032"/>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Linear Fresnel </a:t>
            </a:r>
            <a:r>
              <a:rPr lang="de-DE" dirty="0" err="1" smtClean="0"/>
              <a:t>Collector</a:t>
            </a:r>
            <a:r>
              <a:rPr lang="de-DE" dirty="0" smtClean="0"/>
              <a:t> </a:t>
            </a:r>
            <a:r>
              <a:rPr lang="de-DE" dirty="0" err="1" smtClean="0"/>
              <a:t>Example</a:t>
            </a:r>
            <a:r>
              <a:rPr lang="de-DE" dirty="0" smtClean="0"/>
              <a:t>: MAN-Ferrostaal </a:t>
            </a:r>
            <a:r>
              <a:rPr lang="de-DE" dirty="0" err="1" smtClean="0"/>
              <a:t>Collector</a:t>
            </a:r>
            <a:r>
              <a:rPr lang="de-DE" dirty="0" smtClean="0"/>
              <a:t> </a:t>
            </a:r>
            <a:r>
              <a:rPr lang="de-DE" dirty="0" err="1" smtClean="0"/>
              <a:t>at</a:t>
            </a:r>
            <a:r>
              <a:rPr lang="de-DE" dirty="0" smtClean="0"/>
              <a:t> PSA</a:t>
            </a:r>
            <a:endParaRPr lang="de-DE" dirty="0"/>
          </a:p>
        </p:txBody>
      </p:sp>
      <p:pic>
        <p:nvPicPr>
          <p:cNvPr id="217090" name="Picture 2"/>
          <p:cNvPicPr>
            <a:picLocks noChangeAspect="1" noChangeArrowheads="1"/>
          </p:cNvPicPr>
          <p:nvPr/>
        </p:nvPicPr>
        <p:blipFill>
          <a:blip r:embed="rId3" cstate="email"/>
          <a:srcRect/>
          <a:stretch>
            <a:fillRect/>
          </a:stretch>
        </p:blipFill>
        <p:spPr bwMode="auto">
          <a:xfrm>
            <a:off x="0" y="-1"/>
            <a:ext cx="9144000" cy="612119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140677" y="246184"/>
            <a:ext cx="5144111" cy="696351"/>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sz="2000" dirty="0" smtClean="0">
                <a:solidFill>
                  <a:schemeClr val="tx1"/>
                </a:solidFill>
                <a:latin typeface="Arial" charset="0"/>
              </a:rPr>
              <a:t>Solar </a:t>
            </a:r>
            <a:r>
              <a:rPr lang="de-DE" sz="2000" dirty="0" err="1" smtClean="0">
                <a:solidFill>
                  <a:schemeClr val="tx1"/>
                </a:solidFill>
                <a:latin typeface="Arial" charset="0"/>
              </a:rPr>
              <a:t>Updraft</a:t>
            </a:r>
            <a:r>
              <a:rPr lang="de-DE" sz="2000" dirty="0" smtClean="0">
                <a:solidFill>
                  <a:schemeClr val="tx1"/>
                </a:solidFill>
                <a:latin typeface="Arial" charset="0"/>
              </a:rPr>
              <a:t> Tower </a:t>
            </a:r>
            <a:r>
              <a:rPr lang="de-DE" sz="2000" dirty="0" err="1" smtClean="0">
                <a:solidFill>
                  <a:schemeClr val="tx1"/>
                </a:solidFill>
                <a:latin typeface="Arial" charset="0"/>
              </a:rPr>
              <a:t>Functional</a:t>
            </a:r>
            <a:r>
              <a:rPr lang="de-DE" sz="2000" dirty="0" smtClean="0">
                <a:solidFill>
                  <a:schemeClr val="tx1"/>
                </a:solidFill>
                <a:latin typeface="Arial" charset="0"/>
              </a:rPr>
              <a:t> </a:t>
            </a:r>
            <a:r>
              <a:rPr lang="de-DE" sz="2000" dirty="0" err="1">
                <a:solidFill>
                  <a:schemeClr val="tx1"/>
                </a:solidFill>
                <a:latin typeface="Arial" charset="0"/>
              </a:rPr>
              <a:t>Principle</a:t>
            </a:r>
            <a:endParaRPr lang="de-DE" sz="2000" dirty="0">
              <a:solidFill>
                <a:schemeClr val="tx1"/>
              </a:solidFill>
              <a:latin typeface="Arial" charset="0"/>
            </a:endParaRPr>
          </a:p>
        </p:txBody>
      </p:sp>
      <p:sp>
        <p:nvSpPr>
          <p:cNvPr id="27671" name="Line 23"/>
          <p:cNvSpPr>
            <a:spLocks noChangeShapeType="1"/>
          </p:cNvSpPr>
          <p:nvPr/>
        </p:nvSpPr>
        <p:spPr bwMode="auto">
          <a:xfrm>
            <a:off x="6611938" y="6111875"/>
            <a:ext cx="107950" cy="133350"/>
          </a:xfrm>
          <a:prstGeom prst="line">
            <a:avLst/>
          </a:prstGeom>
          <a:noFill/>
          <a:ln w="12700">
            <a:solidFill>
              <a:srgbClr val="FFFF00"/>
            </a:solidFill>
            <a:round/>
            <a:headEnd type="none" w="sm" len="sm"/>
            <a:tailEnd type="none" w="sm" len="sm"/>
          </a:ln>
          <a:effectLst/>
        </p:spPr>
        <p:txBody>
          <a:bodyPr wrap="none" anchor="ctr"/>
          <a:lstStyle/>
          <a:p>
            <a:endParaRPr lang="en-AU"/>
          </a:p>
        </p:txBody>
      </p:sp>
      <p:sp>
        <p:nvSpPr>
          <p:cNvPr id="27672" name="Line 24"/>
          <p:cNvSpPr>
            <a:spLocks noChangeShapeType="1"/>
          </p:cNvSpPr>
          <p:nvPr/>
        </p:nvSpPr>
        <p:spPr bwMode="auto">
          <a:xfrm flipV="1">
            <a:off x="6732588" y="6134100"/>
            <a:ext cx="55562" cy="111125"/>
          </a:xfrm>
          <a:prstGeom prst="line">
            <a:avLst/>
          </a:prstGeom>
          <a:noFill/>
          <a:ln w="12700">
            <a:solidFill>
              <a:srgbClr val="FFFF00"/>
            </a:solidFill>
            <a:round/>
            <a:headEnd type="none" w="sm" len="sm"/>
            <a:tailEnd type="none" w="sm" len="sm"/>
          </a:ln>
          <a:effectLst/>
        </p:spPr>
        <p:txBody>
          <a:bodyPr wrap="none" anchor="ctr"/>
          <a:lstStyle/>
          <a:p>
            <a:endParaRPr lang="en-AU"/>
          </a:p>
        </p:txBody>
      </p:sp>
      <p:sp>
        <p:nvSpPr>
          <p:cNvPr id="27677" name="Line 29"/>
          <p:cNvSpPr>
            <a:spLocks noChangeShapeType="1"/>
          </p:cNvSpPr>
          <p:nvPr/>
        </p:nvSpPr>
        <p:spPr bwMode="auto">
          <a:xfrm flipH="1">
            <a:off x="7597775" y="6111875"/>
            <a:ext cx="82550" cy="127000"/>
          </a:xfrm>
          <a:prstGeom prst="line">
            <a:avLst/>
          </a:prstGeom>
          <a:noFill/>
          <a:ln w="12700">
            <a:solidFill>
              <a:srgbClr val="FFFF00"/>
            </a:solidFill>
            <a:round/>
            <a:headEnd type="none" w="sm" len="sm"/>
            <a:tailEnd type="none" w="sm" len="sm"/>
          </a:ln>
          <a:effectLst/>
        </p:spPr>
        <p:txBody>
          <a:bodyPr wrap="none" anchor="ctr"/>
          <a:lstStyle/>
          <a:p>
            <a:endParaRPr lang="en-AU"/>
          </a:p>
        </p:txBody>
      </p:sp>
      <p:sp>
        <p:nvSpPr>
          <p:cNvPr id="27678" name="Line 30"/>
          <p:cNvSpPr>
            <a:spLocks noChangeShapeType="1"/>
          </p:cNvSpPr>
          <p:nvPr/>
        </p:nvSpPr>
        <p:spPr bwMode="auto">
          <a:xfrm>
            <a:off x="7686675" y="6115050"/>
            <a:ext cx="65088" cy="136525"/>
          </a:xfrm>
          <a:prstGeom prst="line">
            <a:avLst/>
          </a:prstGeom>
          <a:noFill/>
          <a:ln w="12700">
            <a:solidFill>
              <a:srgbClr val="FFFF00"/>
            </a:solidFill>
            <a:round/>
            <a:headEnd type="none" w="sm" len="sm"/>
            <a:tailEnd type="none" w="sm" len="sm"/>
          </a:ln>
          <a:effectLst/>
        </p:spPr>
        <p:txBody>
          <a:bodyPr wrap="none" anchor="ctr"/>
          <a:lstStyle/>
          <a:p>
            <a:endParaRPr lang="en-AU"/>
          </a:p>
        </p:txBody>
      </p:sp>
      <p:sp>
        <p:nvSpPr>
          <p:cNvPr id="27679" name="Line 31"/>
          <p:cNvSpPr>
            <a:spLocks noChangeShapeType="1"/>
          </p:cNvSpPr>
          <p:nvPr/>
        </p:nvSpPr>
        <p:spPr bwMode="auto">
          <a:xfrm flipV="1">
            <a:off x="7753350" y="6146800"/>
            <a:ext cx="60325" cy="92075"/>
          </a:xfrm>
          <a:prstGeom prst="line">
            <a:avLst/>
          </a:prstGeom>
          <a:noFill/>
          <a:ln w="12700">
            <a:solidFill>
              <a:srgbClr val="FFFF00"/>
            </a:solidFill>
            <a:round/>
            <a:headEnd type="none" w="sm" len="sm"/>
            <a:tailEnd type="none" w="sm" len="sm"/>
          </a:ln>
          <a:effectLst/>
        </p:spPr>
        <p:txBody>
          <a:bodyPr wrap="none" anchor="ctr"/>
          <a:lstStyle/>
          <a:p>
            <a:endParaRPr lang="en-AU"/>
          </a:p>
        </p:txBody>
      </p:sp>
      <p:grpSp>
        <p:nvGrpSpPr>
          <p:cNvPr id="2" name="Group 68"/>
          <p:cNvGrpSpPr>
            <a:grpSpLocks/>
          </p:cNvGrpSpPr>
          <p:nvPr/>
        </p:nvGrpSpPr>
        <p:grpSpPr bwMode="auto">
          <a:xfrm>
            <a:off x="1047750" y="2047875"/>
            <a:ext cx="7048500" cy="4038600"/>
            <a:chOff x="948" y="2448"/>
            <a:chExt cx="2496" cy="1056"/>
          </a:xfrm>
        </p:grpSpPr>
        <p:sp>
          <p:nvSpPr>
            <p:cNvPr id="27712" name="AutoShape 64"/>
            <p:cNvSpPr>
              <a:spLocks noChangeArrowheads="1"/>
            </p:cNvSpPr>
            <p:nvPr/>
          </p:nvSpPr>
          <p:spPr bwMode="auto">
            <a:xfrm>
              <a:off x="948" y="3360"/>
              <a:ext cx="1152" cy="144"/>
            </a:xfrm>
            <a:prstGeom prst="flowChartManualInput">
              <a:avLst/>
            </a:prstGeom>
            <a:gradFill rotWithShape="0">
              <a:gsLst>
                <a:gs pos="0">
                  <a:schemeClr val="accent1"/>
                </a:gs>
                <a:gs pos="100000">
                  <a:srgbClr val="FF3300"/>
                </a:gs>
              </a:gsLst>
              <a:lin ang="0" scaled="1"/>
            </a:gradFill>
            <a:ln w="9525">
              <a:noFill/>
              <a:miter lim="800000"/>
              <a:headEnd/>
              <a:tailEnd/>
            </a:ln>
            <a:effectLst/>
          </p:spPr>
          <p:txBody>
            <a:bodyPr wrap="none" anchor="ctr"/>
            <a:lstStyle/>
            <a:p>
              <a:endParaRPr lang="en-AU"/>
            </a:p>
          </p:txBody>
        </p:sp>
        <p:sp>
          <p:nvSpPr>
            <p:cNvPr id="27713" name="Rectangle 65"/>
            <p:cNvSpPr>
              <a:spLocks noChangeArrowheads="1"/>
            </p:cNvSpPr>
            <p:nvPr/>
          </p:nvSpPr>
          <p:spPr bwMode="auto">
            <a:xfrm>
              <a:off x="2100" y="3360"/>
              <a:ext cx="192" cy="144"/>
            </a:xfrm>
            <a:prstGeom prst="rect">
              <a:avLst/>
            </a:prstGeom>
            <a:solidFill>
              <a:srgbClr val="FF3300"/>
            </a:solidFill>
            <a:ln w="9525">
              <a:noFill/>
              <a:miter lim="800000"/>
              <a:headEnd/>
              <a:tailEnd/>
            </a:ln>
            <a:effectLst/>
          </p:spPr>
          <p:txBody>
            <a:bodyPr wrap="none" anchor="ctr"/>
            <a:lstStyle/>
            <a:p>
              <a:endParaRPr lang="en-AU"/>
            </a:p>
          </p:txBody>
        </p:sp>
        <p:sp>
          <p:nvSpPr>
            <p:cNvPr id="27714" name="AutoShape 66"/>
            <p:cNvSpPr>
              <a:spLocks noChangeArrowheads="1"/>
            </p:cNvSpPr>
            <p:nvPr/>
          </p:nvSpPr>
          <p:spPr bwMode="auto">
            <a:xfrm flipH="1">
              <a:off x="2292" y="3360"/>
              <a:ext cx="1152" cy="144"/>
            </a:xfrm>
            <a:prstGeom prst="flowChartManualInput">
              <a:avLst/>
            </a:prstGeom>
            <a:gradFill rotWithShape="0">
              <a:gsLst>
                <a:gs pos="0">
                  <a:srgbClr val="FF3300"/>
                </a:gs>
                <a:gs pos="100000">
                  <a:schemeClr val="accent1"/>
                </a:gs>
              </a:gsLst>
              <a:lin ang="0" scaled="1"/>
            </a:gradFill>
            <a:ln w="9525">
              <a:noFill/>
              <a:miter lim="800000"/>
              <a:headEnd/>
              <a:tailEnd/>
            </a:ln>
            <a:effectLst/>
          </p:spPr>
          <p:txBody>
            <a:bodyPr wrap="none" anchor="ctr"/>
            <a:lstStyle/>
            <a:p>
              <a:endParaRPr lang="en-AU"/>
            </a:p>
          </p:txBody>
        </p:sp>
        <p:sp>
          <p:nvSpPr>
            <p:cNvPr id="27715" name="Rectangle 67"/>
            <p:cNvSpPr>
              <a:spLocks noChangeArrowheads="1"/>
            </p:cNvSpPr>
            <p:nvPr/>
          </p:nvSpPr>
          <p:spPr bwMode="auto">
            <a:xfrm>
              <a:off x="2100" y="2448"/>
              <a:ext cx="192" cy="912"/>
            </a:xfrm>
            <a:prstGeom prst="rect">
              <a:avLst/>
            </a:prstGeom>
            <a:gradFill rotWithShape="0">
              <a:gsLst>
                <a:gs pos="0">
                  <a:srgbClr val="FF9966"/>
                </a:gs>
                <a:gs pos="100000">
                  <a:srgbClr val="FF3300"/>
                </a:gs>
              </a:gsLst>
              <a:lin ang="5400000" scaled="1"/>
            </a:gradFill>
            <a:ln w="9525">
              <a:noFill/>
              <a:miter lim="800000"/>
              <a:headEnd/>
              <a:tailEnd/>
            </a:ln>
            <a:effectLst/>
          </p:spPr>
          <p:txBody>
            <a:bodyPr wrap="none" anchor="ctr"/>
            <a:lstStyle/>
            <a:p>
              <a:endParaRPr lang="en-AU"/>
            </a:p>
          </p:txBody>
        </p:sp>
      </p:grpSp>
      <p:sp>
        <p:nvSpPr>
          <p:cNvPr id="27682" name="Line 34"/>
          <p:cNvSpPr>
            <a:spLocks noChangeShapeType="1"/>
          </p:cNvSpPr>
          <p:nvPr/>
        </p:nvSpPr>
        <p:spPr bwMode="auto">
          <a:xfrm>
            <a:off x="320675" y="2605088"/>
            <a:ext cx="2057400" cy="2990850"/>
          </a:xfrm>
          <a:prstGeom prst="line">
            <a:avLst/>
          </a:prstGeom>
          <a:noFill/>
          <a:ln w="25400">
            <a:solidFill>
              <a:srgbClr val="FFFF00"/>
            </a:solidFill>
            <a:round/>
            <a:headEnd type="none" w="sm" len="sm"/>
            <a:tailEnd type="none" w="sm" len="sm"/>
          </a:ln>
          <a:effectLst/>
        </p:spPr>
        <p:txBody>
          <a:bodyPr wrap="none" anchor="ctr"/>
          <a:lstStyle/>
          <a:p>
            <a:endParaRPr lang="en-AU"/>
          </a:p>
        </p:txBody>
      </p:sp>
      <p:sp>
        <p:nvSpPr>
          <p:cNvPr id="27717" name="Rectangle 69"/>
          <p:cNvSpPr>
            <a:spLocks noChangeArrowheads="1"/>
          </p:cNvSpPr>
          <p:nvPr/>
        </p:nvSpPr>
        <p:spPr bwMode="auto">
          <a:xfrm>
            <a:off x="685800" y="6080125"/>
            <a:ext cx="7772400" cy="419100"/>
          </a:xfrm>
          <a:prstGeom prst="rect">
            <a:avLst/>
          </a:prstGeom>
          <a:gradFill rotWithShape="0">
            <a:gsLst>
              <a:gs pos="0">
                <a:srgbClr val="F1DB6D"/>
              </a:gs>
              <a:gs pos="100000">
                <a:srgbClr val="996633"/>
              </a:gs>
            </a:gsLst>
            <a:lin ang="5400000" scaled="1"/>
          </a:gradFill>
          <a:ln w="12700">
            <a:noFill/>
            <a:miter lim="800000"/>
            <a:headEnd type="none" w="sm" len="sm"/>
            <a:tailEnd type="none" w="sm" len="sm"/>
          </a:ln>
          <a:effectLst/>
        </p:spPr>
        <p:txBody>
          <a:bodyPr wrap="none" anchor="ctr"/>
          <a:lstStyle/>
          <a:p>
            <a:pPr defTabSz="762000"/>
            <a:endParaRPr lang="en-US"/>
          </a:p>
        </p:txBody>
      </p:sp>
      <p:sp>
        <p:nvSpPr>
          <p:cNvPr id="27725" name="Line 77"/>
          <p:cNvSpPr>
            <a:spLocks noChangeShapeType="1"/>
          </p:cNvSpPr>
          <p:nvPr/>
        </p:nvSpPr>
        <p:spPr bwMode="auto">
          <a:xfrm>
            <a:off x="4833938" y="2047875"/>
            <a:ext cx="0" cy="3487738"/>
          </a:xfrm>
          <a:prstGeom prst="line">
            <a:avLst/>
          </a:prstGeom>
          <a:noFill/>
          <a:ln w="12700">
            <a:solidFill>
              <a:schemeClr val="tx1"/>
            </a:solidFill>
            <a:round/>
            <a:headEnd type="none" w="sm" len="sm"/>
            <a:tailEnd type="none" w="sm" len="sm"/>
          </a:ln>
          <a:effectLst/>
        </p:spPr>
        <p:txBody>
          <a:bodyPr wrap="none" anchor="ctr"/>
          <a:lstStyle/>
          <a:p>
            <a:endParaRPr lang="en-AU"/>
          </a:p>
        </p:txBody>
      </p:sp>
      <p:sp>
        <p:nvSpPr>
          <p:cNvPr id="27728" name="Line 80"/>
          <p:cNvSpPr>
            <a:spLocks noChangeShapeType="1"/>
          </p:cNvSpPr>
          <p:nvPr/>
        </p:nvSpPr>
        <p:spPr bwMode="auto">
          <a:xfrm>
            <a:off x="4291013" y="2047875"/>
            <a:ext cx="0" cy="3487738"/>
          </a:xfrm>
          <a:prstGeom prst="line">
            <a:avLst/>
          </a:prstGeom>
          <a:noFill/>
          <a:ln w="12700">
            <a:solidFill>
              <a:schemeClr val="tx1"/>
            </a:solidFill>
            <a:round/>
            <a:headEnd type="none" w="sm" len="sm"/>
            <a:tailEnd type="none" w="sm" len="sm"/>
          </a:ln>
          <a:effectLst/>
        </p:spPr>
        <p:txBody>
          <a:bodyPr wrap="none" anchor="ctr"/>
          <a:lstStyle/>
          <a:p>
            <a:endParaRPr lang="en-AU"/>
          </a:p>
        </p:txBody>
      </p:sp>
      <p:sp>
        <p:nvSpPr>
          <p:cNvPr id="27729" name="Line 81"/>
          <p:cNvSpPr>
            <a:spLocks noChangeShapeType="1"/>
          </p:cNvSpPr>
          <p:nvPr/>
        </p:nvSpPr>
        <p:spPr bwMode="auto">
          <a:xfrm>
            <a:off x="4300538" y="2047875"/>
            <a:ext cx="533400" cy="0"/>
          </a:xfrm>
          <a:prstGeom prst="line">
            <a:avLst/>
          </a:prstGeom>
          <a:noFill/>
          <a:ln w="12700">
            <a:solidFill>
              <a:schemeClr val="tx1"/>
            </a:solidFill>
            <a:round/>
            <a:headEnd type="none" w="sm" len="sm"/>
            <a:tailEnd type="none" w="sm" len="sm"/>
          </a:ln>
          <a:effectLst/>
        </p:spPr>
        <p:txBody>
          <a:bodyPr wrap="none" anchor="ctr"/>
          <a:lstStyle/>
          <a:p>
            <a:endParaRPr lang="en-AU"/>
          </a:p>
        </p:txBody>
      </p:sp>
      <p:sp>
        <p:nvSpPr>
          <p:cNvPr id="27722" name="Line 74"/>
          <p:cNvSpPr>
            <a:spLocks noChangeShapeType="1"/>
          </p:cNvSpPr>
          <p:nvPr/>
        </p:nvSpPr>
        <p:spPr bwMode="auto">
          <a:xfrm>
            <a:off x="393700" y="3887788"/>
            <a:ext cx="1233488" cy="1741487"/>
          </a:xfrm>
          <a:prstGeom prst="line">
            <a:avLst/>
          </a:prstGeom>
          <a:noFill/>
          <a:ln w="25400">
            <a:solidFill>
              <a:srgbClr val="FFFF00"/>
            </a:solidFill>
            <a:round/>
            <a:headEnd type="none" w="sm" len="sm"/>
            <a:tailEnd type="none" w="sm" len="sm"/>
          </a:ln>
          <a:effectLst/>
        </p:spPr>
        <p:txBody>
          <a:bodyPr wrap="none" anchor="ctr"/>
          <a:lstStyle/>
          <a:p>
            <a:endParaRPr lang="en-AU"/>
          </a:p>
        </p:txBody>
      </p:sp>
      <p:grpSp>
        <p:nvGrpSpPr>
          <p:cNvPr id="3" name="Group 92"/>
          <p:cNvGrpSpPr>
            <a:grpSpLocks/>
          </p:cNvGrpSpPr>
          <p:nvPr/>
        </p:nvGrpSpPr>
        <p:grpSpPr bwMode="auto">
          <a:xfrm>
            <a:off x="2378075" y="5595938"/>
            <a:ext cx="1060450" cy="490537"/>
            <a:chOff x="1498" y="3405"/>
            <a:chExt cx="668" cy="309"/>
          </a:xfrm>
        </p:grpSpPr>
        <p:sp>
          <p:nvSpPr>
            <p:cNvPr id="27731" name="Line 83"/>
            <p:cNvSpPr>
              <a:spLocks noChangeShapeType="1"/>
            </p:cNvSpPr>
            <p:nvPr/>
          </p:nvSpPr>
          <p:spPr bwMode="auto">
            <a:xfrm flipV="1">
              <a:off x="1738" y="3405"/>
              <a:ext cx="142" cy="306"/>
            </a:xfrm>
            <a:prstGeom prst="line">
              <a:avLst/>
            </a:prstGeom>
            <a:noFill/>
            <a:ln w="12700">
              <a:solidFill>
                <a:srgbClr val="FFFF00"/>
              </a:solidFill>
              <a:round/>
              <a:headEnd type="none" w="sm" len="sm"/>
              <a:tailEnd type="none" w="sm" len="sm"/>
            </a:ln>
            <a:effectLst/>
          </p:spPr>
          <p:txBody>
            <a:bodyPr wrap="none" anchor="ctr"/>
            <a:lstStyle/>
            <a:p>
              <a:endParaRPr lang="en-AU"/>
            </a:p>
          </p:txBody>
        </p:sp>
        <p:sp>
          <p:nvSpPr>
            <p:cNvPr id="27732" name="Line 84"/>
            <p:cNvSpPr>
              <a:spLocks noChangeShapeType="1"/>
            </p:cNvSpPr>
            <p:nvPr/>
          </p:nvSpPr>
          <p:spPr bwMode="auto">
            <a:xfrm>
              <a:off x="1880" y="3418"/>
              <a:ext cx="118" cy="293"/>
            </a:xfrm>
            <a:prstGeom prst="line">
              <a:avLst/>
            </a:prstGeom>
            <a:noFill/>
            <a:ln w="12700">
              <a:solidFill>
                <a:srgbClr val="FFFF00"/>
              </a:solidFill>
              <a:round/>
              <a:headEnd type="none" w="sm" len="sm"/>
              <a:tailEnd type="none" w="sm" len="sm"/>
            </a:ln>
            <a:effectLst/>
          </p:spPr>
          <p:txBody>
            <a:bodyPr wrap="none" anchor="ctr"/>
            <a:lstStyle/>
            <a:p>
              <a:endParaRPr lang="en-AU"/>
            </a:p>
          </p:txBody>
        </p:sp>
        <p:sp>
          <p:nvSpPr>
            <p:cNvPr id="27733" name="Line 85"/>
            <p:cNvSpPr>
              <a:spLocks noChangeShapeType="1"/>
            </p:cNvSpPr>
            <p:nvPr/>
          </p:nvSpPr>
          <p:spPr bwMode="auto">
            <a:xfrm flipV="1">
              <a:off x="2004" y="3464"/>
              <a:ext cx="162" cy="250"/>
            </a:xfrm>
            <a:prstGeom prst="line">
              <a:avLst/>
            </a:prstGeom>
            <a:noFill/>
            <a:ln w="12700">
              <a:solidFill>
                <a:srgbClr val="FFFF00"/>
              </a:solidFill>
              <a:round/>
              <a:headEnd/>
              <a:tailEnd type="arrow" w="med" len="med"/>
            </a:ln>
            <a:effectLst/>
          </p:spPr>
          <p:txBody>
            <a:bodyPr wrap="none" anchor="ctr"/>
            <a:lstStyle/>
            <a:p>
              <a:endParaRPr lang="en-AU"/>
            </a:p>
          </p:txBody>
        </p:sp>
        <p:sp>
          <p:nvSpPr>
            <p:cNvPr id="27734" name="Line 86"/>
            <p:cNvSpPr>
              <a:spLocks noChangeShapeType="1"/>
            </p:cNvSpPr>
            <p:nvPr/>
          </p:nvSpPr>
          <p:spPr bwMode="auto">
            <a:xfrm>
              <a:off x="1498" y="3418"/>
              <a:ext cx="240" cy="293"/>
            </a:xfrm>
            <a:prstGeom prst="line">
              <a:avLst/>
            </a:prstGeom>
            <a:noFill/>
            <a:ln w="12700">
              <a:solidFill>
                <a:srgbClr val="FFFF00"/>
              </a:solidFill>
              <a:round/>
              <a:headEnd type="none" w="sm" len="sm"/>
              <a:tailEnd type="none" w="sm" len="sm"/>
            </a:ln>
            <a:effectLst/>
          </p:spPr>
          <p:txBody>
            <a:bodyPr wrap="none" anchor="ctr"/>
            <a:lstStyle/>
            <a:p>
              <a:endParaRPr lang="en-AU"/>
            </a:p>
          </p:txBody>
        </p:sp>
      </p:grpSp>
      <p:grpSp>
        <p:nvGrpSpPr>
          <p:cNvPr id="4" name="Group 93"/>
          <p:cNvGrpSpPr>
            <a:grpSpLocks/>
          </p:cNvGrpSpPr>
          <p:nvPr/>
        </p:nvGrpSpPr>
        <p:grpSpPr bwMode="auto">
          <a:xfrm>
            <a:off x="1627188" y="5616575"/>
            <a:ext cx="1060450" cy="469900"/>
            <a:chOff x="1498" y="3405"/>
            <a:chExt cx="668" cy="309"/>
          </a:xfrm>
        </p:grpSpPr>
        <p:sp>
          <p:nvSpPr>
            <p:cNvPr id="27742" name="Line 94"/>
            <p:cNvSpPr>
              <a:spLocks noChangeShapeType="1"/>
            </p:cNvSpPr>
            <p:nvPr/>
          </p:nvSpPr>
          <p:spPr bwMode="auto">
            <a:xfrm flipV="1">
              <a:off x="1738" y="3405"/>
              <a:ext cx="142" cy="306"/>
            </a:xfrm>
            <a:prstGeom prst="line">
              <a:avLst/>
            </a:prstGeom>
            <a:noFill/>
            <a:ln w="12700">
              <a:solidFill>
                <a:srgbClr val="FFFF00"/>
              </a:solidFill>
              <a:round/>
              <a:headEnd type="none" w="sm" len="sm"/>
              <a:tailEnd type="none" w="sm" len="sm"/>
            </a:ln>
            <a:effectLst/>
          </p:spPr>
          <p:txBody>
            <a:bodyPr wrap="none" anchor="ctr"/>
            <a:lstStyle/>
            <a:p>
              <a:endParaRPr lang="en-AU"/>
            </a:p>
          </p:txBody>
        </p:sp>
        <p:sp>
          <p:nvSpPr>
            <p:cNvPr id="27743" name="Line 95"/>
            <p:cNvSpPr>
              <a:spLocks noChangeShapeType="1"/>
            </p:cNvSpPr>
            <p:nvPr/>
          </p:nvSpPr>
          <p:spPr bwMode="auto">
            <a:xfrm>
              <a:off x="1880" y="3418"/>
              <a:ext cx="118" cy="293"/>
            </a:xfrm>
            <a:prstGeom prst="line">
              <a:avLst/>
            </a:prstGeom>
            <a:noFill/>
            <a:ln w="12700">
              <a:solidFill>
                <a:srgbClr val="FFFF00"/>
              </a:solidFill>
              <a:round/>
              <a:headEnd type="none" w="sm" len="sm"/>
              <a:tailEnd type="none" w="sm" len="sm"/>
            </a:ln>
            <a:effectLst/>
          </p:spPr>
          <p:txBody>
            <a:bodyPr wrap="none" anchor="ctr"/>
            <a:lstStyle/>
            <a:p>
              <a:endParaRPr lang="en-AU"/>
            </a:p>
          </p:txBody>
        </p:sp>
        <p:sp>
          <p:nvSpPr>
            <p:cNvPr id="27744" name="Line 96"/>
            <p:cNvSpPr>
              <a:spLocks noChangeShapeType="1"/>
            </p:cNvSpPr>
            <p:nvPr/>
          </p:nvSpPr>
          <p:spPr bwMode="auto">
            <a:xfrm flipV="1">
              <a:off x="2004" y="3464"/>
              <a:ext cx="162" cy="250"/>
            </a:xfrm>
            <a:prstGeom prst="line">
              <a:avLst/>
            </a:prstGeom>
            <a:noFill/>
            <a:ln w="12700">
              <a:solidFill>
                <a:srgbClr val="FFFF00"/>
              </a:solidFill>
              <a:round/>
              <a:headEnd/>
              <a:tailEnd type="arrow" w="med" len="med"/>
            </a:ln>
            <a:effectLst/>
          </p:spPr>
          <p:txBody>
            <a:bodyPr wrap="none" anchor="ctr"/>
            <a:lstStyle/>
            <a:p>
              <a:endParaRPr lang="en-AU"/>
            </a:p>
          </p:txBody>
        </p:sp>
        <p:sp>
          <p:nvSpPr>
            <p:cNvPr id="27745" name="Line 97"/>
            <p:cNvSpPr>
              <a:spLocks noChangeShapeType="1"/>
            </p:cNvSpPr>
            <p:nvPr/>
          </p:nvSpPr>
          <p:spPr bwMode="auto">
            <a:xfrm>
              <a:off x="1498" y="3418"/>
              <a:ext cx="240" cy="293"/>
            </a:xfrm>
            <a:prstGeom prst="line">
              <a:avLst/>
            </a:prstGeom>
            <a:noFill/>
            <a:ln w="12700">
              <a:solidFill>
                <a:srgbClr val="FFFF00"/>
              </a:solidFill>
              <a:round/>
              <a:headEnd type="none" w="sm" len="sm"/>
              <a:tailEnd type="none" w="sm" len="sm"/>
            </a:ln>
            <a:effectLst/>
          </p:spPr>
          <p:txBody>
            <a:bodyPr wrap="none" anchor="ctr"/>
            <a:lstStyle/>
            <a:p>
              <a:endParaRPr lang="en-AU"/>
            </a:p>
          </p:txBody>
        </p:sp>
      </p:grpSp>
      <p:sp>
        <p:nvSpPr>
          <p:cNvPr id="27746" name="AutoShape 98"/>
          <p:cNvSpPr>
            <a:spLocks noChangeArrowheads="1"/>
          </p:cNvSpPr>
          <p:nvPr/>
        </p:nvSpPr>
        <p:spPr bwMode="auto">
          <a:xfrm>
            <a:off x="460375" y="5727700"/>
            <a:ext cx="365125" cy="239713"/>
          </a:xfrm>
          <a:prstGeom prst="rightArrow">
            <a:avLst>
              <a:gd name="adj1" fmla="val 50000"/>
              <a:gd name="adj2" fmla="val 38079"/>
            </a:avLst>
          </a:prstGeom>
          <a:solidFill>
            <a:schemeClr val="accent1"/>
          </a:solidFill>
          <a:ln w="12700">
            <a:solidFill>
              <a:schemeClr val="tx1"/>
            </a:solidFill>
            <a:miter lim="800000"/>
            <a:headEnd type="none" w="sm" len="sm"/>
            <a:tailEnd type="none" w="sm" len="sm"/>
          </a:ln>
          <a:effectLst/>
        </p:spPr>
        <p:txBody>
          <a:bodyPr wrap="none" anchor="ctr"/>
          <a:lstStyle/>
          <a:p>
            <a:endParaRPr lang="en-AU"/>
          </a:p>
        </p:txBody>
      </p:sp>
      <p:sp>
        <p:nvSpPr>
          <p:cNvPr id="27748" name="Line 100"/>
          <p:cNvSpPr>
            <a:spLocks noChangeShapeType="1"/>
          </p:cNvSpPr>
          <p:nvPr/>
        </p:nvSpPr>
        <p:spPr bwMode="auto">
          <a:xfrm flipH="1">
            <a:off x="1047750" y="5541963"/>
            <a:ext cx="3243263" cy="100012"/>
          </a:xfrm>
          <a:prstGeom prst="line">
            <a:avLst/>
          </a:prstGeom>
          <a:noFill/>
          <a:ln w="12700">
            <a:solidFill>
              <a:schemeClr val="tx1"/>
            </a:solidFill>
            <a:round/>
            <a:headEnd type="none" w="sm" len="sm"/>
            <a:tailEnd type="none" w="sm" len="sm"/>
          </a:ln>
          <a:effectLst/>
        </p:spPr>
        <p:txBody>
          <a:bodyPr wrap="none" anchor="ctr"/>
          <a:lstStyle/>
          <a:p>
            <a:endParaRPr lang="en-AU"/>
          </a:p>
        </p:txBody>
      </p:sp>
      <p:sp>
        <p:nvSpPr>
          <p:cNvPr id="27749" name="Line 101"/>
          <p:cNvSpPr>
            <a:spLocks noChangeShapeType="1"/>
          </p:cNvSpPr>
          <p:nvPr/>
        </p:nvSpPr>
        <p:spPr bwMode="auto">
          <a:xfrm>
            <a:off x="4833938" y="5541963"/>
            <a:ext cx="3243262" cy="100012"/>
          </a:xfrm>
          <a:prstGeom prst="line">
            <a:avLst/>
          </a:prstGeom>
          <a:noFill/>
          <a:ln w="12700">
            <a:solidFill>
              <a:schemeClr val="tx1"/>
            </a:solidFill>
            <a:round/>
            <a:headEnd type="none" w="sm" len="sm"/>
            <a:tailEnd type="none" w="sm" len="sm"/>
          </a:ln>
          <a:effectLst/>
        </p:spPr>
        <p:txBody>
          <a:bodyPr wrap="none" anchor="ctr"/>
          <a:lstStyle/>
          <a:p>
            <a:endParaRPr lang="en-AU"/>
          </a:p>
        </p:txBody>
      </p:sp>
      <p:sp>
        <p:nvSpPr>
          <p:cNvPr id="27657" name="Freeform 9"/>
          <p:cNvSpPr>
            <a:spLocks/>
          </p:cNvSpPr>
          <p:nvPr/>
        </p:nvSpPr>
        <p:spPr bwMode="auto">
          <a:xfrm>
            <a:off x="4243388" y="5456238"/>
            <a:ext cx="615950" cy="614362"/>
          </a:xfrm>
          <a:custGeom>
            <a:avLst/>
            <a:gdLst/>
            <a:ahLst/>
            <a:cxnLst>
              <a:cxn ang="0">
                <a:pos x="0" y="384"/>
              </a:cxn>
              <a:cxn ang="0">
                <a:pos x="383" y="384"/>
              </a:cxn>
              <a:cxn ang="0">
                <a:pos x="383" y="386"/>
              </a:cxn>
              <a:cxn ang="0">
                <a:pos x="384" y="384"/>
              </a:cxn>
              <a:cxn ang="0">
                <a:pos x="387" y="384"/>
              </a:cxn>
              <a:cxn ang="0">
                <a:pos x="331" y="349"/>
              </a:cxn>
              <a:cxn ang="0">
                <a:pos x="289" y="306"/>
              </a:cxn>
              <a:cxn ang="0">
                <a:pos x="255" y="250"/>
              </a:cxn>
              <a:cxn ang="0">
                <a:pos x="236" y="193"/>
              </a:cxn>
              <a:cxn ang="0">
                <a:pos x="219" y="113"/>
              </a:cxn>
              <a:cxn ang="0">
                <a:pos x="212" y="58"/>
              </a:cxn>
              <a:cxn ang="0">
                <a:pos x="214" y="10"/>
              </a:cxn>
              <a:cxn ang="0">
                <a:pos x="195" y="0"/>
              </a:cxn>
              <a:cxn ang="0">
                <a:pos x="195" y="6"/>
              </a:cxn>
              <a:cxn ang="0">
                <a:pos x="184" y="18"/>
              </a:cxn>
              <a:cxn ang="0">
                <a:pos x="181" y="76"/>
              </a:cxn>
              <a:cxn ang="0">
                <a:pos x="174" y="159"/>
              </a:cxn>
              <a:cxn ang="0">
                <a:pos x="157" y="226"/>
              </a:cxn>
              <a:cxn ang="0">
                <a:pos x="134" y="277"/>
              </a:cxn>
              <a:cxn ang="0">
                <a:pos x="99" y="331"/>
              </a:cxn>
              <a:cxn ang="0">
                <a:pos x="75" y="350"/>
              </a:cxn>
              <a:cxn ang="0">
                <a:pos x="0" y="384"/>
              </a:cxn>
            </a:cxnLst>
            <a:rect l="0" t="0" r="r" b="b"/>
            <a:pathLst>
              <a:path w="388" h="387">
                <a:moveTo>
                  <a:pt x="0" y="384"/>
                </a:moveTo>
                <a:lnTo>
                  <a:pt x="383" y="384"/>
                </a:lnTo>
                <a:lnTo>
                  <a:pt x="383" y="386"/>
                </a:lnTo>
                <a:lnTo>
                  <a:pt x="384" y="384"/>
                </a:lnTo>
                <a:lnTo>
                  <a:pt x="387" y="384"/>
                </a:lnTo>
                <a:lnTo>
                  <a:pt x="331" y="349"/>
                </a:lnTo>
                <a:lnTo>
                  <a:pt x="289" y="306"/>
                </a:lnTo>
                <a:lnTo>
                  <a:pt x="255" y="250"/>
                </a:lnTo>
                <a:lnTo>
                  <a:pt x="236" y="193"/>
                </a:lnTo>
                <a:lnTo>
                  <a:pt x="219" y="113"/>
                </a:lnTo>
                <a:lnTo>
                  <a:pt x="212" y="58"/>
                </a:lnTo>
                <a:lnTo>
                  <a:pt x="214" y="10"/>
                </a:lnTo>
                <a:lnTo>
                  <a:pt x="195" y="0"/>
                </a:lnTo>
                <a:lnTo>
                  <a:pt x="195" y="6"/>
                </a:lnTo>
                <a:lnTo>
                  <a:pt x="184" y="18"/>
                </a:lnTo>
                <a:lnTo>
                  <a:pt x="181" y="76"/>
                </a:lnTo>
                <a:lnTo>
                  <a:pt x="174" y="159"/>
                </a:lnTo>
                <a:lnTo>
                  <a:pt x="157" y="226"/>
                </a:lnTo>
                <a:lnTo>
                  <a:pt x="134" y="277"/>
                </a:lnTo>
                <a:lnTo>
                  <a:pt x="99" y="331"/>
                </a:lnTo>
                <a:lnTo>
                  <a:pt x="75" y="350"/>
                </a:lnTo>
                <a:lnTo>
                  <a:pt x="0" y="384"/>
                </a:lnTo>
              </a:path>
            </a:pathLst>
          </a:custGeom>
          <a:solidFill>
            <a:schemeClr val="bg2"/>
          </a:solidFill>
          <a:ln w="12700" cap="rnd" cmpd="sng">
            <a:solidFill>
              <a:schemeClr val="tx1"/>
            </a:solidFill>
            <a:prstDash val="solid"/>
            <a:round/>
            <a:headEnd/>
            <a:tailEnd/>
          </a:ln>
          <a:effectLst/>
        </p:spPr>
        <p:txBody>
          <a:bodyPr/>
          <a:lstStyle/>
          <a:p>
            <a:endParaRPr lang="en-AU"/>
          </a:p>
        </p:txBody>
      </p:sp>
      <p:grpSp>
        <p:nvGrpSpPr>
          <p:cNvPr id="5" name="Group 135"/>
          <p:cNvGrpSpPr>
            <a:grpSpLocks/>
          </p:cNvGrpSpPr>
          <p:nvPr/>
        </p:nvGrpSpPr>
        <p:grpSpPr bwMode="auto">
          <a:xfrm>
            <a:off x="4325938" y="5514975"/>
            <a:ext cx="473075" cy="85725"/>
            <a:chOff x="2725" y="3474"/>
            <a:chExt cx="298" cy="54"/>
          </a:xfrm>
        </p:grpSpPr>
        <p:sp>
          <p:nvSpPr>
            <p:cNvPr id="27653" name="Freeform 5"/>
            <p:cNvSpPr>
              <a:spLocks/>
            </p:cNvSpPr>
            <p:nvPr/>
          </p:nvSpPr>
          <p:spPr bwMode="auto">
            <a:xfrm>
              <a:off x="2725" y="3474"/>
              <a:ext cx="144" cy="51"/>
            </a:xfrm>
            <a:custGeom>
              <a:avLst/>
              <a:gdLst/>
              <a:ahLst/>
              <a:cxnLst>
                <a:cxn ang="0">
                  <a:pos x="1" y="14"/>
                </a:cxn>
                <a:cxn ang="0">
                  <a:pos x="64" y="13"/>
                </a:cxn>
                <a:cxn ang="0">
                  <a:pos x="93" y="10"/>
                </a:cxn>
                <a:cxn ang="0">
                  <a:pos x="143" y="0"/>
                </a:cxn>
                <a:cxn ang="0">
                  <a:pos x="129" y="50"/>
                </a:cxn>
                <a:cxn ang="0">
                  <a:pos x="76" y="39"/>
                </a:cxn>
                <a:cxn ang="0">
                  <a:pos x="41" y="35"/>
                </a:cxn>
                <a:cxn ang="0">
                  <a:pos x="0" y="38"/>
                </a:cxn>
                <a:cxn ang="0">
                  <a:pos x="1" y="14"/>
                </a:cxn>
              </a:cxnLst>
              <a:rect l="0" t="0" r="r" b="b"/>
              <a:pathLst>
                <a:path w="144" h="51">
                  <a:moveTo>
                    <a:pt x="1" y="14"/>
                  </a:moveTo>
                  <a:lnTo>
                    <a:pt x="64" y="13"/>
                  </a:lnTo>
                  <a:lnTo>
                    <a:pt x="93" y="10"/>
                  </a:lnTo>
                  <a:lnTo>
                    <a:pt x="143" y="0"/>
                  </a:lnTo>
                  <a:lnTo>
                    <a:pt x="129" y="50"/>
                  </a:lnTo>
                  <a:lnTo>
                    <a:pt x="76" y="39"/>
                  </a:lnTo>
                  <a:lnTo>
                    <a:pt x="41" y="35"/>
                  </a:lnTo>
                  <a:lnTo>
                    <a:pt x="0" y="38"/>
                  </a:lnTo>
                  <a:lnTo>
                    <a:pt x="1" y="14"/>
                  </a:lnTo>
                </a:path>
              </a:pathLst>
            </a:custGeom>
            <a:solidFill>
              <a:srgbClr val="D3D3D3"/>
            </a:solidFill>
            <a:ln w="12700" cap="rnd" cmpd="sng">
              <a:solidFill>
                <a:schemeClr val="tx1"/>
              </a:solidFill>
              <a:prstDash val="solid"/>
              <a:round/>
              <a:headEnd/>
              <a:tailEnd/>
            </a:ln>
            <a:effectLst/>
          </p:spPr>
          <p:txBody>
            <a:bodyPr/>
            <a:lstStyle/>
            <a:p>
              <a:endParaRPr lang="en-AU"/>
            </a:p>
          </p:txBody>
        </p:sp>
        <p:sp>
          <p:nvSpPr>
            <p:cNvPr id="27654" name="Freeform 6"/>
            <p:cNvSpPr>
              <a:spLocks/>
            </p:cNvSpPr>
            <p:nvPr/>
          </p:nvSpPr>
          <p:spPr bwMode="auto">
            <a:xfrm>
              <a:off x="2889" y="3480"/>
              <a:ext cx="134" cy="48"/>
            </a:xfrm>
            <a:custGeom>
              <a:avLst/>
              <a:gdLst/>
              <a:ahLst/>
              <a:cxnLst>
                <a:cxn ang="0">
                  <a:pos x="0" y="0"/>
                </a:cxn>
                <a:cxn ang="0">
                  <a:pos x="37" y="7"/>
                </a:cxn>
                <a:cxn ang="0">
                  <a:pos x="78" y="10"/>
                </a:cxn>
                <a:cxn ang="0">
                  <a:pos x="133" y="10"/>
                </a:cxn>
                <a:cxn ang="0">
                  <a:pos x="129" y="30"/>
                </a:cxn>
                <a:cxn ang="0">
                  <a:pos x="92" y="30"/>
                </a:cxn>
                <a:cxn ang="0">
                  <a:pos x="39" y="37"/>
                </a:cxn>
                <a:cxn ang="0">
                  <a:pos x="2" y="47"/>
                </a:cxn>
                <a:cxn ang="0">
                  <a:pos x="0" y="0"/>
                </a:cxn>
              </a:cxnLst>
              <a:rect l="0" t="0" r="r" b="b"/>
              <a:pathLst>
                <a:path w="134" h="48">
                  <a:moveTo>
                    <a:pt x="0" y="0"/>
                  </a:moveTo>
                  <a:lnTo>
                    <a:pt x="37" y="7"/>
                  </a:lnTo>
                  <a:lnTo>
                    <a:pt x="78" y="10"/>
                  </a:lnTo>
                  <a:lnTo>
                    <a:pt x="133" y="10"/>
                  </a:lnTo>
                  <a:lnTo>
                    <a:pt x="129" y="30"/>
                  </a:lnTo>
                  <a:lnTo>
                    <a:pt x="92" y="30"/>
                  </a:lnTo>
                  <a:lnTo>
                    <a:pt x="39" y="37"/>
                  </a:lnTo>
                  <a:lnTo>
                    <a:pt x="2" y="47"/>
                  </a:lnTo>
                  <a:lnTo>
                    <a:pt x="0" y="0"/>
                  </a:lnTo>
                </a:path>
              </a:pathLst>
            </a:custGeom>
            <a:solidFill>
              <a:srgbClr val="D3D3D3"/>
            </a:solidFill>
            <a:ln w="12700" cap="rnd" cmpd="sng">
              <a:solidFill>
                <a:schemeClr val="tx1"/>
              </a:solidFill>
              <a:prstDash val="solid"/>
              <a:round/>
              <a:headEnd/>
              <a:tailEnd/>
            </a:ln>
            <a:effectLst/>
          </p:spPr>
          <p:txBody>
            <a:bodyPr/>
            <a:lstStyle/>
            <a:p>
              <a:endParaRPr lang="en-AU"/>
            </a:p>
          </p:txBody>
        </p:sp>
      </p:grpSp>
      <p:sp>
        <p:nvSpPr>
          <p:cNvPr id="27750" name="Text Box 102"/>
          <p:cNvSpPr txBox="1">
            <a:spLocks noChangeArrowheads="1"/>
          </p:cNvSpPr>
          <p:nvPr/>
        </p:nvSpPr>
        <p:spPr bwMode="auto">
          <a:xfrm rot="3269990">
            <a:off x="812006" y="3686969"/>
            <a:ext cx="1404938" cy="304800"/>
          </a:xfrm>
          <a:prstGeom prst="rect">
            <a:avLst/>
          </a:prstGeom>
          <a:noFill/>
          <a:ln w="12700">
            <a:noFill/>
            <a:miter lim="800000"/>
            <a:headEnd type="none" w="sm" len="sm"/>
            <a:tailEnd type="none" w="sm" len="sm"/>
          </a:ln>
          <a:effectLst/>
        </p:spPr>
        <p:txBody>
          <a:bodyPr wrap="none">
            <a:spAutoFit/>
          </a:bodyPr>
          <a:lstStyle/>
          <a:p>
            <a:pPr algn="l" defTabSz="762000"/>
            <a:r>
              <a:rPr lang="de-DE" sz="1400" b="1"/>
              <a:t>solar radiation</a:t>
            </a:r>
          </a:p>
        </p:txBody>
      </p:sp>
      <p:sp>
        <p:nvSpPr>
          <p:cNvPr id="27751" name="Line 103"/>
          <p:cNvSpPr>
            <a:spLocks noChangeShapeType="1"/>
          </p:cNvSpPr>
          <p:nvPr/>
        </p:nvSpPr>
        <p:spPr bwMode="auto">
          <a:xfrm flipV="1">
            <a:off x="1627188" y="5334000"/>
            <a:ext cx="144462" cy="282575"/>
          </a:xfrm>
          <a:prstGeom prst="line">
            <a:avLst/>
          </a:prstGeom>
          <a:noFill/>
          <a:ln w="12700">
            <a:solidFill>
              <a:srgbClr val="FFFF00"/>
            </a:solidFill>
            <a:round/>
            <a:headEnd type="none" w="sm" len="sm"/>
            <a:tailEnd type="arrow" w="med" len="med"/>
          </a:ln>
          <a:effectLst/>
        </p:spPr>
        <p:txBody>
          <a:bodyPr wrap="none" anchor="ctr"/>
          <a:lstStyle/>
          <a:p>
            <a:endParaRPr lang="en-AU"/>
          </a:p>
        </p:txBody>
      </p:sp>
      <p:sp>
        <p:nvSpPr>
          <p:cNvPr id="27752" name="Line 104"/>
          <p:cNvSpPr>
            <a:spLocks noChangeShapeType="1"/>
          </p:cNvSpPr>
          <p:nvPr/>
        </p:nvSpPr>
        <p:spPr bwMode="auto">
          <a:xfrm flipV="1">
            <a:off x="2378075" y="5318125"/>
            <a:ext cx="144463" cy="282575"/>
          </a:xfrm>
          <a:prstGeom prst="line">
            <a:avLst/>
          </a:prstGeom>
          <a:noFill/>
          <a:ln w="12700">
            <a:solidFill>
              <a:srgbClr val="FFFF00"/>
            </a:solidFill>
            <a:round/>
            <a:headEnd type="none" w="sm" len="sm"/>
            <a:tailEnd type="arrow" w="med" len="med"/>
          </a:ln>
          <a:effectLst/>
        </p:spPr>
        <p:txBody>
          <a:bodyPr wrap="none" anchor="ctr"/>
          <a:lstStyle/>
          <a:p>
            <a:endParaRPr lang="en-AU"/>
          </a:p>
        </p:txBody>
      </p:sp>
      <p:sp>
        <p:nvSpPr>
          <p:cNvPr id="27753" name="Text Box 105"/>
          <p:cNvSpPr txBox="1">
            <a:spLocks noChangeArrowheads="1"/>
          </p:cNvSpPr>
          <p:nvPr/>
        </p:nvSpPr>
        <p:spPr bwMode="auto">
          <a:xfrm>
            <a:off x="0" y="5210175"/>
            <a:ext cx="1627188" cy="517525"/>
          </a:xfrm>
          <a:prstGeom prst="rect">
            <a:avLst/>
          </a:prstGeom>
          <a:noFill/>
          <a:ln w="12700">
            <a:noFill/>
            <a:miter lim="800000"/>
            <a:headEnd type="none" w="sm" len="sm"/>
            <a:tailEnd type="none" w="sm" len="sm"/>
          </a:ln>
          <a:effectLst/>
        </p:spPr>
        <p:txBody>
          <a:bodyPr>
            <a:spAutoFit/>
          </a:bodyPr>
          <a:lstStyle/>
          <a:p>
            <a:pPr algn="l" defTabSz="762000">
              <a:spcBef>
                <a:spcPct val="50000"/>
              </a:spcBef>
            </a:pPr>
            <a:r>
              <a:rPr lang="de-DE" sz="1400"/>
              <a:t>collector entry:</a:t>
            </a:r>
            <a:br>
              <a:rPr lang="de-DE" sz="1400"/>
            </a:br>
            <a:r>
              <a:rPr lang="de-DE" sz="1400"/>
              <a:t>ambient air</a:t>
            </a:r>
          </a:p>
        </p:txBody>
      </p:sp>
      <p:sp>
        <p:nvSpPr>
          <p:cNvPr id="27754" name="AutoShape 106"/>
          <p:cNvSpPr>
            <a:spLocks noChangeArrowheads="1"/>
          </p:cNvSpPr>
          <p:nvPr/>
        </p:nvSpPr>
        <p:spPr bwMode="auto">
          <a:xfrm flipH="1">
            <a:off x="8213725" y="5727700"/>
            <a:ext cx="365125" cy="239713"/>
          </a:xfrm>
          <a:prstGeom prst="rightArrow">
            <a:avLst>
              <a:gd name="adj1" fmla="val 50000"/>
              <a:gd name="adj2" fmla="val 38079"/>
            </a:avLst>
          </a:prstGeom>
          <a:solidFill>
            <a:schemeClr val="accent1"/>
          </a:solidFill>
          <a:ln w="12700">
            <a:solidFill>
              <a:schemeClr val="tx1"/>
            </a:solidFill>
            <a:miter lim="800000"/>
            <a:headEnd type="none" w="sm" len="sm"/>
            <a:tailEnd type="none" w="sm" len="sm"/>
          </a:ln>
          <a:effectLst/>
        </p:spPr>
        <p:txBody>
          <a:bodyPr wrap="none" anchor="ctr"/>
          <a:lstStyle/>
          <a:p>
            <a:endParaRPr lang="en-AU"/>
          </a:p>
        </p:txBody>
      </p:sp>
      <p:sp>
        <p:nvSpPr>
          <p:cNvPr id="27755" name="AutoShape 107"/>
          <p:cNvSpPr>
            <a:spLocks noChangeArrowheads="1"/>
          </p:cNvSpPr>
          <p:nvPr/>
        </p:nvSpPr>
        <p:spPr bwMode="auto">
          <a:xfrm>
            <a:off x="4325938" y="1524000"/>
            <a:ext cx="473075" cy="419100"/>
          </a:xfrm>
          <a:prstGeom prst="upArrow">
            <a:avLst>
              <a:gd name="adj1" fmla="val 50000"/>
              <a:gd name="adj2" fmla="val 25000"/>
            </a:avLst>
          </a:prstGeom>
          <a:solidFill>
            <a:srgbClr val="FF9966"/>
          </a:solidFill>
          <a:ln w="12700">
            <a:solidFill>
              <a:schemeClr val="tx1"/>
            </a:solidFill>
            <a:miter lim="800000"/>
            <a:headEnd type="none" w="sm" len="sm"/>
            <a:tailEnd type="none" w="sm" len="sm"/>
          </a:ln>
          <a:effectLst/>
        </p:spPr>
        <p:txBody>
          <a:bodyPr wrap="none" anchor="ctr"/>
          <a:lstStyle/>
          <a:p>
            <a:endParaRPr lang="en-AU"/>
          </a:p>
        </p:txBody>
      </p:sp>
      <p:sp>
        <p:nvSpPr>
          <p:cNvPr id="27756" name="Text Box 108"/>
          <p:cNvSpPr txBox="1">
            <a:spLocks noChangeArrowheads="1"/>
          </p:cNvSpPr>
          <p:nvPr/>
        </p:nvSpPr>
        <p:spPr bwMode="auto">
          <a:xfrm>
            <a:off x="1771650" y="1638300"/>
            <a:ext cx="2471738" cy="304800"/>
          </a:xfrm>
          <a:prstGeom prst="rect">
            <a:avLst/>
          </a:prstGeom>
          <a:noFill/>
          <a:ln w="12700">
            <a:noFill/>
            <a:miter lim="800000"/>
            <a:headEnd type="none" w="sm" len="sm"/>
            <a:tailEnd type="none" w="sm" len="sm"/>
          </a:ln>
          <a:effectLst/>
        </p:spPr>
        <p:txBody>
          <a:bodyPr>
            <a:spAutoFit/>
          </a:bodyPr>
          <a:lstStyle/>
          <a:p>
            <a:pPr algn="r" defTabSz="762000">
              <a:spcBef>
                <a:spcPct val="50000"/>
              </a:spcBef>
            </a:pPr>
            <a:r>
              <a:rPr lang="de-DE" sz="1400" dirty="0" err="1" smtClean="0"/>
              <a:t>tower</a:t>
            </a:r>
            <a:r>
              <a:rPr lang="de-DE" sz="1400" dirty="0" smtClean="0"/>
              <a:t> </a:t>
            </a:r>
            <a:r>
              <a:rPr lang="de-DE" sz="1400" dirty="0" err="1"/>
              <a:t>exit</a:t>
            </a:r>
            <a:r>
              <a:rPr lang="de-DE" sz="1400" dirty="0"/>
              <a:t>: warm </a:t>
            </a:r>
            <a:r>
              <a:rPr lang="de-DE" sz="1400" dirty="0" err="1"/>
              <a:t>air</a:t>
            </a:r>
            <a:endParaRPr lang="de-DE" sz="1400" dirty="0"/>
          </a:p>
        </p:txBody>
      </p:sp>
      <p:sp>
        <p:nvSpPr>
          <p:cNvPr id="27758" name="Text Box 110"/>
          <p:cNvSpPr txBox="1">
            <a:spLocks noChangeArrowheads="1"/>
          </p:cNvSpPr>
          <p:nvPr/>
        </p:nvSpPr>
        <p:spPr bwMode="auto">
          <a:xfrm>
            <a:off x="2233613" y="6194425"/>
            <a:ext cx="4838700" cy="304800"/>
          </a:xfrm>
          <a:prstGeom prst="rect">
            <a:avLst/>
          </a:prstGeom>
          <a:noFill/>
          <a:ln w="12700">
            <a:noFill/>
            <a:miter lim="800000"/>
            <a:headEnd type="none" w="sm" len="sm"/>
            <a:tailEnd type="none" w="sm" len="sm"/>
          </a:ln>
          <a:effectLst/>
        </p:spPr>
        <p:txBody>
          <a:bodyPr>
            <a:spAutoFit/>
          </a:bodyPr>
          <a:lstStyle/>
          <a:p>
            <a:pPr defTabSz="762000">
              <a:spcBef>
                <a:spcPct val="50000"/>
              </a:spcBef>
            </a:pPr>
            <a:r>
              <a:rPr lang="de-DE" sz="1400">
                <a:solidFill>
                  <a:schemeClr val="bg1"/>
                </a:solidFill>
                <a:effectLst>
                  <a:outerShdw blurRad="38100" dist="38100" dir="2700000" algn="tl">
                    <a:srgbClr val="C0C0C0"/>
                  </a:outerShdw>
                </a:effectLst>
              </a:rPr>
              <a:t>ground functions as natural thermal storage</a:t>
            </a:r>
          </a:p>
        </p:txBody>
      </p:sp>
      <p:sp>
        <p:nvSpPr>
          <p:cNvPr id="27760" name="Text Box 112"/>
          <p:cNvSpPr txBox="1">
            <a:spLocks noChangeArrowheads="1"/>
          </p:cNvSpPr>
          <p:nvPr/>
        </p:nvSpPr>
        <p:spPr bwMode="auto">
          <a:xfrm>
            <a:off x="4229100" y="2797175"/>
            <a:ext cx="639763" cy="581025"/>
          </a:xfrm>
          <a:prstGeom prst="rect">
            <a:avLst/>
          </a:prstGeom>
          <a:noFill/>
          <a:ln w="12700">
            <a:noFill/>
            <a:miter lim="800000"/>
            <a:headEnd type="none" w="sm" len="sm"/>
            <a:tailEnd type="none" w="sm" len="sm"/>
          </a:ln>
          <a:effectLst/>
        </p:spPr>
        <p:txBody>
          <a:bodyPr>
            <a:spAutoFit/>
          </a:bodyPr>
          <a:lstStyle/>
          <a:p>
            <a:pPr defTabSz="762000"/>
            <a:r>
              <a:rPr lang="de-DE" sz="1600" b="1"/>
              <a:t>hot air</a:t>
            </a:r>
          </a:p>
        </p:txBody>
      </p:sp>
      <p:sp>
        <p:nvSpPr>
          <p:cNvPr id="27761" name="Freeform 113"/>
          <p:cNvSpPr>
            <a:spLocks/>
          </p:cNvSpPr>
          <p:nvPr/>
        </p:nvSpPr>
        <p:spPr bwMode="auto">
          <a:xfrm>
            <a:off x="3959225" y="5621338"/>
            <a:ext cx="430213" cy="357187"/>
          </a:xfrm>
          <a:custGeom>
            <a:avLst/>
            <a:gdLst/>
            <a:ahLst/>
            <a:cxnLst>
              <a:cxn ang="0">
                <a:pos x="0" y="224"/>
              </a:cxn>
              <a:cxn ang="0">
                <a:pos x="82" y="217"/>
              </a:cxn>
              <a:cxn ang="0">
                <a:pos x="126" y="211"/>
              </a:cxn>
              <a:cxn ang="0">
                <a:pos x="164" y="200"/>
              </a:cxn>
              <a:cxn ang="0">
                <a:pos x="193" y="188"/>
              </a:cxn>
              <a:cxn ang="0">
                <a:pos x="217" y="168"/>
              </a:cxn>
              <a:cxn ang="0">
                <a:pos x="234" y="144"/>
              </a:cxn>
              <a:cxn ang="0">
                <a:pos x="249" y="122"/>
              </a:cxn>
              <a:cxn ang="0">
                <a:pos x="259" y="90"/>
              </a:cxn>
              <a:cxn ang="0">
                <a:pos x="263" y="57"/>
              </a:cxn>
              <a:cxn ang="0">
                <a:pos x="270" y="0"/>
              </a:cxn>
            </a:cxnLst>
            <a:rect l="0" t="0" r="r" b="b"/>
            <a:pathLst>
              <a:path w="271" h="225">
                <a:moveTo>
                  <a:pt x="0" y="224"/>
                </a:moveTo>
                <a:lnTo>
                  <a:pt x="82" y="217"/>
                </a:lnTo>
                <a:lnTo>
                  <a:pt x="126" y="211"/>
                </a:lnTo>
                <a:lnTo>
                  <a:pt x="164" y="200"/>
                </a:lnTo>
                <a:lnTo>
                  <a:pt x="193" y="188"/>
                </a:lnTo>
                <a:lnTo>
                  <a:pt x="217" y="168"/>
                </a:lnTo>
                <a:lnTo>
                  <a:pt x="234" y="144"/>
                </a:lnTo>
                <a:lnTo>
                  <a:pt x="249" y="122"/>
                </a:lnTo>
                <a:lnTo>
                  <a:pt x="259" y="90"/>
                </a:lnTo>
                <a:lnTo>
                  <a:pt x="263" y="57"/>
                </a:lnTo>
                <a:lnTo>
                  <a:pt x="270" y="0"/>
                </a:lnTo>
              </a:path>
            </a:pathLst>
          </a:custGeom>
          <a:noFill/>
          <a:ln w="25400" cap="rnd" cmpd="sng">
            <a:solidFill>
              <a:schemeClr val="tx1"/>
            </a:solidFill>
            <a:prstDash val="solid"/>
            <a:round/>
            <a:headEnd type="none" w="sm" len="sm"/>
            <a:tailEnd type="stealth" w="med" len="med"/>
          </a:ln>
          <a:effectLst/>
        </p:spPr>
        <p:txBody>
          <a:bodyPr/>
          <a:lstStyle/>
          <a:p>
            <a:endParaRPr lang="en-AU"/>
          </a:p>
        </p:txBody>
      </p:sp>
      <p:sp>
        <p:nvSpPr>
          <p:cNvPr id="27762" name="Freeform 114"/>
          <p:cNvSpPr>
            <a:spLocks/>
          </p:cNvSpPr>
          <p:nvPr/>
        </p:nvSpPr>
        <p:spPr bwMode="auto">
          <a:xfrm flipH="1">
            <a:off x="4746625" y="5621338"/>
            <a:ext cx="430213" cy="357187"/>
          </a:xfrm>
          <a:custGeom>
            <a:avLst/>
            <a:gdLst/>
            <a:ahLst/>
            <a:cxnLst>
              <a:cxn ang="0">
                <a:pos x="0" y="224"/>
              </a:cxn>
              <a:cxn ang="0">
                <a:pos x="82" y="217"/>
              </a:cxn>
              <a:cxn ang="0">
                <a:pos x="126" y="211"/>
              </a:cxn>
              <a:cxn ang="0">
                <a:pos x="164" y="200"/>
              </a:cxn>
              <a:cxn ang="0">
                <a:pos x="193" y="188"/>
              </a:cxn>
              <a:cxn ang="0">
                <a:pos x="217" y="168"/>
              </a:cxn>
              <a:cxn ang="0">
                <a:pos x="234" y="144"/>
              </a:cxn>
              <a:cxn ang="0">
                <a:pos x="249" y="122"/>
              </a:cxn>
              <a:cxn ang="0">
                <a:pos x="259" y="90"/>
              </a:cxn>
              <a:cxn ang="0">
                <a:pos x="263" y="57"/>
              </a:cxn>
              <a:cxn ang="0">
                <a:pos x="270" y="0"/>
              </a:cxn>
            </a:cxnLst>
            <a:rect l="0" t="0" r="r" b="b"/>
            <a:pathLst>
              <a:path w="271" h="225">
                <a:moveTo>
                  <a:pt x="0" y="224"/>
                </a:moveTo>
                <a:lnTo>
                  <a:pt x="82" y="217"/>
                </a:lnTo>
                <a:lnTo>
                  <a:pt x="126" y="211"/>
                </a:lnTo>
                <a:lnTo>
                  <a:pt x="164" y="200"/>
                </a:lnTo>
                <a:lnTo>
                  <a:pt x="193" y="188"/>
                </a:lnTo>
                <a:lnTo>
                  <a:pt x="217" y="168"/>
                </a:lnTo>
                <a:lnTo>
                  <a:pt x="234" y="144"/>
                </a:lnTo>
                <a:lnTo>
                  <a:pt x="249" y="122"/>
                </a:lnTo>
                <a:lnTo>
                  <a:pt x="259" y="90"/>
                </a:lnTo>
                <a:lnTo>
                  <a:pt x="263" y="57"/>
                </a:lnTo>
                <a:lnTo>
                  <a:pt x="270" y="0"/>
                </a:lnTo>
              </a:path>
            </a:pathLst>
          </a:custGeom>
          <a:noFill/>
          <a:ln w="25400" cap="rnd" cmpd="sng">
            <a:solidFill>
              <a:schemeClr val="tx1"/>
            </a:solidFill>
            <a:prstDash val="solid"/>
            <a:round/>
            <a:headEnd type="none" w="sm" len="sm"/>
            <a:tailEnd type="stealth" w="med" len="med"/>
          </a:ln>
          <a:effectLst/>
        </p:spPr>
        <p:txBody>
          <a:bodyPr/>
          <a:lstStyle/>
          <a:p>
            <a:endParaRPr lang="en-AU"/>
          </a:p>
        </p:txBody>
      </p:sp>
      <p:sp>
        <p:nvSpPr>
          <p:cNvPr id="27763" name="Line 115"/>
          <p:cNvSpPr>
            <a:spLocks noChangeShapeType="1"/>
          </p:cNvSpPr>
          <p:nvPr/>
        </p:nvSpPr>
        <p:spPr bwMode="auto">
          <a:xfrm>
            <a:off x="1408113" y="5935663"/>
            <a:ext cx="280987" cy="0"/>
          </a:xfrm>
          <a:prstGeom prst="line">
            <a:avLst/>
          </a:prstGeom>
          <a:noFill/>
          <a:ln w="25400">
            <a:solidFill>
              <a:schemeClr val="tx1"/>
            </a:solidFill>
            <a:round/>
            <a:headEnd type="none" w="sm" len="sm"/>
            <a:tailEnd type="stealth" w="med" len="med"/>
          </a:ln>
          <a:effectLst/>
        </p:spPr>
        <p:txBody>
          <a:bodyPr wrap="none" anchor="ctr"/>
          <a:lstStyle/>
          <a:p>
            <a:endParaRPr lang="en-AU"/>
          </a:p>
        </p:txBody>
      </p:sp>
      <p:sp>
        <p:nvSpPr>
          <p:cNvPr id="27764" name="Line 116"/>
          <p:cNvSpPr>
            <a:spLocks noChangeShapeType="1"/>
          </p:cNvSpPr>
          <p:nvPr/>
        </p:nvSpPr>
        <p:spPr bwMode="auto">
          <a:xfrm>
            <a:off x="3400425" y="5948363"/>
            <a:ext cx="304800" cy="0"/>
          </a:xfrm>
          <a:prstGeom prst="line">
            <a:avLst/>
          </a:prstGeom>
          <a:noFill/>
          <a:ln w="25400">
            <a:solidFill>
              <a:schemeClr val="tx1"/>
            </a:solidFill>
            <a:round/>
            <a:headEnd type="none" w="sm" len="sm"/>
            <a:tailEnd type="stealth" w="med" len="med"/>
          </a:ln>
          <a:effectLst/>
        </p:spPr>
        <p:txBody>
          <a:bodyPr wrap="none" anchor="ctr"/>
          <a:lstStyle/>
          <a:p>
            <a:endParaRPr lang="en-AU"/>
          </a:p>
        </p:txBody>
      </p:sp>
      <p:grpSp>
        <p:nvGrpSpPr>
          <p:cNvPr id="6" name="Group 119"/>
          <p:cNvGrpSpPr>
            <a:grpSpLocks/>
          </p:cNvGrpSpPr>
          <p:nvPr/>
        </p:nvGrpSpPr>
        <p:grpSpPr bwMode="auto">
          <a:xfrm flipH="1">
            <a:off x="5613400" y="5922963"/>
            <a:ext cx="1763713" cy="12700"/>
            <a:chOff x="1207" y="3771"/>
            <a:chExt cx="1111" cy="8"/>
          </a:xfrm>
        </p:grpSpPr>
        <p:sp>
          <p:nvSpPr>
            <p:cNvPr id="27768" name="Line 120"/>
            <p:cNvSpPr>
              <a:spLocks noChangeShapeType="1"/>
            </p:cNvSpPr>
            <p:nvPr/>
          </p:nvSpPr>
          <p:spPr bwMode="auto">
            <a:xfrm>
              <a:off x="1207" y="3779"/>
              <a:ext cx="177" cy="0"/>
            </a:xfrm>
            <a:prstGeom prst="line">
              <a:avLst/>
            </a:prstGeom>
            <a:noFill/>
            <a:ln w="25400">
              <a:solidFill>
                <a:schemeClr val="tx1"/>
              </a:solidFill>
              <a:round/>
              <a:headEnd type="none" w="sm" len="sm"/>
              <a:tailEnd type="stealth" w="med" len="med"/>
            </a:ln>
            <a:effectLst/>
          </p:spPr>
          <p:txBody>
            <a:bodyPr wrap="none" anchor="ctr"/>
            <a:lstStyle/>
            <a:p>
              <a:endParaRPr lang="en-AU"/>
            </a:p>
          </p:txBody>
        </p:sp>
        <p:sp>
          <p:nvSpPr>
            <p:cNvPr id="27769" name="Line 121"/>
            <p:cNvSpPr>
              <a:spLocks noChangeShapeType="1"/>
            </p:cNvSpPr>
            <p:nvPr/>
          </p:nvSpPr>
          <p:spPr bwMode="auto">
            <a:xfrm>
              <a:off x="2126" y="3771"/>
              <a:ext cx="192" cy="0"/>
            </a:xfrm>
            <a:prstGeom prst="line">
              <a:avLst/>
            </a:prstGeom>
            <a:noFill/>
            <a:ln w="25400">
              <a:solidFill>
                <a:schemeClr val="tx1"/>
              </a:solidFill>
              <a:round/>
              <a:headEnd type="none" w="sm" len="sm"/>
              <a:tailEnd type="stealth" w="med" len="med"/>
            </a:ln>
            <a:effectLst/>
          </p:spPr>
          <p:txBody>
            <a:bodyPr wrap="none" anchor="ctr"/>
            <a:lstStyle/>
            <a:p>
              <a:endParaRPr lang="en-AU"/>
            </a:p>
          </p:txBody>
        </p:sp>
        <p:sp>
          <p:nvSpPr>
            <p:cNvPr id="27770" name="Line 122"/>
            <p:cNvSpPr>
              <a:spLocks noChangeShapeType="1"/>
            </p:cNvSpPr>
            <p:nvPr/>
          </p:nvSpPr>
          <p:spPr bwMode="auto">
            <a:xfrm>
              <a:off x="1680" y="3771"/>
              <a:ext cx="180" cy="1"/>
            </a:xfrm>
            <a:prstGeom prst="line">
              <a:avLst/>
            </a:prstGeom>
            <a:noFill/>
            <a:ln w="25400">
              <a:solidFill>
                <a:schemeClr val="tx1"/>
              </a:solidFill>
              <a:round/>
              <a:headEnd type="none" w="sm" len="sm"/>
              <a:tailEnd type="stealth" w="med" len="med"/>
            </a:ln>
            <a:effectLst/>
          </p:spPr>
          <p:txBody>
            <a:bodyPr wrap="none" anchor="ctr"/>
            <a:lstStyle/>
            <a:p>
              <a:endParaRPr lang="en-AU"/>
            </a:p>
          </p:txBody>
        </p:sp>
      </p:grpSp>
      <p:sp>
        <p:nvSpPr>
          <p:cNvPr id="27772" name="Line 124"/>
          <p:cNvSpPr>
            <a:spLocks noChangeShapeType="1"/>
          </p:cNvSpPr>
          <p:nvPr/>
        </p:nvSpPr>
        <p:spPr bwMode="auto">
          <a:xfrm rot="-5400000">
            <a:off x="4431506" y="2302669"/>
            <a:ext cx="280988" cy="0"/>
          </a:xfrm>
          <a:prstGeom prst="line">
            <a:avLst/>
          </a:prstGeom>
          <a:noFill/>
          <a:ln w="25400">
            <a:solidFill>
              <a:schemeClr val="tx1"/>
            </a:solidFill>
            <a:round/>
            <a:headEnd type="none" w="sm" len="sm"/>
            <a:tailEnd type="stealth" w="med" len="med"/>
          </a:ln>
          <a:effectLst/>
        </p:spPr>
        <p:txBody>
          <a:bodyPr wrap="none" anchor="ctr"/>
          <a:lstStyle/>
          <a:p>
            <a:endParaRPr lang="en-AU"/>
          </a:p>
        </p:txBody>
      </p:sp>
      <p:sp>
        <p:nvSpPr>
          <p:cNvPr id="27773" name="Line 125"/>
          <p:cNvSpPr>
            <a:spLocks noChangeShapeType="1"/>
          </p:cNvSpPr>
          <p:nvPr/>
        </p:nvSpPr>
        <p:spPr bwMode="auto">
          <a:xfrm rot="-5400000">
            <a:off x="4431506" y="4837907"/>
            <a:ext cx="280987" cy="0"/>
          </a:xfrm>
          <a:prstGeom prst="line">
            <a:avLst/>
          </a:prstGeom>
          <a:noFill/>
          <a:ln w="25400">
            <a:solidFill>
              <a:schemeClr val="tx1"/>
            </a:solidFill>
            <a:round/>
            <a:headEnd type="none" w="sm" len="sm"/>
            <a:tailEnd type="stealth" w="med" len="med"/>
          </a:ln>
          <a:effectLst/>
        </p:spPr>
        <p:txBody>
          <a:bodyPr wrap="none" anchor="ctr"/>
          <a:lstStyle/>
          <a:p>
            <a:endParaRPr lang="en-AU"/>
          </a:p>
        </p:txBody>
      </p:sp>
      <p:grpSp>
        <p:nvGrpSpPr>
          <p:cNvPr id="7" name="Group 136"/>
          <p:cNvGrpSpPr>
            <a:grpSpLocks/>
          </p:cNvGrpSpPr>
          <p:nvPr/>
        </p:nvGrpSpPr>
        <p:grpSpPr bwMode="auto">
          <a:xfrm>
            <a:off x="4751388" y="2706688"/>
            <a:ext cx="4119562" cy="2405062"/>
            <a:chOff x="2993" y="1705"/>
            <a:chExt cx="2595" cy="1515"/>
          </a:xfrm>
        </p:grpSpPr>
        <p:sp>
          <p:nvSpPr>
            <p:cNvPr id="27771" name="Text Box 123"/>
            <p:cNvSpPr txBox="1">
              <a:spLocks noChangeArrowheads="1"/>
            </p:cNvSpPr>
            <p:nvPr/>
          </p:nvSpPr>
          <p:spPr bwMode="auto">
            <a:xfrm>
              <a:off x="3449" y="1705"/>
              <a:ext cx="1025" cy="366"/>
            </a:xfrm>
            <a:prstGeom prst="rect">
              <a:avLst/>
            </a:prstGeom>
            <a:noFill/>
            <a:ln w="12700">
              <a:noFill/>
              <a:miter lim="800000"/>
              <a:headEnd type="none" w="sm" len="sm"/>
              <a:tailEnd type="none" w="sm" len="sm"/>
            </a:ln>
            <a:effectLst/>
          </p:spPr>
          <p:txBody>
            <a:bodyPr>
              <a:spAutoFit/>
            </a:bodyPr>
            <a:lstStyle/>
            <a:p>
              <a:pPr algn="l" defTabSz="762000">
                <a:spcBef>
                  <a:spcPct val="50000"/>
                </a:spcBef>
              </a:pPr>
              <a:r>
                <a:rPr lang="de-DE" sz="1600" b="1"/>
                <a:t>relatively cool ambient air</a:t>
              </a:r>
            </a:p>
          </p:txBody>
        </p:sp>
        <p:sp>
          <p:nvSpPr>
            <p:cNvPr id="27775" name="Line 127"/>
            <p:cNvSpPr>
              <a:spLocks noChangeShapeType="1"/>
            </p:cNvSpPr>
            <p:nvPr/>
          </p:nvSpPr>
          <p:spPr bwMode="auto">
            <a:xfrm>
              <a:off x="3779" y="2076"/>
              <a:ext cx="158" cy="301"/>
            </a:xfrm>
            <a:prstGeom prst="line">
              <a:avLst/>
            </a:prstGeom>
            <a:noFill/>
            <a:ln w="9525">
              <a:solidFill>
                <a:schemeClr val="tx1"/>
              </a:solidFill>
              <a:round/>
              <a:headEnd type="none" w="sm" len="sm"/>
              <a:tailEnd/>
            </a:ln>
            <a:effectLst/>
          </p:spPr>
          <p:txBody>
            <a:bodyPr wrap="none" anchor="ctr"/>
            <a:lstStyle/>
            <a:p>
              <a:endParaRPr lang="en-AU"/>
            </a:p>
          </p:txBody>
        </p:sp>
        <p:sp>
          <p:nvSpPr>
            <p:cNvPr id="27776" name="Line 128"/>
            <p:cNvSpPr>
              <a:spLocks noChangeShapeType="1"/>
            </p:cNvSpPr>
            <p:nvPr/>
          </p:nvSpPr>
          <p:spPr bwMode="auto">
            <a:xfrm>
              <a:off x="2993" y="1944"/>
              <a:ext cx="945" cy="457"/>
            </a:xfrm>
            <a:prstGeom prst="line">
              <a:avLst/>
            </a:prstGeom>
            <a:noFill/>
            <a:ln w="9525">
              <a:solidFill>
                <a:schemeClr val="tx1"/>
              </a:solidFill>
              <a:round/>
              <a:headEnd type="none" w="sm" len="sm"/>
              <a:tailEnd/>
            </a:ln>
            <a:effectLst/>
          </p:spPr>
          <p:txBody>
            <a:bodyPr wrap="none" anchor="ctr"/>
            <a:lstStyle/>
            <a:p>
              <a:endParaRPr lang="en-AU"/>
            </a:p>
          </p:txBody>
        </p:sp>
        <p:sp>
          <p:nvSpPr>
            <p:cNvPr id="27777" name="Text Box 129"/>
            <p:cNvSpPr txBox="1">
              <a:spLocks noChangeArrowheads="1"/>
            </p:cNvSpPr>
            <p:nvPr/>
          </p:nvSpPr>
          <p:spPr bwMode="auto">
            <a:xfrm>
              <a:off x="3929" y="2315"/>
              <a:ext cx="1659" cy="905"/>
            </a:xfrm>
            <a:prstGeom prst="rect">
              <a:avLst/>
            </a:prstGeom>
            <a:noFill/>
            <a:ln w="25400">
              <a:noFill/>
              <a:miter lim="800000"/>
              <a:headEnd type="none" w="sm" len="sm"/>
              <a:tailEnd/>
            </a:ln>
            <a:effectLst/>
          </p:spPr>
          <p:txBody>
            <a:bodyPr wrap="none" anchor="ctr">
              <a:spAutoFit/>
            </a:bodyPr>
            <a:lstStyle/>
            <a:p>
              <a:pPr algn="l" defTabSz="762000">
                <a:spcBef>
                  <a:spcPct val="50000"/>
                </a:spcBef>
              </a:pPr>
              <a:r>
                <a:rPr lang="de-DE" sz="1600" b="1" dirty="0"/>
                <a:t>= </a:t>
              </a:r>
              <a:r>
                <a:rPr lang="de-DE" sz="1600" b="1" dirty="0" err="1"/>
                <a:t>temperature</a:t>
              </a:r>
              <a:r>
                <a:rPr lang="de-DE" sz="1600" b="1" dirty="0"/>
                <a:t> </a:t>
              </a:r>
              <a:r>
                <a:rPr lang="de-DE" sz="1600" b="1" dirty="0" err="1"/>
                <a:t>difference</a:t>
              </a:r>
              <a:r>
                <a:rPr lang="de-DE" sz="1600" b="1" dirty="0"/>
                <a:t>:</a:t>
              </a:r>
            </a:p>
            <a:p>
              <a:pPr algn="l" defTabSz="762000">
                <a:spcBef>
                  <a:spcPct val="50000"/>
                </a:spcBef>
                <a:buFont typeface="ZapfDingbats" pitchFamily="82" charset="2"/>
                <a:buChar char="à"/>
              </a:pPr>
              <a:r>
                <a:rPr lang="de-DE" sz="1600" b="1" dirty="0"/>
                <a:t> </a:t>
              </a:r>
              <a:r>
                <a:rPr lang="de-DE" sz="1600" b="1" dirty="0" err="1"/>
                <a:t>density</a:t>
              </a:r>
              <a:r>
                <a:rPr lang="de-DE" sz="1600" b="1" dirty="0"/>
                <a:t> </a:t>
              </a:r>
              <a:r>
                <a:rPr lang="de-DE" sz="1600" b="1" dirty="0" err="1"/>
                <a:t>difference</a:t>
              </a:r>
              <a:endParaRPr lang="de-DE" sz="1600" b="1" dirty="0"/>
            </a:p>
            <a:p>
              <a:pPr algn="l" defTabSz="762000">
                <a:spcBef>
                  <a:spcPct val="50000"/>
                </a:spcBef>
                <a:buFont typeface="ZapfDingbats" pitchFamily="82" charset="2"/>
                <a:buChar char="à"/>
              </a:pPr>
              <a:r>
                <a:rPr lang="de-DE" sz="1600" b="1" dirty="0"/>
                <a:t> </a:t>
              </a:r>
              <a:r>
                <a:rPr lang="de-DE" sz="1600" b="1" dirty="0" err="1"/>
                <a:t>pressure</a:t>
              </a:r>
              <a:r>
                <a:rPr lang="de-DE" sz="1600" b="1" dirty="0"/>
                <a:t> </a:t>
              </a:r>
              <a:r>
                <a:rPr lang="de-DE" sz="1600" b="1" dirty="0" err="1"/>
                <a:t>difference</a:t>
              </a:r>
              <a:endParaRPr lang="de-DE" sz="1600" dirty="0"/>
            </a:p>
            <a:p>
              <a:pPr algn="l" defTabSz="762000">
                <a:spcBef>
                  <a:spcPct val="50000"/>
                </a:spcBef>
                <a:buFont typeface="ZapfDingbats" pitchFamily="82" charset="2"/>
                <a:buChar char="à"/>
              </a:pPr>
              <a:r>
                <a:rPr lang="de-DE" sz="1600" b="1" dirty="0"/>
                <a:t> </a:t>
              </a:r>
              <a:r>
                <a:rPr lang="de-DE" sz="1600" b="1" dirty="0" err="1"/>
                <a:t>up-draught</a:t>
              </a:r>
              <a:endParaRPr lang="de-DE" sz="1600" dirty="0"/>
            </a:p>
          </p:txBody>
        </p:sp>
      </p:grpSp>
      <p:sp>
        <p:nvSpPr>
          <p:cNvPr id="27778" name="Text Box 130"/>
          <p:cNvSpPr txBox="1">
            <a:spLocks noChangeArrowheads="1"/>
          </p:cNvSpPr>
          <p:nvPr/>
        </p:nvSpPr>
        <p:spPr bwMode="auto">
          <a:xfrm>
            <a:off x="2513013" y="5159375"/>
            <a:ext cx="1601787" cy="304800"/>
          </a:xfrm>
          <a:prstGeom prst="rect">
            <a:avLst/>
          </a:prstGeom>
          <a:noFill/>
          <a:ln w="25400">
            <a:noFill/>
            <a:miter lim="800000"/>
            <a:headEnd type="none" w="sm" len="sm"/>
            <a:tailEnd/>
          </a:ln>
          <a:effectLst/>
        </p:spPr>
        <p:txBody>
          <a:bodyPr wrap="none" anchor="ctr">
            <a:spAutoFit/>
          </a:bodyPr>
          <a:lstStyle/>
          <a:p>
            <a:pPr defTabSz="762000"/>
            <a:r>
              <a:rPr lang="de-DE" sz="1400"/>
              <a:t>greenhouse effect</a:t>
            </a:r>
          </a:p>
        </p:txBody>
      </p:sp>
      <p:pic>
        <p:nvPicPr>
          <p:cNvPr id="63" name="Picture 3" descr="I:\USER_STZ\AWK\Text\Abbildung\3DCHimney.jpg"/>
          <p:cNvPicPr>
            <a:picLocks noChangeAspect="1" noChangeArrowheads="1"/>
          </p:cNvPicPr>
          <p:nvPr/>
        </p:nvPicPr>
        <p:blipFill>
          <a:blip r:embed="rId2" cstate="print"/>
          <a:srcRect/>
          <a:stretch>
            <a:fillRect/>
          </a:stretch>
        </p:blipFill>
        <p:spPr bwMode="auto">
          <a:xfrm>
            <a:off x="5613400" y="-4763"/>
            <a:ext cx="3530600" cy="271547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ppt_w/2"/>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idx="4294967295"/>
          </p:nvPr>
        </p:nvSpPr>
        <p:spPr>
          <a:xfrm>
            <a:off x="971550" y="5895975"/>
            <a:ext cx="7943850" cy="457200"/>
          </a:xfrm>
        </p:spPr>
        <p:txBody>
          <a:bodyPr/>
          <a:lstStyle/>
          <a:p>
            <a:pPr eaLnBrk="1" hangingPunct="1"/>
            <a:r>
              <a:rPr lang="de-DE" dirty="0" smtClean="0"/>
              <a:t>Prototype Manzanares,</a:t>
            </a:r>
            <a:r>
              <a:rPr lang="en-US" dirty="0" smtClean="0"/>
              <a:t> 1982</a:t>
            </a:r>
            <a:r>
              <a:rPr lang="de-DE" dirty="0" smtClean="0"/>
              <a:t>, </a:t>
            </a:r>
            <a:r>
              <a:rPr lang="de-DE" dirty="0" err="1" smtClean="0"/>
              <a:t>Castilla</a:t>
            </a:r>
            <a:r>
              <a:rPr lang="de-DE" dirty="0" smtClean="0"/>
              <a:t> - La Mancha</a:t>
            </a:r>
          </a:p>
        </p:txBody>
      </p:sp>
      <p:pic>
        <p:nvPicPr>
          <p:cNvPr id="25603" name="Picture 4"/>
          <p:cNvPicPr>
            <a:picLocks noChangeAspect="1" noChangeArrowheads="1"/>
          </p:cNvPicPr>
          <p:nvPr/>
        </p:nvPicPr>
        <p:blipFill>
          <a:blip r:embed="rId3" cstate="print"/>
          <a:srcRect/>
          <a:stretch>
            <a:fillRect/>
          </a:stretch>
        </p:blipFill>
        <p:spPr bwMode="auto">
          <a:xfrm>
            <a:off x="960438" y="0"/>
            <a:ext cx="8183562" cy="5707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Air ‚</a:t>
            </a:r>
            <a:r>
              <a:rPr lang="de-DE" dirty="0" err="1" smtClean="0"/>
              <a:t>Parcel</a:t>
            </a:r>
            <a:r>
              <a:rPr lang="de-DE" dirty="0" smtClean="0"/>
              <a:t>‘ </a:t>
            </a:r>
            <a:r>
              <a:rPr lang="de-DE" dirty="0" err="1" smtClean="0"/>
              <a:t>going</a:t>
            </a:r>
            <a:r>
              <a:rPr lang="de-DE" dirty="0" smtClean="0"/>
              <a:t> </a:t>
            </a:r>
            <a:r>
              <a:rPr lang="de-DE" dirty="0" err="1" smtClean="0"/>
              <a:t>through</a:t>
            </a:r>
            <a:r>
              <a:rPr lang="de-DE" dirty="0" smtClean="0"/>
              <a:t> </a:t>
            </a:r>
            <a:r>
              <a:rPr lang="de-DE" dirty="0" err="1" smtClean="0"/>
              <a:t>Thermodynamic</a:t>
            </a:r>
            <a:r>
              <a:rPr lang="de-DE" dirty="0" smtClean="0"/>
              <a:t> Cycle</a:t>
            </a:r>
            <a:endParaRPr lang="en-AU" dirty="0"/>
          </a:p>
        </p:txBody>
      </p:sp>
      <p:pic>
        <p:nvPicPr>
          <p:cNvPr id="261124" name="Picture 4"/>
          <p:cNvPicPr>
            <a:picLocks noChangeAspect="1" noChangeArrowheads="1"/>
          </p:cNvPicPr>
          <p:nvPr/>
        </p:nvPicPr>
        <p:blipFill>
          <a:blip r:embed="rId3" cstate="print"/>
          <a:srcRect/>
          <a:stretch>
            <a:fillRect/>
          </a:stretch>
        </p:blipFill>
        <p:spPr bwMode="auto">
          <a:xfrm>
            <a:off x="912812" y="1145444"/>
            <a:ext cx="7540071" cy="4762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bwMode="auto">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dirty="0">
                <a:latin typeface="Arial" charset="0"/>
              </a:rPr>
              <a:t>Ideal </a:t>
            </a:r>
            <a:r>
              <a:rPr lang="de-DE" dirty="0" err="1">
                <a:latin typeface="Arial" charset="0"/>
              </a:rPr>
              <a:t>Thermodynamic</a:t>
            </a:r>
            <a:r>
              <a:rPr lang="de-DE" dirty="0">
                <a:latin typeface="Arial" charset="0"/>
              </a:rPr>
              <a:t> Cycle</a:t>
            </a:r>
          </a:p>
        </p:txBody>
      </p:sp>
      <p:grpSp>
        <p:nvGrpSpPr>
          <p:cNvPr id="2" name="Group 38"/>
          <p:cNvGrpSpPr>
            <a:grpSpLocks/>
          </p:cNvGrpSpPr>
          <p:nvPr/>
        </p:nvGrpSpPr>
        <p:grpSpPr bwMode="auto">
          <a:xfrm>
            <a:off x="285750" y="1434219"/>
            <a:ext cx="4122738" cy="4037013"/>
            <a:chOff x="460" y="1206"/>
            <a:chExt cx="2597" cy="2543"/>
          </a:xfrm>
        </p:grpSpPr>
        <p:grpSp>
          <p:nvGrpSpPr>
            <p:cNvPr id="3" name="Group 10"/>
            <p:cNvGrpSpPr>
              <a:grpSpLocks/>
            </p:cNvGrpSpPr>
            <p:nvPr/>
          </p:nvGrpSpPr>
          <p:grpSpPr bwMode="auto">
            <a:xfrm>
              <a:off x="555" y="1518"/>
              <a:ext cx="2243" cy="2091"/>
              <a:chOff x="1695" y="1490"/>
              <a:chExt cx="2243" cy="2091"/>
            </a:xfrm>
          </p:grpSpPr>
          <p:sp>
            <p:nvSpPr>
              <p:cNvPr id="30725" name="Line 5"/>
              <p:cNvSpPr>
                <a:spLocks noChangeShapeType="1"/>
              </p:cNvSpPr>
              <p:nvPr/>
            </p:nvSpPr>
            <p:spPr bwMode="auto">
              <a:xfrm>
                <a:off x="1695" y="1490"/>
                <a:ext cx="0" cy="2091"/>
              </a:xfrm>
              <a:prstGeom prst="line">
                <a:avLst/>
              </a:prstGeom>
              <a:noFill/>
              <a:ln w="12700">
                <a:solidFill>
                  <a:schemeClr val="tx1"/>
                </a:solidFill>
                <a:round/>
                <a:headEnd type="arrow" w="med" len="med"/>
                <a:tailEnd/>
              </a:ln>
              <a:effectLst/>
            </p:spPr>
            <p:txBody>
              <a:bodyPr wrap="none" anchor="ctr"/>
              <a:lstStyle/>
              <a:p>
                <a:endParaRPr lang="en-AU"/>
              </a:p>
            </p:txBody>
          </p:sp>
          <p:sp>
            <p:nvSpPr>
              <p:cNvPr id="30726" name="Line 6"/>
              <p:cNvSpPr>
                <a:spLocks noChangeShapeType="1"/>
              </p:cNvSpPr>
              <p:nvPr/>
            </p:nvSpPr>
            <p:spPr bwMode="auto">
              <a:xfrm>
                <a:off x="1695" y="3581"/>
                <a:ext cx="2243" cy="0"/>
              </a:xfrm>
              <a:prstGeom prst="line">
                <a:avLst/>
              </a:prstGeom>
              <a:noFill/>
              <a:ln w="12700">
                <a:solidFill>
                  <a:schemeClr val="tx1"/>
                </a:solidFill>
                <a:round/>
                <a:headEnd/>
                <a:tailEnd type="arrow" w="med" len="med"/>
              </a:ln>
              <a:effectLst/>
            </p:spPr>
            <p:txBody>
              <a:bodyPr wrap="none" anchor="ctr"/>
              <a:lstStyle/>
              <a:p>
                <a:endParaRPr lang="en-AU"/>
              </a:p>
            </p:txBody>
          </p:sp>
        </p:grpSp>
        <p:sp>
          <p:nvSpPr>
            <p:cNvPr id="30738" name="Text Box 18"/>
            <p:cNvSpPr txBox="1">
              <a:spLocks noChangeArrowheads="1"/>
            </p:cNvSpPr>
            <p:nvPr/>
          </p:nvSpPr>
          <p:spPr bwMode="auto">
            <a:xfrm>
              <a:off x="2869" y="3518"/>
              <a:ext cx="188" cy="231"/>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s</a:t>
              </a:r>
            </a:p>
          </p:txBody>
        </p:sp>
        <p:sp>
          <p:nvSpPr>
            <p:cNvPr id="30739" name="Text Box 19"/>
            <p:cNvSpPr txBox="1">
              <a:spLocks noChangeArrowheads="1"/>
            </p:cNvSpPr>
            <p:nvPr/>
          </p:nvSpPr>
          <p:spPr bwMode="auto">
            <a:xfrm>
              <a:off x="460" y="1206"/>
              <a:ext cx="204" cy="231"/>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T</a:t>
              </a:r>
            </a:p>
          </p:txBody>
        </p:sp>
      </p:grpSp>
      <p:grpSp>
        <p:nvGrpSpPr>
          <p:cNvPr id="46" name="Gruppieren 45"/>
          <p:cNvGrpSpPr/>
          <p:nvPr/>
        </p:nvGrpSpPr>
        <p:grpSpPr>
          <a:xfrm>
            <a:off x="386722" y="865211"/>
            <a:ext cx="8725529" cy="5203727"/>
            <a:chOff x="386722" y="1759049"/>
            <a:chExt cx="8725529" cy="5203727"/>
          </a:xfrm>
        </p:grpSpPr>
        <p:grpSp>
          <p:nvGrpSpPr>
            <p:cNvPr id="4" name="Group 47"/>
            <p:cNvGrpSpPr>
              <a:grpSpLocks/>
            </p:cNvGrpSpPr>
            <p:nvPr/>
          </p:nvGrpSpPr>
          <p:grpSpPr bwMode="auto">
            <a:xfrm>
              <a:off x="6402389" y="4273551"/>
              <a:ext cx="2709862" cy="2689225"/>
              <a:chOff x="4377" y="1209"/>
              <a:chExt cx="1325" cy="1694"/>
            </a:xfrm>
          </p:grpSpPr>
          <p:sp>
            <p:nvSpPr>
              <p:cNvPr id="30753" name="Text Box 33"/>
              <p:cNvSpPr txBox="1">
                <a:spLocks noChangeArrowheads="1"/>
              </p:cNvSpPr>
              <p:nvPr/>
            </p:nvSpPr>
            <p:spPr bwMode="auto">
              <a:xfrm>
                <a:off x="4377" y="2033"/>
                <a:ext cx="1273" cy="485"/>
              </a:xfrm>
              <a:prstGeom prst="rect">
                <a:avLst/>
              </a:prstGeom>
              <a:noFill/>
              <a:ln w="25400">
                <a:noFill/>
                <a:miter lim="800000"/>
                <a:headEnd type="none" w="sm" len="sm"/>
                <a:tailEnd/>
              </a:ln>
              <a:effectLst/>
            </p:spPr>
            <p:txBody>
              <a:bodyPr anchor="ctr">
                <a:spAutoFit/>
              </a:bodyPr>
              <a:lstStyle/>
              <a:p>
                <a:pPr algn="l" defTabSz="762000"/>
                <a:r>
                  <a:rPr lang="de-DE" sz="1100"/>
                  <a:t>3 - 3‘: expansion in turbine and</a:t>
                </a:r>
                <a:br>
                  <a:rPr lang="de-DE" sz="1100"/>
                </a:br>
                <a:r>
                  <a:rPr lang="de-DE" sz="1100"/>
                  <a:t>3 - 4 isentropic lifting of air in chimney</a:t>
                </a:r>
              </a:p>
            </p:txBody>
          </p:sp>
          <p:sp>
            <p:nvSpPr>
              <p:cNvPr id="30754" name="Text Box 34"/>
              <p:cNvSpPr txBox="1">
                <a:spLocks noChangeArrowheads="1"/>
              </p:cNvSpPr>
              <p:nvPr/>
            </p:nvSpPr>
            <p:spPr bwMode="auto">
              <a:xfrm>
                <a:off x="4377" y="1209"/>
                <a:ext cx="1325" cy="591"/>
              </a:xfrm>
              <a:prstGeom prst="rect">
                <a:avLst/>
              </a:prstGeom>
              <a:noFill/>
              <a:ln w="25400">
                <a:noFill/>
                <a:miter lim="800000"/>
                <a:headEnd type="none" w="sm" len="sm"/>
                <a:tailEnd/>
              </a:ln>
              <a:effectLst/>
            </p:spPr>
            <p:txBody>
              <a:bodyPr anchor="ctr">
                <a:spAutoFit/>
              </a:bodyPr>
              <a:lstStyle/>
              <a:p>
                <a:pPr algn="l" defTabSz="762000"/>
                <a:r>
                  <a:rPr lang="de-DE" sz="1100" dirty="0"/>
                  <a:t>1 - 2:  </a:t>
                </a:r>
                <a:r>
                  <a:rPr lang="de-DE" sz="1100" dirty="0" err="1"/>
                  <a:t>polytropic</a:t>
                </a:r>
                <a:r>
                  <a:rPr lang="de-DE" sz="1100" dirty="0"/>
                  <a:t> </a:t>
                </a:r>
                <a:r>
                  <a:rPr lang="de-DE" sz="1100" dirty="0" err="1"/>
                  <a:t>compression</a:t>
                </a:r>
                <a:r>
                  <a:rPr lang="de-DE" sz="1100" dirty="0"/>
                  <a:t> in </a:t>
                </a:r>
                <a:r>
                  <a:rPr lang="de-DE" sz="1100" dirty="0" err="1"/>
                  <a:t>atmosphere</a:t>
                </a:r>
                <a:endParaRPr lang="de-DE" sz="1100" dirty="0"/>
              </a:p>
              <a:p>
                <a:pPr algn="l" defTabSz="762000"/>
                <a:r>
                  <a:rPr lang="de-DE" sz="1100" i="1" dirty="0"/>
                  <a:t>1‘ - 2: </a:t>
                </a:r>
                <a:r>
                  <a:rPr lang="de-DE" sz="1100" i="1" dirty="0" err="1"/>
                  <a:t>compression</a:t>
                </a:r>
                <a:r>
                  <a:rPr lang="de-DE" sz="1100" i="1" dirty="0"/>
                  <a:t> in </a:t>
                </a:r>
                <a:r>
                  <a:rPr lang="de-DE" sz="1100" i="1" dirty="0" err="1"/>
                  <a:t>atmosphere</a:t>
                </a:r>
                <a:r>
                  <a:rPr lang="de-DE" sz="1100" i="1" dirty="0"/>
                  <a:t> (dry </a:t>
                </a:r>
                <a:r>
                  <a:rPr lang="de-DE" sz="1100" i="1" dirty="0" err="1"/>
                  <a:t>adiabatic</a:t>
                </a:r>
                <a:r>
                  <a:rPr lang="de-DE" sz="1100" i="1" dirty="0"/>
                  <a:t> </a:t>
                </a:r>
                <a:r>
                  <a:rPr lang="de-DE" sz="1100" i="1" dirty="0" err="1"/>
                  <a:t>lapse</a:t>
                </a:r>
                <a:r>
                  <a:rPr lang="de-DE" sz="1100" i="1" dirty="0"/>
                  <a:t> rate)</a:t>
                </a:r>
              </a:p>
            </p:txBody>
          </p:sp>
          <p:sp>
            <p:nvSpPr>
              <p:cNvPr id="30765" name="Text Box 45"/>
              <p:cNvSpPr txBox="1">
                <a:spLocks noChangeArrowheads="1"/>
              </p:cNvSpPr>
              <p:nvPr/>
            </p:nvSpPr>
            <p:spPr bwMode="auto">
              <a:xfrm>
                <a:off x="4377" y="2418"/>
                <a:ext cx="1273" cy="485"/>
              </a:xfrm>
              <a:prstGeom prst="rect">
                <a:avLst/>
              </a:prstGeom>
              <a:noFill/>
              <a:ln w="25400">
                <a:noFill/>
                <a:miter lim="800000"/>
                <a:headEnd type="none" w="sm" len="sm"/>
                <a:tailEnd/>
              </a:ln>
              <a:effectLst/>
            </p:spPr>
            <p:txBody>
              <a:bodyPr anchor="ctr">
                <a:spAutoFit/>
              </a:bodyPr>
              <a:lstStyle/>
              <a:p>
                <a:pPr algn="l" defTabSz="762000"/>
                <a:r>
                  <a:rPr lang="de-DE" sz="1100"/>
                  <a:t>4 - 1: isobaric cooling of chimney exit air to ambient temperature at chimney height</a:t>
                </a:r>
              </a:p>
            </p:txBody>
          </p:sp>
          <p:sp>
            <p:nvSpPr>
              <p:cNvPr id="30766" name="Text Box 46"/>
              <p:cNvSpPr txBox="1">
                <a:spLocks noChangeArrowheads="1"/>
              </p:cNvSpPr>
              <p:nvPr/>
            </p:nvSpPr>
            <p:spPr bwMode="auto">
              <a:xfrm>
                <a:off x="4377" y="1802"/>
                <a:ext cx="1273" cy="271"/>
              </a:xfrm>
              <a:prstGeom prst="rect">
                <a:avLst/>
              </a:prstGeom>
              <a:noFill/>
              <a:ln w="25400">
                <a:noFill/>
                <a:miter lim="800000"/>
                <a:headEnd type="none" w="sm" len="sm"/>
                <a:tailEnd/>
              </a:ln>
              <a:effectLst/>
            </p:spPr>
            <p:txBody>
              <a:bodyPr anchor="ctr">
                <a:spAutoFit/>
              </a:bodyPr>
              <a:lstStyle/>
              <a:p>
                <a:pPr algn="l" defTabSz="762000"/>
                <a:r>
                  <a:rPr lang="de-DE" sz="1100" dirty="0"/>
                  <a:t>2 - 3: </a:t>
                </a:r>
                <a:r>
                  <a:rPr lang="de-DE" sz="1100" dirty="0" err="1"/>
                  <a:t>isobaric</a:t>
                </a:r>
                <a:r>
                  <a:rPr lang="de-DE" sz="1100" dirty="0"/>
                  <a:t> </a:t>
                </a:r>
                <a:r>
                  <a:rPr lang="de-DE" sz="1100" dirty="0" err="1"/>
                  <a:t>heating</a:t>
                </a:r>
                <a:r>
                  <a:rPr lang="de-DE" sz="1100" dirty="0"/>
                  <a:t> </a:t>
                </a:r>
                <a:r>
                  <a:rPr lang="de-DE" sz="1100" dirty="0" err="1"/>
                  <a:t>of</a:t>
                </a:r>
                <a:r>
                  <a:rPr lang="de-DE" sz="1100" dirty="0"/>
                  <a:t> </a:t>
                </a:r>
                <a:r>
                  <a:rPr lang="de-DE" sz="1100" dirty="0" err="1"/>
                  <a:t>air</a:t>
                </a:r>
                <a:r>
                  <a:rPr lang="de-DE" sz="1100" dirty="0"/>
                  <a:t> in </a:t>
                </a:r>
                <a:r>
                  <a:rPr lang="de-DE" sz="1100" dirty="0" err="1"/>
                  <a:t>the</a:t>
                </a:r>
                <a:r>
                  <a:rPr lang="de-DE" sz="1100" dirty="0"/>
                  <a:t> </a:t>
                </a:r>
                <a:r>
                  <a:rPr lang="de-DE" sz="1100" dirty="0" err="1"/>
                  <a:t>collector</a:t>
                </a:r>
                <a:endParaRPr lang="de-DE" sz="1100" dirty="0"/>
              </a:p>
            </p:txBody>
          </p:sp>
        </p:grpSp>
        <p:grpSp>
          <p:nvGrpSpPr>
            <p:cNvPr id="45" name="Gruppieren 44"/>
            <p:cNvGrpSpPr/>
            <p:nvPr/>
          </p:nvGrpSpPr>
          <p:grpSpPr>
            <a:xfrm>
              <a:off x="386722" y="1759049"/>
              <a:ext cx="6962902" cy="4024602"/>
              <a:chOff x="386722" y="1759049"/>
              <a:chExt cx="6962902" cy="4024602"/>
            </a:xfrm>
          </p:grpSpPr>
          <p:sp>
            <p:nvSpPr>
              <p:cNvPr id="30733" name="Freeform 13"/>
              <p:cNvSpPr>
                <a:spLocks/>
              </p:cNvSpPr>
              <p:nvPr/>
            </p:nvSpPr>
            <p:spPr bwMode="auto">
              <a:xfrm>
                <a:off x="2986088" y="2384425"/>
                <a:ext cx="2881312" cy="1501775"/>
              </a:xfrm>
              <a:custGeom>
                <a:avLst/>
                <a:gdLst/>
                <a:ahLst/>
                <a:cxnLst>
                  <a:cxn ang="0">
                    <a:pos x="0" y="946"/>
                  </a:cxn>
                  <a:cxn ang="0">
                    <a:pos x="382" y="818"/>
                  </a:cxn>
                  <a:cxn ang="0">
                    <a:pos x="1267" y="421"/>
                  </a:cxn>
                  <a:cxn ang="0">
                    <a:pos x="1815" y="0"/>
                  </a:cxn>
                </a:cxnLst>
                <a:rect l="0" t="0" r="r" b="b"/>
                <a:pathLst>
                  <a:path w="1815" h="946">
                    <a:moveTo>
                      <a:pt x="0" y="946"/>
                    </a:moveTo>
                    <a:cubicBezTo>
                      <a:pt x="65" y="925"/>
                      <a:pt x="171" y="905"/>
                      <a:pt x="382" y="818"/>
                    </a:cubicBezTo>
                    <a:cubicBezTo>
                      <a:pt x="593" y="731"/>
                      <a:pt x="1028" y="557"/>
                      <a:pt x="1267" y="421"/>
                    </a:cubicBezTo>
                    <a:cubicBezTo>
                      <a:pt x="1506" y="285"/>
                      <a:pt x="1701" y="88"/>
                      <a:pt x="1815" y="0"/>
                    </a:cubicBezTo>
                  </a:path>
                </a:pathLst>
              </a:custGeom>
              <a:noFill/>
              <a:ln w="25400" cap="flat" cmpd="sng">
                <a:solidFill>
                  <a:schemeClr val="tx1"/>
                </a:solidFill>
                <a:prstDash val="solid"/>
                <a:round/>
                <a:headEnd type="none" w="sm" len="sm"/>
                <a:tailEnd type="none" w="med" len="med"/>
              </a:ln>
              <a:effectLst/>
            </p:spPr>
            <p:txBody>
              <a:bodyPr wrap="none" anchor="ctr"/>
              <a:lstStyle/>
              <a:p>
                <a:endParaRPr lang="en-AU"/>
              </a:p>
            </p:txBody>
          </p:sp>
          <p:sp>
            <p:nvSpPr>
              <p:cNvPr id="30734" name="Freeform 14"/>
              <p:cNvSpPr>
                <a:spLocks/>
              </p:cNvSpPr>
              <p:nvPr/>
            </p:nvSpPr>
            <p:spPr bwMode="auto">
              <a:xfrm>
                <a:off x="3311525" y="3756025"/>
                <a:ext cx="2546350" cy="1155700"/>
              </a:xfrm>
              <a:custGeom>
                <a:avLst/>
                <a:gdLst/>
                <a:ahLst/>
                <a:cxnLst>
                  <a:cxn ang="0">
                    <a:pos x="38" y="710"/>
                  </a:cxn>
                  <a:cxn ang="0">
                    <a:pos x="168" y="658"/>
                  </a:cxn>
                  <a:cxn ang="0">
                    <a:pos x="1048" y="292"/>
                  </a:cxn>
                  <a:cxn ang="0">
                    <a:pos x="1604" y="0"/>
                  </a:cxn>
                </a:cxnLst>
                <a:rect l="0" t="0" r="r" b="b"/>
                <a:pathLst>
                  <a:path w="1604" h="728">
                    <a:moveTo>
                      <a:pt x="38" y="710"/>
                    </a:moveTo>
                    <a:cubicBezTo>
                      <a:pt x="59" y="701"/>
                      <a:pt x="0" y="728"/>
                      <a:pt x="168" y="658"/>
                    </a:cubicBezTo>
                    <a:cubicBezTo>
                      <a:pt x="336" y="588"/>
                      <a:pt x="809" y="402"/>
                      <a:pt x="1048" y="292"/>
                    </a:cubicBezTo>
                    <a:cubicBezTo>
                      <a:pt x="1287" y="182"/>
                      <a:pt x="1488" y="61"/>
                      <a:pt x="1604" y="0"/>
                    </a:cubicBezTo>
                  </a:path>
                </a:pathLst>
              </a:custGeom>
              <a:noFill/>
              <a:ln w="25400" cap="flat" cmpd="sng">
                <a:solidFill>
                  <a:schemeClr val="tx1"/>
                </a:solidFill>
                <a:prstDash val="solid"/>
                <a:round/>
                <a:headEnd type="none" w="sm" len="sm"/>
                <a:tailEnd type="none" w="med" len="med"/>
              </a:ln>
              <a:effectLst/>
            </p:spPr>
            <p:txBody>
              <a:bodyPr wrap="none" anchor="ctr"/>
              <a:lstStyle/>
              <a:p>
                <a:endParaRPr lang="en-AU"/>
              </a:p>
            </p:txBody>
          </p:sp>
          <p:sp>
            <p:nvSpPr>
              <p:cNvPr id="30736" name="Line 16"/>
              <p:cNvSpPr>
                <a:spLocks noChangeShapeType="1"/>
              </p:cNvSpPr>
              <p:nvPr/>
            </p:nvSpPr>
            <p:spPr bwMode="auto">
              <a:xfrm>
                <a:off x="2986088" y="3873500"/>
                <a:ext cx="0" cy="1131888"/>
              </a:xfrm>
              <a:prstGeom prst="line">
                <a:avLst/>
              </a:prstGeom>
              <a:noFill/>
              <a:ln w="25400">
                <a:solidFill>
                  <a:schemeClr val="tx1"/>
                </a:solidFill>
                <a:prstDash val="dash"/>
                <a:round/>
                <a:headEnd type="none" w="sm" len="sm"/>
                <a:tailEnd/>
              </a:ln>
              <a:effectLst/>
            </p:spPr>
            <p:txBody>
              <a:bodyPr wrap="none" anchor="ctr"/>
              <a:lstStyle/>
              <a:p>
                <a:endParaRPr lang="en-AU"/>
              </a:p>
            </p:txBody>
          </p:sp>
          <p:sp>
            <p:nvSpPr>
              <p:cNvPr id="30737" name="Line 17"/>
              <p:cNvSpPr>
                <a:spLocks noChangeShapeType="1"/>
              </p:cNvSpPr>
              <p:nvPr/>
            </p:nvSpPr>
            <p:spPr bwMode="auto">
              <a:xfrm>
                <a:off x="5867400" y="2386013"/>
                <a:ext cx="0" cy="1381125"/>
              </a:xfrm>
              <a:prstGeom prst="line">
                <a:avLst/>
              </a:prstGeom>
              <a:noFill/>
              <a:ln w="25400">
                <a:solidFill>
                  <a:schemeClr val="tx1"/>
                </a:solidFill>
                <a:round/>
                <a:headEnd type="none" w="sm" len="sm"/>
                <a:tailEnd/>
              </a:ln>
              <a:effectLst/>
            </p:spPr>
            <p:txBody>
              <a:bodyPr wrap="none" anchor="ctr"/>
              <a:lstStyle/>
              <a:p>
                <a:endParaRPr lang="en-AU"/>
              </a:p>
            </p:txBody>
          </p:sp>
          <p:sp>
            <p:nvSpPr>
              <p:cNvPr id="30740" name="Text Box 20"/>
              <p:cNvSpPr txBox="1">
                <a:spLocks noChangeArrowheads="1"/>
              </p:cNvSpPr>
              <p:nvPr/>
            </p:nvSpPr>
            <p:spPr bwMode="auto">
              <a:xfrm>
                <a:off x="3249613" y="4867275"/>
                <a:ext cx="282575"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1</a:t>
                </a:r>
              </a:p>
            </p:txBody>
          </p:sp>
          <p:sp>
            <p:nvSpPr>
              <p:cNvPr id="30741" name="Text Box 21"/>
              <p:cNvSpPr txBox="1">
                <a:spLocks noChangeArrowheads="1"/>
              </p:cNvSpPr>
              <p:nvPr/>
            </p:nvSpPr>
            <p:spPr bwMode="auto">
              <a:xfrm>
                <a:off x="2763838" y="3619500"/>
                <a:ext cx="282575"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2</a:t>
                </a:r>
              </a:p>
            </p:txBody>
          </p:sp>
          <p:sp>
            <p:nvSpPr>
              <p:cNvPr id="30742" name="Text Box 22"/>
              <p:cNvSpPr txBox="1">
                <a:spLocks noChangeArrowheads="1"/>
              </p:cNvSpPr>
              <p:nvPr/>
            </p:nvSpPr>
            <p:spPr bwMode="auto">
              <a:xfrm>
                <a:off x="5724525" y="2111375"/>
                <a:ext cx="282575"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3</a:t>
                </a:r>
              </a:p>
            </p:txBody>
          </p:sp>
          <p:sp>
            <p:nvSpPr>
              <p:cNvPr id="30743" name="Text Box 23"/>
              <p:cNvSpPr txBox="1">
                <a:spLocks noChangeArrowheads="1"/>
              </p:cNvSpPr>
              <p:nvPr/>
            </p:nvSpPr>
            <p:spPr bwMode="auto">
              <a:xfrm>
                <a:off x="5826125" y="3721100"/>
                <a:ext cx="282575"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4</a:t>
                </a:r>
              </a:p>
            </p:txBody>
          </p:sp>
          <p:sp>
            <p:nvSpPr>
              <p:cNvPr id="30744" name="AutoShape 24"/>
              <p:cNvSpPr>
                <a:spLocks noChangeArrowheads="1"/>
              </p:cNvSpPr>
              <p:nvPr/>
            </p:nvSpPr>
            <p:spPr bwMode="auto">
              <a:xfrm rot="-1298436">
                <a:off x="3819525" y="2647950"/>
                <a:ext cx="404813" cy="523875"/>
              </a:xfrm>
              <a:prstGeom prst="downArrow">
                <a:avLst>
                  <a:gd name="adj1" fmla="val 50000"/>
                  <a:gd name="adj2" fmla="val 32353"/>
                </a:avLst>
              </a:prstGeom>
              <a:solidFill>
                <a:srgbClr val="FF9966"/>
              </a:solidFill>
              <a:ln w="3175">
                <a:solidFill>
                  <a:schemeClr val="tx1"/>
                </a:solidFill>
                <a:miter lim="800000"/>
                <a:headEnd type="none" w="sm" len="sm"/>
                <a:tailEnd/>
              </a:ln>
              <a:effectLst/>
            </p:spPr>
            <p:txBody>
              <a:bodyPr wrap="none" anchor="ctr"/>
              <a:lstStyle/>
              <a:p>
                <a:endParaRPr lang="en-AU"/>
              </a:p>
            </p:txBody>
          </p:sp>
          <p:sp>
            <p:nvSpPr>
              <p:cNvPr id="30745" name="Text Box 25"/>
              <p:cNvSpPr txBox="1">
                <a:spLocks noChangeArrowheads="1"/>
              </p:cNvSpPr>
              <p:nvPr/>
            </p:nvSpPr>
            <p:spPr bwMode="auto">
              <a:xfrm>
                <a:off x="3402013" y="2232025"/>
                <a:ext cx="863600" cy="336550"/>
              </a:xfrm>
              <a:prstGeom prst="rect">
                <a:avLst/>
              </a:prstGeom>
              <a:noFill/>
              <a:ln w="25400">
                <a:noFill/>
                <a:miter lim="800000"/>
                <a:headEnd type="none" w="sm" len="sm"/>
                <a:tailEnd/>
              </a:ln>
              <a:effectLst/>
            </p:spPr>
            <p:txBody>
              <a:bodyPr wrap="none" anchor="ctr">
                <a:spAutoFit/>
              </a:bodyPr>
              <a:lstStyle/>
              <a:p>
                <a:pPr defTabSz="762000"/>
                <a:r>
                  <a:rPr lang="de-DE" sz="1600"/>
                  <a:t>Q</a:t>
                </a:r>
                <a:r>
                  <a:rPr lang="de-DE" sz="1600" baseline="-25000"/>
                  <a:t>collector</a:t>
                </a:r>
                <a:endParaRPr lang="de-DE" sz="1600"/>
              </a:p>
            </p:txBody>
          </p:sp>
          <p:sp>
            <p:nvSpPr>
              <p:cNvPr id="30746" name="AutoShape 26"/>
              <p:cNvSpPr>
                <a:spLocks/>
              </p:cNvSpPr>
              <p:nvPr/>
            </p:nvSpPr>
            <p:spPr bwMode="auto">
              <a:xfrm>
                <a:off x="2628900" y="3905250"/>
                <a:ext cx="214313" cy="1100138"/>
              </a:xfrm>
              <a:prstGeom prst="leftBrace">
                <a:avLst>
                  <a:gd name="adj1" fmla="val 42778"/>
                  <a:gd name="adj2" fmla="val 50000"/>
                </a:avLst>
              </a:prstGeom>
              <a:noFill/>
              <a:ln w="9525">
                <a:solidFill>
                  <a:schemeClr val="tx1"/>
                </a:solidFill>
                <a:round/>
                <a:headEnd type="none" w="sm" len="sm"/>
                <a:tailEnd/>
              </a:ln>
              <a:effectLst/>
            </p:spPr>
            <p:txBody>
              <a:bodyPr wrap="none" anchor="ctr"/>
              <a:lstStyle/>
              <a:p>
                <a:endParaRPr lang="en-AU"/>
              </a:p>
            </p:txBody>
          </p:sp>
          <p:sp>
            <p:nvSpPr>
              <p:cNvPr id="30747" name="AutoShape 27"/>
              <p:cNvSpPr>
                <a:spLocks/>
              </p:cNvSpPr>
              <p:nvPr/>
            </p:nvSpPr>
            <p:spPr bwMode="auto">
              <a:xfrm flipH="1">
                <a:off x="5956300" y="2622550"/>
                <a:ext cx="214313" cy="1119188"/>
              </a:xfrm>
              <a:prstGeom prst="leftBrace">
                <a:avLst>
                  <a:gd name="adj1" fmla="val 43518"/>
                  <a:gd name="adj2" fmla="val 50000"/>
                </a:avLst>
              </a:prstGeom>
              <a:noFill/>
              <a:ln w="9525">
                <a:solidFill>
                  <a:schemeClr val="tx1"/>
                </a:solidFill>
                <a:round/>
                <a:headEnd type="none" w="sm" len="sm"/>
                <a:tailEnd/>
              </a:ln>
              <a:effectLst/>
            </p:spPr>
            <p:txBody>
              <a:bodyPr wrap="none" anchor="ctr"/>
              <a:lstStyle/>
              <a:p>
                <a:endParaRPr lang="en-AU"/>
              </a:p>
            </p:txBody>
          </p:sp>
          <p:sp>
            <p:nvSpPr>
              <p:cNvPr id="30751" name="Text Box 31"/>
              <p:cNvSpPr txBox="1">
                <a:spLocks noChangeArrowheads="1"/>
              </p:cNvSpPr>
              <p:nvPr/>
            </p:nvSpPr>
            <p:spPr bwMode="auto">
              <a:xfrm>
                <a:off x="6073775" y="2290763"/>
                <a:ext cx="909638" cy="336550"/>
              </a:xfrm>
              <a:prstGeom prst="rect">
                <a:avLst/>
              </a:prstGeom>
              <a:noFill/>
              <a:ln w="25400">
                <a:noFill/>
                <a:miter lim="800000"/>
                <a:headEnd type="none" w="sm" len="sm"/>
                <a:tailEnd/>
              </a:ln>
              <a:effectLst/>
            </p:spPr>
            <p:txBody>
              <a:bodyPr wrap="none" anchor="ctr">
                <a:spAutoFit/>
              </a:bodyPr>
              <a:lstStyle/>
              <a:p>
                <a:pPr algn="l" defTabSz="762000"/>
                <a:r>
                  <a:rPr lang="de-DE" sz="1600">
                    <a:latin typeface="Symbol" pitchFamily="18" charset="2"/>
                  </a:rPr>
                  <a:t>DT </a:t>
                </a:r>
                <a:r>
                  <a:rPr lang="de-DE" sz="1600" baseline="-25000"/>
                  <a:t>turbine</a:t>
                </a:r>
                <a:endParaRPr lang="de-DE" sz="1600"/>
              </a:p>
            </p:txBody>
          </p:sp>
          <p:sp>
            <p:nvSpPr>
              <p:cNvPr id="30752" name="AutoShape 32"/>
              <p:cNvSpPr>
                <a:spLocks/>
              </p:cNvSpPr>
              <p:nvPr/>
            </p:nvSpPr>
            <p:spPr bwMode="auto">
              <a:xfrm>
                <a:off x="5964238" y="2362200"/>
                <a:ext cx="142875" cy="261938"/>
              </a:xfrm>
              <a:prstGeom prst="rightBrace">
                <a:avLst>
                  <a:gd name="adj1" fmla="val 15278"/>
                  <a:gd name="adj2" fmla="val 50000"/>
                </a:avLst>
              </a:prstGeom>
              <a:noFill/>
              <a:ln w="6350">
                <a:solidFill>
                  <a:schemeClr val="tx1"/>
                </a:solidFill>
                <a:round/>
                <a:headEnd type="none" w="sm" len="sm"/>
                <a:tailEnd/>
              </a:ln>
              <a:effectLst/>
            </p:spPr>
            <p:txBody>
              <a:bodyPr wrap="none" anchor="ctr"/>
              <a:lstStyle/>
              <a:p>
                <a:endParaRPr lang="en-AU"/>
              </a:p>
            </p:txBody>
          </p:sp>
          <p:sp>
            <p:nvSpPr>
              <p:cNvPr id="30755" name="Freeform 35"/>
              <p:cNvSpPr>
                <a:spLocks/>
              </p:cNvSpPr>
              <p:nvPr/>
            </p:nvSpPr>
            <p:spPr bwMode="auto">
              <a:xfrm>
                <a:off x="2184400" y="4864100"/>
                <a:ext cx="1250950" cy="339725"/>
              </a:xfrm>
              <a:custGeom>
                <a:avLst/>
                <a:gdLst/>
                <a:ahLst/>
                <a:cxnLst>
                  <a:cxn ang="0">
                    <a:pos x="788" y="0"/>
                  </a:cxn>
                  <a:cxn ang="0">
                    <a:pos x="500" y="92"/>
                  </a:cxn>
                  <a:cxn ang="0">
                    <a:pos x="240" y="169"/>
                  </a:cxn>
                  <a:cxn ang="0">
                    <a:pos x="0" y="214"/>
                  </a:cxn>
                </a:cxnLst>
                <a:rect l="0" t="0" r="r" b="b"/>
                <a:pathLst>
                  <a:path w="788" h="214">
                    <a:moveTo>
                      <a:pt x="788" y="0"/>
                    </a:moveTo>
                    <a:cubicBezTo>
                      <a:pt x="740" y="16"/>
                      <a:pt x="591" y="64"/>
                      <a:pt x="500" y="92"/>
                    </a:cubicBezTo>
                    <a:cubicBezTo>
                      <a:pt x="409" y="120"/>
                      <a:pt x="323" y="149"/>
                      <a:pt x="240" y="169"/>
                    </a:cubicBezTo>
                    <a:cubicBezTo>
                      <a:pt x="157" y="189"/>
                      <a:pt x="50" y="205"/>
                      <a:pt x="0" y="21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30756" name="Freeform 36"/>
              <p:cNvSpPr>
                <a:spLocks/>
              </p:cNvSpPr>
              <p:nvPr/>
            </p:nvSpPr>
            <p:spPr bwMode="auto">
              <a:xfrm>
                <a:off x="2090738" y="3879850"/>
                <a:ext cx="855662" cy="133350"/>
              </a:xfrm>
              <a:custGeom>
                <a:avLst/>
                <a:gdLst/>
                <a:ahLst/>
                <a:cxnLst>
                  <a:cxn ang="0">
                    <a:pos x="539" y="0"/>
                  </a:cxn>
                  <a:cxn ang="0">
                    <a:pos x="255" y="54"/>
                  </a:cxn>
                  <a:cxn ang="0">
                    <a:pos x="0" y="84"/>
                  </a:cxn>
                </a:cxnLst>
                <a:rect l="0" t="0" r="r" b="b"/>
                <a:pathLst>
                  <a:path w="539" h="84">
                    <a:moveTo>
                      <a:pt x="539" y="0"/>
                    </a:moveTo>
                    <a:cubicBezTo>
                      <a:pt x="492" y="9"/>
                      <a:pt x="345" y="40"/>
                      <a:pt x="255" y="54"/>
                    </a:cubicBezTo>
                    <a:cubicBezTo>
                      <a:pt x="165" y="68"/>
                      <a:pt x="53" y="78"/>
                      <a:pt x="0" y="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30759" name="Text Box 39"/>
              <p:cNvSpPr txBox="1">
                <a:spLocks noChangeArrowheads="1"/>
              </p:cNvSpPr>
              <p:nvPr/>
            </p:nvSpPr>
            <p:spPr bwMode="auto">
              <a:xfrm>
                <a:off x="584329" y="3828018"/>
                <a:ext cx="1595309" cy="369332"/>
              </a:xfrm>
              <a:prstGeom prst="rect">
                <a:avLst/>
              </a:prstGeom>
              <a:noFill/>
              <a:ln w="25400">
                <a:noFill/>
                <a:miter lim="800000"/>
                <a:headEnd type="none" w="sm" len="sm"/>
                <a:tailEnd/>
              </a:ln>
              <a:effectLst/>
            </p:spPr>
            <p:txBody>
              <a:bodyPr wrap="none" anchor="ctr">
                <a:spAutoFit/>
              </a:bodyPr>
              <a:lstStyle/>
              <a:p>
                <a:pPr defTabSz="762000"/>
                <a:r>
                  <a:rPr lang="de-DE" sz="1400" dirty="0"/>
                  <a:t>p</a:t>
                </a:r>
                <a:r>
                  <a:rPr lang="de-DE" dirty="0"/>
                  <a:t> </a:t>
                </a:r>
                <a:r>
                  <a:rPr lang="de-DE" sz="1400" dirty="0"/>
                  <a:t>@ </a:t>
                </a:r>
                <a:r>
                  <a:rPr lang="de-DE" sz="1400" dirty="0" err="1"/>
                  <a:t>ground</a:t>
                </a:r>
                <a:r>
                  <a:rPr lang="de-DE" sz="1400" dirty="0"/>
                  <a:t> </a:t>
                </a:r>
                <a:r>
                  <a:rPr lang="de-DE" sz="1400" dirty="0" err="1"/>
                  <a:t>leve</a:t>
                </a:r>
                <a:r>
                  <a:rPr lang="de-DE" dirty="0" err="1"/>
                  <a:t>l</a:t>
                </a:r>
                <a:endParaRPr lang="de-DE" dirty="0"/>
              </a:p>
            </p:txBody>
          </p:sp>
          <p:sp>
            <p:nvSpPr>
              <p:cNvPr id="30760" name="Text Box 40"/>
              <p:cNvSpPr txBox="1">
                <a:spLocks noChangeArrowheads="1"/>
              </p:cNvSpPr>
              <p:nvPr/>
            </p:nvSpPr>
            <p:spPr bwMode="auto">
              <a:xfrm>
                <a:off x="386722" y="5025379"/>
                <a:ext cx="1869423" cy="307777"/>
              </a:xfrm>
              <a:prstGeom prst="rect">
                <a:avLst/>
              </a:prstGeom>
              <a:noFill/>
              <a:ln w="25400">
                <a:noFill/>
                <a:miter lim="800000"/>
                <a:headEnd type="none" w="sm" len="sm"/>
                <a:tailEnd/>
              </a:ln>
              <a:effectLst/>
            </p:spPr>
            <p:txBody>
              <a:bodyPr wrap="none" anchor="ctr">
                <a:spAutoFit/>
              </a:bodyPr>
              <a:lstStyle/>
              <a:p>
                <a:pPr defTabSz="762000"/>
                <a:r>
                  <a:rPr lang="de-DE" sz="1400" dirty="0"/>
                  <a:t>p @ </a:t>
                </a:r>
                <a:r>
                  <a:rPr lang="de-DE" sz="1400" dirty="0" err="1" smtClean="0"/>
                  <a:t>tower</a:t>
                </a:r>
                <a:r>
                  <a:rPr lang="de-DE" sz="1400" dirty="0" smtClean="0"/>
                  <a:t> </a:t>
                </a:r>
                <a:r>
                  <a:rPr lang="de-DE" sz="1400" dirty="0" err="1"/>
                  <a:t>exit</a:t>
                </a:r>
                <a:r>
                  <a:rPr lang="de-DE" sz="1400" dirty="0"/>
                  <a:t> </a:t>
                </a:r>
                <a:r>
                  <a:rPr lang="de-DE" sz="1400" dirty="0" err="1"/>
                  <a:t>height</a:t>
                </a:r>
                <a:endParaRPr lang="de-DE" sz="1400" dirty="0"/>
              </a:p>
            </p:txBody>
          </p:sp>
          <p:sp>
            <p:nvSpPr>
              <p:cNvPr id="30761" name="Text Box 41"/>
              <p:cNvSpPr txBox="1">
                <a:spLocks noChangeArrowheads="1"/>
              </p:cNvSpPr>
              <p:nvPr/>
            </p:nvSpPr>
            <p:spPr bwMode="auto">
              <a:xfrm>
                <a:off x="3849761" y="5506652"/>
                <a:ext cx="1367682" cy="276999"/>
              </a:xfrm>
              <a:prstGeom prst="rect">
                <a:avLst/>
              </a:prstGeom>
              <a:noFill/>
              <a:ln w="25400">
                <a:noFill/>
                <a:miter lim="800000"/>
                <a:headEnd type="none" w="sm" len="sm"/>
                <a:tailEnd/>
              </a:ln>
              <a:effectLst/>
            </p:spPr>
            <p:txBody>
              <a:bodyPr wrap="none" anchor="ctr">
                <a:spAutoFit/>
              </a:bodyPr>
              <a:lstStyle/>
              <a:p>
                <a:pPr algn="l" defTabSz="762000"/>
                <a:r>
                  <a:rPr lang="de-DE" sz="1200" dirty="0" err="1">
                    <a:latin typeface="Symbol" pitchFamily="18" charset="2"/>
                  </a:rPr>
                  <a:t>D</a:t>
                </a:r>
                <a:r>
                  <a:rPr lang="de-DE" sz="1200" dirty="0" err="1"/>
                  <a:t>z</a:t>
                </a:r>
                <a:r>
                  <a:rPr lang="de-DE" sz="1200" dirty="0"/>
                  <a:t> = </a:t>
                </a:r>
                <a:r>
                  <a:rPr lang="de-DE" sz="1200" dirty="0" err="1" smtClean="0"/>
                  <a:t>tower</a:t>
                </a:r>
                <a:r>
                  <a:rPr lang="de-DE" sz="1200" dirty="0" smtClean="0"/>
                  <a:t> </a:t>
                </a:r>
                <a:r>
                  <a:rPr lang="de-DE" sz="1200" dirty="0" err="1"/>
                  <a:t>height</a:t>
                </a:r>
                <a:endParaRPr lang="de-DE" sz="1200" dirty="0"/>
              </a:p>
            </p:txBody>
          </p:sp>
          <p:sp>
            <p:nvSpPr>
              <p:cNvPr id="30762" name="Freeform 42"/>
              <p:cNvSpPr>
                <a:spLocks/>
              </p:cNvSpPr>
              <p:nvPr/>
            </p:nvSpPr>
            <p:spPr bwMode="auto">
              <a:xfrm>
                <a:off x="2976563" y="3894138"/>
                <a:ext cx="388937" cy="989012"/>
              </a:xfrm>
              <a:custGeom>
                <a:avLst/>
                <a:gdLst/>
                <a:ahLst/>
                <a:cxnLst>
                  <a:cxn ang="0">
                    <a:pos x="0" y="0"/>
                  </a:cxn>
                  <a:cxn ang="0">
                    <a:pos x="53" y="207"/>
                  </a:cxn>
                  <a:cxn ang="0">
                    <a:pos x="141" y="427"/>
                  </a:cxn>
                  <a:cxn ang="0">
                    <a:pos x="245" y="623"/>
                  </a:cxn>
                </a:cxnLst>
                <a:rect l="0" t="0" r="r" b="b"/>
                <a:pathLst>
                  <a:path w="245" h="623">
                    <a:moveTo>
                      <a:pt x="0" y="0"/>
                    </a:moveTo>
                    <a:cubicBezTo>
                      <a:pt x="9" y="34"/>
                      <a:pt x="30" y="136"/>
                      <a:pt x="53" y="207"/>
                    </a:cubicBezTo>
                    <a:cubicBezTo>
                      <a:pt x="76" y="278"/>
                      <a:pt x="109" y="358"/>
                      <a:pt x="141" y="427"/>
                    </a:cubicBezTo>
                    <a:cubicBezTo>
                      <a:pt x="173" y="496"/>
                      <a:pt x="223" y="582"/>
                      <a:pt x="245" y="623"/>
                    </a:cubicBezTo>
                  </a:path>
                </a:pathLst>
              </a:custGeom>
              <a:noFill/>
              <a:ln w="25400" cap="flat" cmpd="sng">
                <a:solidFill>
                  <a:schemeClr val="tx1"/>
                </a:solidFill>
                <a:prstDash val="solid"/>
                <a:round/>
                <a:headEnd type="none" w="sm" len="sm"/>
                <a:tailEnd type="none" w="med" len="med"/>
              </a:ln>
              <a:effectLst/>
            </p:spPr>
            <p:txBody>
              <a:bodyPr wrap="none" anchor="ctr"/>
              <a:lstStyle/>
              <a:p>
                <a:endParaRPr lang="en-AU"/>
              </a:p>
            </p:txBody>
          </p:sp>
          <p:sp>
            <p:nvSpPr>
              <p:cNvPr id="30764" name="Text Box 44"/>
              <p:cNvSpPr txBox="1">
                <a:spLocks noChangeArrowheads="1"/>
              </p:cNvSpPr>
              <p:nvPr/>
            </p:nvSpPr>
            <p:spPr bwMode="auto">
              <a:xfrm>
                <a:off x="2835275" y="4987925"/>
                <a:ext cx="322263"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1‘</a:t>
                </a:r>
              </a:p>
            </p:txBody>
          </p:sp>
          <p:sp>
            <p:nvSpPr>
              <p:cNvPr id="30768" name="Text Box 48"/>
              <p:cNvSpPr txBox="1">
                <a:spLocks noChangeArrowheads="1"/>
              </p:cNvSpPr>
              <p:nvPr/>
            </p:nvSpPr>
            <p:spPr bwMode="auto">
              <a:xfrm>
                <a:off x="1606768" y="3413323"/>
                <a:ext cx="1298753" cy="307777"/>
              </a:xfrm>
              <a:prstGeom prst="rect">
                <a:avLst/>
              </a:prstGeom>
              <a:noFill/>
              <a:ln w="25400">
                <a:noFill/>
                <a:miter lim="800000"/>
                <a:headEnd type="none" w="sm" len="sm"/>
                <a:tailEnd/>
              </a:ln>
              <a:effectLst/>
            </p:spPr>
            <p:txBody>
              <a:bodyPr wrap="none" anchor="ctr">
                <a:spAutoFit/>
              </a:bodyPr>
              <a:lstStyle/>
              <a:p>
                <a:pPr defTabSz="762000"/>
                <a:r>
                  <a:rPr lang="de-DE" sz="1400" dirty="0" err="1"/>
                  <a:t>collector</a:t>
                </a:r>
                <a:r>
                  <a:rPr lang="de-DE" sz="1400" dirty="0"/>
                  <a:t> </a:t>
                </a:r>
                <a:r>
                  <a:rPr lang="de-DE" sz="1400" dirty="0" err="1"/>
                  <a:t>entry</a:t>
                </a:r>
                <a:endParaRPr lang="de-DE" sz="1400" dirty="0"/>
              </a:p>
            </p:txBody>
          </p:sp>
          <p:sp>
            <p:nvSpPr>
              <p:cNvPr id="30769" name="Text Box 49"/>
              <p:cNvSpPr txBox="1">
                <a:spLocks noChangeArrowheads="1"/>
              </p:cNvSpPr>
              <p:nvPr/>
            </p:nvSpPr>
            <p:spPr bwMode="auto">
              <a:xfrm>
                <a:off x="4972050" y="1759049"/>
                <a:ext cx="2377574" cy="307777"/>
              </a:xfrm>
              <a:prstGeom prst="rect">
                <a:avLst/>
              </a:prstGeom>
              <a:noFill/>
              <a:ln w="25400">
                <a:noFill/>
                <a:miter lim="800000"/>
                <a:headEnd type="none" w="sm" len="sm"/>
                <a:tailEnd/>
              </a:ln>
              <a:effectLst/>
            </p:spPr>
            <p:txBody>
              <a:bodyPr wrap="none" anchor="ctr">
                <a:spAutoFit/>
              </a:bodyPr>
              <a:lstStyle/>
              <a:p>
                <a:pPr defTabSz="762000"/>
                <a:r>
                  <a:rPr lang="de-DE" sz="1400" dirty="0" err="1"/>
                  <a:t>collector</a:t>
                </a:r>
                <a:r>
                  <a:rPr lang="de-DE" sz="1400" dirty="0"/>
                  <a:t> </a:t>
                </a:r>
                <a:r>
                  <a:rPr lang="de-DE" sz="1400" dirty="0" err="1"/>
                  <a:t>exit</a:t>
                </a:r>
                <a:r>
                  <a:rPr lang="de-DE" sz="1400" dirty="0"/>
                  <a:t> = </a:t>
                </a:r>
                <a:r>
                  <a:rPr lang="de-DE" sz="1400" dirty="0" err="1"/>
                  <a:t>turbine</a:t>
                </a:r>
                <a:r>
                  <a:rPr lang="de-DE" sz="1400" dirty="0"/>
                  <a:t> </a:t>
                </a:r>
                <a:r>
                  <a:rPr lang="de-DE" sz="1400" dirty="0" err="1"/>
                  <a:t>entry</a:t>
                </a:r>
                <a:endParaRPr lang="de-DE" sz="1400" dirty="0"/>
              </a:p>
            </p:txBody>
          </p:sp>
          <p:sp>
            <p:nvSpPr>
              <p:cNvPr id="30770" name="Text Box 50"/>
              <p:cNvSpPr txBox="1">
                <a:spLocks noChangeArrowheads="1"/>
              </p:cNvSpPr>
              <p:nvPr/>
            </p:nvSpPr>
            <p:spPr bwMode="auto">
              <a:xfrm>
                <a:off x="6176963" y="3676020"/>
                <a:ext cx="787395" cy="261610"/>
              </a:xfrm>
              <a:prstGeom prst="rect">
                <a:avLst/>
              </a:prstGeom>
              <a:noFill/>
              <a:ln w="25400">
                <a:noFill/>
                <a:miter lim="800000"/>
                <a:headEnd type="none" w="sm" len="sm"/>
                <a:tailEnd/>
              </a:ln>
              <a:effectLst/>
            </p:spPr>
            <p:txBody>
              <a:bodyPr wrap="none" anchor="ctr">
                <a:spAutoFit/>
              </a:bodyPr>
              <a:lstStyle/>
              <a:p>
                <a:pPr defTabSz="762000"/>
                <a:r>
                  <a:rPr lang="de-DE" sz="1100" dirty="0" err="1" smtClean="0"/>
                  <a:t>tower</a:t>
                </a:r>
                <a:r>
                  <a:rPr lang="de-DE" sz="1100" dirty="0" smtClean="0"/>
                  <a:t> </a:t>
                </a:r>
                <a:r>
                  <a:rPr lang="de-DE" sz="1100" dirty="0" err="1"/>
                  <a:t>exit</a:t>
                </a:r>
                <a:endParaRPr lang="de-DE" sz="1100" dirty="0"/>
              </a:p>
            </p:txBody>
          </p:sp>
          <p:sp>
            <p:nvSpPr>
              <p:cNvPr id="30771" name="Text Box 51"/>
              <p:cNvSpPr txBox="1">
                <a:spLocks noChangeArrowheads="1"/>
              </p:cNvSpPr>
              <p:nvPr/>
            </p:nvSpPr>
            <p:spPr bwMode="auto">
              <a:xfrm>
                <a:off x="5614988" y="2474913"/>
                <a:ext cx="322262"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3‘</a:t>
                </a:r>
              </a:p>
            </p:txBody>
          </p:sp>
          <p:graphicFrame>
            <p:nvGraphicFramePr>
              <p:cNvPr id="30773" name="Object 53"/>
              <p:cNvGraphicFramePr>
                <a:graphicFrameLocks noChangeAspect="1"/>
              </p:cNvGraphicFramePr>
              <p:nvPr/>
            </p:nvGraphicFramePr>
            <p:xfrm>
              <a:off x="2179638" y="4197350"/>
              <a:ext cx="438150" cy="547688"/>
            </p:xfrm>
            <a:graphic>
              <a:graphicData uri="http://schemas.openxmlformats.org/presentationml/2006/ole">
                <p:oleObj spid="_x0000_s163842" name="Equation" r:id="rId3" imgW="355320" imgH="444240" progId="">
                  <p:embed/>
                </p:oleObj>
              </a:graphicData>
            </a:graphic>
          </p:graphicFrame>
          <p:sp>
            <p:nvSpPr>
              <p:cNvPr id="30776" name="Text Box 56"/>
              <p:cNvSpPr txBox="1">
                <a:spLocks noChangeArrowheads="1"/>
              </p:cNvSpPr>
              <p:nvPr/>
            </p:nvSpPr>
            <p:spPr bwMode="auto">
              <a:xfrm>
                <a:off x="4549775" y="4440238"/>
                <a:ext cx="692150"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p</a:t>
                </a:r>
                <a:r>
                  <a:rPr lang="de-DE" sz="1400" baseline="-25000"/>
                  <a:t>1 </a:t>
                </a:r>
                <a:r>
                  <a:rPr lang="de-DE" sz="1400"/>
                  <a:t>= p</a:t>
                </a:r>
                <a:r>
                  <a:rPr lang="de-DE" sz="1400" baseline="-25000"/>
                  <a:t>4</a:t>
                </a:r>
                <a:endParaRPr lang="de-DE" sz="1400"/>
              </a:p>
            </p:txBody>
          </p:sp>
          <p:graphicFrame>
            <p:nvGraphicFramePr>
              <p:cNvPr id="163844" name="Object 4"/>
              <p:cNvGraphicFramePr>
                <a:graphicFrameLocks noChangeAspect="1"/>
              </p:cNvGraphicFramePr>
              <p:nvPr/>
            </p:nvGraphicFramePr>
            <p:xfrm>
              <a:off x="6259513" y="2943225"/>
              <a:ext cx="406400" cy="515938"/>
            </p:xfrm>
            <a:graphic>
              <a:graphicData uri="http://schemas.openxmlformats.org/presentationml/2006/ole">
                <p:oleObj spid="_x0000_s163844" name="Formel" r:id="rId4" imgW="330120" imgH="419040" progId="Equation.3">
                  <p:embed/>
                </p:oleObj>
              </a:graphicData>
            </a:graphic>
          </p:graphicFrame>
          <p:graphicFrame>
            <p:nvGraphicFramePr>
              <p:cNvPr id="163847" name="Object 7"/>
              <p:cNvGraphicFramePr>
                <a:graphicFrameLocks noChangeAspect="1"/>
              </p:cNvGraphicFramePr>
              <p:nvPr/>
            </p:nvGraphicFramePr>
            <p:xfrm>
              <a:off x="2411413" y="4429125"/>
              <a:ext cx="406400" cy="515938"/>
            </p:xfrm>
            <a:graphic>
              <a:graphicData uri="http://schemas.openxmlformats.org/presentationml/2006/ole">
                <p:oleObj spid="_x0000_s163847" name="Formel" r:id="rId5" imgW="330120" imgH="419040" progId="Equation.3">
                  <p:embed/>
                </p:oleObj>
              </a:graphicData>
            </a:graphic>
          </p:graphicFrame>
          <p:graphicFrame>
            <p:nvGraphicFramePr>
              <p:cNvPr id="163848" name="Object 8"/>
              <p:cNvGraphicFramePr>
                <a:graphicFrameLocks noChangeAspect="1"/>
              </p:cNvGraphicFramePr>
              <p:nvPr/>
            </p:nvGraphicFramePr>
            <p:xfrm>
              <a:off x="6227763" y="2954163"/>
              <a:ext cx="438150" cy="547688"/>
            </p:xfrm>
            <a:graphic>
              <a:graphicData uri="http://schemas.openxmlformats.org/presentationml/2006/ole">
                <p:oleObj spid="_x0000_s163848" name="Equation" r:id="rId6" imgW="355320" imgH="444240" progId="">
                  <p:embed/>
                </p:oleObj>
              </a:graphicData>
            </a:graphic>
          </p:graphicFrame>
        </p:gr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912813" y="6173788"/>
            <a:ext cx="7315200" cy="533400"/>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dirty="0" err="1">
                <a:latin typeface="Arial" charset="0"/>
              </a:rPr>
              <a:t>Thermodynamic</a:t>
            </a:r>
            <a:r>
              <a:rPr lang="de-DE" dirty="0">
                <a:latin typeface="Arial" charset="0"/>
              </a:rPr>
              <a:t> Cycle incl. </a:t>
            </a:r>
            <a:r>
              <a:rPr lang="de-DE" dirty="0" err="1">
                <a:latin typeface="Arial" charset="0"/>
              </a:rPr>
              <a:t>Losses</a:t>
            </a:r>
            <a:endParaRPr lang="de-DE" dirty="0">
              <a:latin typeface="Arial" charset="0"/>
            </a:endParaRPr>
          </a:p>
        </p:txBody>
      </p:sp>
      <p:sp>
        <p:nvSpPr>
          <p:cNvPr id="47110" name="Line 6"/>
          <p:cNvSpPr>
            <a:spLocks noChangeShapeType="1"/>
          </p:cNvSpPr>
          <p:nvPr/>
        </p:nvSpPr>
        <p:spPr bwMode="auto">
          <a:xfrm>
            <a:off x="5867400" y="1198563"/>
            <a:ext cx="0" cy="1998662"/>
          </a:xfrm>
          <a:prstGeom prst="line">
            <a:avLst/>
          </a:prstGeom>
          <a:noFill/>
          <a:ln w="9525">
            <a:solidFill>
              <a:schemeClr val="tx1"/>
            </a:solidFill>
            <a:round/>
            <a:headEnd type="none" w="sm" len="sm"/>
            <a:tailEnd/>
          </a:ln>
          <a:effectLst/>
        </p:spPr>
        <p:txBody>
          <a:bodyPr wrap="none" anchor="ctr"/>
          <a:lstStyle/>
          <a:p>
            <a:endParaRPr lang="en-AU"/>
          </a:p>
        </p:txBody>
      </p:sp>
      <p:sp>
        <p:nvSpPr>
          <p:cNvPr id="47119" name="Text Box 15"/>
          <p:cNvSpPr txBox="1">
            <a:spLocks noChangeArrowheads="1"/>
          </p:cNvSpPr>
          <p:nvPr/>
        </p:nvSpPr>
        <p:spPr bwMode="auto">
          <a:xfrm>
            <a:off x="5876179" y="1152468"/>
            <a:ext cx="282575"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dirty="0"/>
              <a:t>3</a:t>
            </a:r>
          </a:p>
        </p:txBody>
      </p:sp>
      <p:sp>
        <p:nvSpPr>
          <p:cNvPr id="47120" name="Text Box 16"/>
          <p:cNvSpPr txBox="1">
            <a:spLocks noChangeArrowheads="1"/>
          </p:cNvSpPr>
          <p:nvPr/>
        </p:nvSpPr>
        <p:spPr bwMode="auto">
          <a:xfrm>
            <a:off x="5826125" y="2854325"/>
            <a:ext cx="282575"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4</a:t>
            </a:r>
          </a:p>
        </p:txBody>
      </p:sp>
      <p:sp>
        <p:nvSpPr>
          <p:cNvPr id="47125" name="Text Box 21"/>
          <p:cNvSpPr txBox="1">
            <a:spLocks noChangeArrowheads="1"/>
          </p:cNvSpPr>
          <p:nvPr/>
        </p:nvSpPr>
        <p:spPr bwMode="auto">
          <a:xfrm>
            <a:off x="7743017" y="1306513"/>
            <a:ext cx="909637" cy="336550"/>
          </a:xfrm>
          <a:prstGeom prst="rect">
            <a:avLst/>
          </a:prstGeom>
          <a:noFill/>
          <a:ln w="25400">
            <a:noFill/>
            <a:miter lim="800000"/>
            <a:headEnd type="none" w="sm" len="sm"/>
            <a:tailEnd/>
          </a:ln>
          <a:effectLst/>
        </p:spPr>
        <p:txBody>
          <a:bodyPr wrap="none" anchor="ctr">
            <a:spAutoFit/>
          </a:bodyPr>
          <a:lstStyle/>
          <a:p>
            <a:pPr algn="l" defTabSz="762000"/>
            <a:r>
              <a:rPr lang="de-DE" sz="1600" dirty="0">
                <a:latin typeface="Symbol" pitchFamily="18" charset="2"/>
              </a:rPr>
              <a:t>DT </a:t>
            </a:r>
            <a:r>
              <a:rPr lang="de-DE" sz="1600" baseline="-25000" dirty="0" err="1"/>
              <a:t>turbine</a:t>
            </a:r>
            <a:endParaRPr lang="de-DE" sz="1600" dirty="0"/>
          </a:p>
        </p:txBody>
      </p:sp>
      <p:grpSp>
        <p:nvGrpSpPr>
          <p:cNvPr id="4" name="Group 30"/>
          <p:cNvGrpSpPr>
            <a:grpSpLocks/>
          </p:cNvGrpSpPr>
          <p:nvPr/>
        </p:nvGrpSpPr>
        <p:grpSpPr bwMode="auto">
          <a:xfrm>
            <a:off x="6402389" y="3425826"/>
            <a:ext cx="2709862" cy="2573338"/>
            <a:chOff x="4377" y="1221"/>
            <a:chExt cx="1325" cy="1621"/>
          </a:xfrm>
        </p:grpSpPr>
        <p:sp>
          <p:nvSpPr>
            <p:cNvPr id="47135" name="Text Box 31"/>
            <p:cNvSpPr txBox="1">
              <a:spLocks noChangeArrowheads="1"/>
            </p:cNvSpPr>
            <p:nvPr/>
          </p:nvSpPr>
          <p:spPr bwMode="auto">
            <a:xfrm>
              <a:off x="4377" y="2093"/>
              <a:ext cx="1273" cy="364"/>
            </a:xfrm>
            <a:prstGeom prst="rect">
              <a:avLst/>
            </a:prstGeom>
            <a:noFill/>
            <a:ln w="25400">
              <a:noFill/>
              <a:miter lim="800000"/>
              <a:headEnd type="none" w="sm" len="sm"/>
              <a:tailEnd/>
            </a:ln>
            <a:effectLst/>
          </p:spPr>
          <p:txBody>
            <a:bodyPr anchor="ctr">
              <a:spAutoFit/>
            </a:bodyPr>
            <a:lstStyle/>
            <a:p>
              <a:pPr algn="l" defTabSz="762000"/>
              <a:r>
                <a:rPr lang="de-DE" sz="1050"/>
                <a:t>3 - 3‘: expansion in turbine and</a:t>
              </a:r>
              <a:br>
                <a:rPr lang="de-DE" sz="1050"/>
              </a:br>
              <a:r>
                <a:rPr lang="de-DE" sz="1050"/>
                <a:t>3 - 4 isentropic lifting of air in chimney</a:t>
              </a:r>
            </a:p>
          </p:txBody>
        </p:sp>
        <p:sp>
          <p:nvSpPr>
            <p:cNvPr id="47136" name="Text Box 32"/>
            <p:cNvSpPr txBox="1">
              <a:spLocks noChangeArrowheads="1"/>
            </p:cNvSpPr>
            <p:nvPr/>
          </p:nvSpPr>
          <p:spPr bwMode="auto">
            <a:xfrm>
              <a:off x="4377" y="1221"/>
              <a:ext cx="1325" cy="567"/>
            </a:xfrm>
            <a:prstGeom prst="rect">
              <a:avLst/>
            </a:prstGeom>
            <a:noFill/>
            <a:ln w="25400">
              <a:noFill/>
              <a:miter lim="800000"/>
              <a:headEnd type="none" w="sm" len="sm"/>
              <a:tailEnd/>
            </a:ln>
            <a:effectLst/>
          </p:spPr>
          <p:txBody>
            <a:bodyPr anchor="ctr">
              <a:spAutoFit/>
            </a:bodyPr>
            <a:lstStyle/>
            <a:p>
              <a:pPr algn="l" defTabSz="762000"/>
              <a:r>
                <a:rPr lang="de-DE" sz="1050"/>
                <a:t>1 - 2:  polytropic compression in atmosphere</a:t>
              </a:r>
            </a:p>
            <a:p>
              <a:pPr algn="l" defTabSz="762000"/>
              <a:r>
                <a:rPr lang="de-DE" sz="1050" i="1"/>
                <a:t>1‘ - 2: compression in atmosphere (dry adiabatic lapse rate)</a:t>
              </a:r>
            </a:p>
          </p:txBody>
        </p:sp>
        <p:sp>
          <p:nvSpPr>
            <p:cNvPr id="47137" name="Text Box 33"/>
            <p:cNvSpPr txBox="1">
              <a:spLocks noChangeArrowheads="1"/>
            </p:cNvSpPr>
            <p:nvPr/>
          </p:nvSpPr>
          <p:spPr bwMode="auto">
            <a:xfrm>
              <a:off x="4377" y="2478"/>
              <a:ext cx="1273" cy="364"/>
            </a:xfrm>
            <a:prstGeom prst="rect">
              <a:avLst/>
            </a:prstGeom>
            <a:noFill/>
            <a:ln w="25400">
              <a:noFill/>
              <a:miter lim="800000"/>
              <a:headEnd type="none" w="sm" len="sm"/>
              <a:tailEnd/>
            </a:ln>
            <a:effectLst/>
          </p:spPr>
          <p:txBody>
            <a:bodyPr anchor="ctr">
              <a:spAutoFit/>
            </a:bodyPr>
            <a:lstStyle/>
            <a:p>
              <a:pPr algn="l" defTabSz="762000"/>
              <a:r>
                <a:rPr lang="de-DE" sz="1050" dirty="0"/>
                <a:t>4 - 1: </a:t>
              </a:r>
              <a:r>
                <a:rPr lang="de-DE" sz="1050" dirty="0" err="1"/>
                <a:t>isobaric</a:t>
              </a:r>
              <a:r>
                <a:rPr lang="de-DE" sz="1050" dirty="0"/>
                <a:t> </a:t>
              </a:r>
              <a:r>
                <a:rPr lang="de-DE" sz="1050" dirty="0" err="1"/>
                <a:t>cooling</a:t>
              </a:r>
              <a:r>
                <a:rPr lang="de-DE" sz="1050" dirty="0"/>
                <a:t> </a:t>
              </a:r>
              <a:r>
                <a:rPr lang="de-DE" sz="1050" dirty="0" err="1"/>
                <a:t>of</a:t>
              </a:r>
              <a:r>
                <a:rPr lang="de-DE" sz="1050" dirty="0"/>
                <a:t> </a:t>
              </a:r>
              <a:r>
                <a:rPr lang="de-DE" sz="1050" dirty="0" err="1"/>
                <a:t>chimney</a:t>
              </a:r>
              <a:r>
                <a:rPr lang="de-DE" sz="1050" dirty="0"/>
                <a:t> </a:t>
              </a:r>
              <a:r>
                <a:rPr lang="de-DE" sz="1050" dirty="0" err="1"/>
                <a:t>exit</a:t>
              </a:r>
              <a:r>
                <a:rPr lang="de-DE" sz="1050" dirty="0"/>
                <a:t> </a:t>
              </a:r>
              <a:r>
                <a:rPr lang="de-DE" sz="1050" dirty="0" err="1"/>
                <a:t>air</a:t>
              </a:r>
              <a:r>
                <a:rPr lang="de-DE" sz="1050" dirty="0"/>
                <a:t> </a:t>
              </a:r>
              <a:r>
                <a:rPr lang="de-DE" sz="1050" dirty="0" err="1"/>
                <a:t>to</a:t>
              </a:r>
              <a:r>
                <a:rPr lang="de-DE" sz="1050" dirty="0"/>
                <a:t> </a:t>
              </a:r>
              <a:r>
                <a:rPr lang="de-DE" sz="1050" dirty="0" err="1"/>
                <a:t>ambient</a:t>
              </a:r>
              <a:r>
                <a:rPr lang="de-DE" sz="1050" dirty="0"/>
                <a:t> </a:t>
              </a:r>
              <a:r>
                <a:rPr lang="de-DE" sz="1050" dirty="0" err="1"/>
                <a:t>temperature</a:t>
              </a:r>
              <a:r>
                <a:rPr lang="de-DE" sz="1050" dirty="0"/>
                <a:t> </a:t>
              </a:r>
              <a:r>
                <a:rPr lang="de-DE" sz="1050" dirty="0" err="1"/>
                <a:t>at</a:t>
              </a:r>
              <a:r>
                <a:rPr lang="de-DE" sz="1050" dirty="0"/>
                <a:t> </a:t>
              </a:r>
              <a:r>
                <a:rPr lang="de-DE" sz="1050" dirty="0" err="1"/>
                <a:t>chimney</a:t>
              </a:r>
              <a:r>
                <a:rPr lang="de-DE" sz="1050" dirty="0"/>
                <a:t> </a:t>
              </a:r>
              <a:r>
                <a:rPr lang="de-DE" sz="1050" dirty="0" err="1"/>
                <a:t>height</a:t>
              </a:r>
              <a:endParaRPr lang="de-DE" sz="1050" dirty="0"/>
            </a:p>
          </p:txBody>
        </p:sp>
        <p:sp>
          <p:nvSpPr>
            <p:cNvPr id="47138" name="Text Box 34"/>
            <p:cNvSpPr txBox="1">
              <a:spLocks noChangeArrowheads="1"/>
            </p:cNvSpPr>
            <p:nvPr/>
          </p:nvSpPr>
          <p:spPr bwMode="auto">
            <a:xfrm>
              <a:off x="4377" y="1802"/>
              <a:ext cx="1273" cy="271"/>
            </a:xfrm>
            <a:prstGeom prst="rect">
              <a:avLst/>
            </a:prstGeom>
            <a:noFill/>
            <a:ln w="25400">
              <a:noFill/>
              <a:miter lim="800000"/>
              <a:headEnd type="none" w="sm" len="sm"/>
              <a:tailEnd/>
            </a:ln>
            <a:effectLst/>
          </p:spPr>
          <p:txBody>
            <a:bodyPr anchor="ctr">
              <a:spAutoFit/>
            </a:bodyPr>
            <a:lstStyle/>
            <a:p>
              <a:pPr algn="l" defTabSz="762000"/>
              <a:r>
                <a:rPr lang="de-DE" sz="1050" dirty="0"/>
                <a:t>2 - 3: </a:t>
              </a:r>
              <a:r>
                <a:rPr lang="de-DE" sz="1050" dirty="0" err="1"/>
                <a:t>isobaric</a:t>
              </a:r>
              <a:r>
                <a:rPr lang="de-DE" sz="1050" dirty="0"/>
                <a:t> </a:t>
              </a:r>
              <a:r>
                <a:rPr lang="de-DE" sz="1050" dirty="0" err="1"/>
                <a:t>heating</a:t>
              </a:r>
              <a:r>
                <a:rPr lang="de-DE" sz="1050" dirty="0"/>
                <a:t> </a:t>
              </a:r>
              <a:r>
                <a:rPr lang="de-DE" sz="1050" dirty="0" err="1"/>
                <a:t>of</a:t>
              </a:r>
              <a:r>
                <a:rPr lang="de-DE" sz="1050" dirty="0"/>
                <a:t> </a:t>
              </a:r>
              <a:r>
                <a:rPr lang="de-DE" sz="1050" dirty="0" err="1"/>
                <a:t>air</a:t>
              </a:r>
              <a:r>
                <a:rPr lang="de-DE" sz="1050" dirty="0"/>
                <a:t> in </a:t>
              </a:r>
              <a:r>
                <a:rPr lang="de-DE" sz="1050" dirty="0" err="1"/>
                <a:t>the</a:t>
              </a:r>
              <a:r>
                <a:rPr lang="de-DE" sz="1050" dirty="0"/>
                <a:t> </a:t>
              </a:r>
              <a:r>
                <a:rPr lang="de-DE" sz="1050" dirty="0" err="1"/>
                <a:t>collector</a:t>
              </a:r>
              <a:endParaRPr lang="de-DE" sz="1050" dirty="0"/>
            </a:p>
          </p:txBody>
        </p:sp>
      </p:grpSp>
      <p:sp>
        <p:nvSpPr>
          <p:cNvPr id="47141" name="Text Box 37"/>
          <p:cNvSpPr txBox="1">
            <a:spLocks noChangeArrowheads="1"/>
          </p:cNvSpPr>
          <p:nvPr/>
        </p:nvSpPr>
        <p:spPr bwMode="auto">
          <a:xfrm>
            <a:off x="6855604" y="2882999"/>
            <a:ext cx="950901" cy="307777"/>
          </a:xfrm>
          <a:prstGeom prst="rect">
            <a:avLst/>
          </a:prstGeom>
          <a:noFill/>
          <a:ln w="25400">
            <a:noFill/>
            <a:miter lim="800000"/>
            <a:headEnd type="none" w="sm" len="sm"/>
            <a:tailEnd/>
          </a:ln>
          <a:effectLst/>
        </p:spPr>
        <p:txBody>
          <a:bodyPr wrap="none" anchor="ctr">
            <a:spAutoFit/>
          </a:bodyPr>
          <a:lstStyle/>
          <a:p>
            <a:pPr defTabSz="762000"/>
            <a:r>
              <a:rPr lang="de-DE" sz="1400" dirty="0" err="1" smtClean="0"/>
              <a:t>tower</a:t>
            </a:r>
            <a:r>
              <a:rPr lang="de-DE" sz="1400" dirty="0" smtClean="0"/>
              <a:t> </a:t>
            </a:r>
            <a:r>
              <a:rPr lang="de-DE" sz="1400" dirty="0" err="1"/>
              <a:t>exit</a:t>
            </a:r>
            <a:endParaRPr lang="de-DE" sz="1400" dirty="0"/>
          </a:p>
        </p:txBody>
      </p:sp>
      <p:graphicFrame>
        <p:nvGraphicFramePr>
          <p:cNvPr id="47144" name="Object 40"/>
          <p:cNvGraphicFramePr>
            <a:graphicFrameLocks noChangeAspect="1"/>
          </p:cNvGraphicFramePr>
          <p:nvPr/>
        </p:nvGraphicFramePr>
        <p:xfrm>
          <a:off x="6932613" y="1911350"/>
          <a:ext cx="406400" cy="515938"/>
        </p:xfrm>
        <a:graphic>
          <a:graphicData uri="http://schemas.openxmlformats.org/presentationml/2006/ole">
            <p:oleObj spid="_x0000_s164867" name="Formel" r:id="rId3" imgW="330120" imgH="419040" progId="Equation.3">
              <p:embed/>
            </p:oleObj>
          </a:graphicData>
        </a:graphic>
      </p:graphicFrame>
      <p:sp>
        <p:nvSpPr>
          <p:cNvPr id="47146" name="Freeform 42"/>
          <p:cNvSpPr>
            <a:spLocks/>
          </p:cNvSpPr>
          <p:nvPr/>
        </p:nvSpPr>
        <p:spPr bwMode="auto">
          <a:xfrm>
            <a:off x="5864225" y="1163638"/>
            <a:ext cx="493713" cy="1252537"/>
          </a:xfrm>
          <a:custGeom>
            <a:avLst/>
            <a:gdLst/>
            <a:ahLst/>
            <a:cxnLst>
              <a:cxn ang="0">
                <a:pos x="0" y="0"/>
              </a:cxn>
              <a:cxn ang="0">
                <a:pos x="53" y="207"/>
              </a:cxn>
              <a:cxn ang="0">
                <a:pos x="141" y="427"/>
              </a:cxn>
              <a:cxn ang="0">
                <a:pos x="245" y="623"/>
              </a:cxn>
            </a:cxnLst>
            <a:rect l="0" t="0" r="r" b="b"/>
            <a:pathLst>
              <a:path w="245" h="623">
                <a:moveTo>
                  <a:pt x="0" y="0"/>
                </a:moveTo>
                <a:cubicBezTo>
                  <a:pt x="9" y="34"/>
                  <a:pt x="30" y="136"/>
                  <a:pt x="53" y="207"/>
                </a:cubicBezTo>
                <a:cubicBezTo>
                  <a:pt x="76" y="278"/>
                  <a:pt x="109" y="358"/>
                  <a:pt x="141" y="427"/>
                </a:cubicBezTo>
                <a:cubicBezTo>
                  <a:pt x="173" y="496"/>
                  <a:pt x="223" y="582"/>
                  <a:pt x="245" y="623"/>
                </a:cubicBezTo>
              </a:path>
            </a:pathLst>
          </a:custGeom>
          <a:noFill/>
          <a:ln w="25400" cap="flat" cmpd="sng">
            <a:solidFill>
              <a:schemeClr val="tx1"/>
            </a:solidFill>
            <a:prstDash val="solid"/>
            <a:round/>
            <a:headEnd type="none" w="sm" len="sm"/>
            <a:tailEnd type="none" w="med" len="med"/>
          </a:ln>
          <a:effectLst/>
        </p:spPr>
        <p:txBody>
          <a:bodyPr wrap="none" anchor="ctr"/>
          <a:lstStyle/>
          <a:p>
            <a:endParaRPr lang="en-AU"/>
          </a:p>
        </p:txBody>
      </p:sp>
      <p:sp>
        <p:nvSpPr>
          <p:cNvPr id="47147" name="Line 43"/>
          <p:cNvSpPr>
            <a:spLocks noChangeShapeType="1"/>
          </p:cNvSpPr>
          <p:nvPr/>
        </p:nvSpPr>
        <p:spPr bwMode="auto">
          <a:xfrm>
            <a:off x="6357938" y="2403475"/>
            <a:ext cx="0" cy="603250"/>
          </a:xfrm>
          <a:prstGeom prst="line">
            <a:avLst/>
          </a:prstGeom>
          <a:noFill/>
          <a:ln w="25400">
            <a:solidFill>
              <a:schemeClr val="tx1"/>
            </a:solidFill>
            <a:round/>
            <a:headEnd type="none" w="sm" len="sm"/>
            <a:tailEnd/>
          </a:ln>
          <a:effectLst/>
        </p:spPr>
        <p:txBody>
          <a:bodyPr wrap="none" anchor="ctr"/>
          <a:lstStyle/>
          <a:p>
            <a:endParaRPr lang="en-AU"/>
          </a:p>
        </p:txBody>
      </p:sp>
      <p:sp>
        <p:nvSpPr>
          <p:cNvPr id="47148" name="Line 44"/>
          <p:cNvSpPr>
            <a:spLocks noChangeShapeType="1"/>
          </p:cNvSpPr>
          <p:nvPr/>
        </p:nvSpPr>
        <p:spPr bwMode="auto">
          <a:xfrm>
            <a:off x="6086475" y="1866900"/>
            <a:ext cx="0" cy="1238250"/>
          </a:xfrm>
          <a:prstGeom prst="line">
            <a:avLst/>
          </a:prstGeom>
          <a:noFill/>
          <a:ln w="9525">
            <a:solidFill>
              <a:schemeClr val="tx1"/>
            </a:solidFill>
            <a:round/>
            <a:headEnd type="none" w="sm" len="sm"/>
            <a:tailEnd/>
          </a:ln>
          <a:effectLst/>
        </p:spPr>
        <p:txBody>
          <a:bodyPr wrap="none" anchor="ctr"/>
          <a:lstStyle/>
          <a:p>
            <a:endParaRPr lang="en-AU"/>
          </a:p>
        </p:txBody>
      </p:sp>
      <p:sp>
        <p:nvSpPr>
          <p:cNvPr id="47150" name="Line 46"/>
          <p:cNvSpPr>
            <a:spLocks noChangeShapeType="1"/>
          </p:cNvSpPr>
          <p:nvPr/>
        </p:nvSpPr>
        <p:spPr bwMode="auto">
          <a:xfrm rot="5400000">
            <a:off x="6307932" y="735806"/>
            <a:ext cx="0" cy="862013"/>
          </a:xfrm>
          <a:prstGeom prst="line">
            <a:avLst/>
          </a:prstGeom>
          <a:noFill/>
          <a:ln w="9525">
            <a:solidFill>
              <a:schemeClr val="tx1"/>
            </a:solidFill>
            <a:round/>
            <a:headEnd type="none" w="sm" len="sm"/>
            <a:tailEnd/>
          </a:ln>
          <a:effectLst/>
        </p:spPr>
        <p:txBody>
          <a:bodyPr wrap="none" anchor="ctr"/>
          <a:lstStyle/>
          <a:p>
            <a:endParaRPr lang="en-AU"/>
          </a:p>
        </p:txBody>
      </p:sp>
      <p:sp>
        <p:nvSpPr>
          <p:cNvPr id="47152" name="Line 48"/>
          <p:cNvSpPr>
            <a:spLocks noChangeShapeType="1"/>
          </p:cNvSpPr>
          <p:nvPr/>
        </p:nvSpPr>
        <p:spPr bwMode="auto">
          <a:xfrm rot="5400000">
            <a:off x="6557963" y="2224088"/>
            <a:ext cx="0" cy="361950"/>
          </a:xfrm>
          <a:prstGeom prst="line">
            <a:avLst/>
          </a:prstGeom>
          <a:noFill/>
          <a:ln w="9525">
            <a:solidFill>
              <a:schemeClr val="tx1"/>
            </a:solidFill>
            <a:round/>
            <a:headEnd type="none" w="sm" len="sm"/>
            <a:tailEnd/>
          </a:ln>
          <a:effectLst/>
        </p:spPr>
        <p:txBody>
          <a:bodyPr wrap="none" anchor="ctr"/>
          <a:lstStyle/>
          <a:p>
            <a:endParaRPr lang="en-AU"/>
          </a:p>
        </p:txBody>
      </p:sp>
      <p:sp>
        <p:nvSpPr>
          <p:cNvPr id="47153" name="Line 49"/>
          <p:cNvSpPr>
            <a:spLocks noChangeShapeType="1"/>
          </p:cNvSpPr>
          <p:nvPr/>
        </p:nvSpPr>
        <p:spPr bwMode="auto">
          <a:xfrm rot="5400000">
            <a:off x="6553201" y="2819400"/>
            <a:ext cx="0" cy="371475"/>
          </a:xfrm>
          <a:prstGeom prst="line">
            <a:avLst/>
          </a:prstGeom>
          <a:noFill/>
          <a:ln w="9525">
            <a:solidFill>
              <a:schemeClr val="tx1"/>
            </a:solidFill>
            <a:round/>
            <a:headEnd type="none" w="sm" len="sm"/>
            <a:tailEnd/>
          </a:ln>
          <a:effectLst/>
        </p:spPr>
        <p:txBody>
          <a:bodyPr wrap="none" anchor="ctr"/>
          <a:lstStyle/>
          <a:p>
            <a:endParaRPr lang="en-AU"/>
          </a:p>
        </p:txBody>
      </p:sp>
      <p:sp>
        <p:nvSpPr>
          <p:cNvPr id="47154" name="Freeform 50"/>
          <p:cNvSpPr>
            <a:spLocks/>
          </p:cNvSpPr>
          <p:nvPr/>
        </p:nvSpPr>
        <p:spPr bwMode="auto">
          <a:xfrm>
            <a:off x="5857875" y="1893888"/>
            <a:ext cx="228600" cy="153987"/>
          </a:xfrm>
          <a:custGeom>
            <a:avLst/>
            <a:gdLst/>
            <a:ahLst/>
            <a:cxnLst>
              <a:cxn ang="0">
                <a:pos x="0" y="946"/>
              </a:cxn>
              <a:cxn ang="0">
                <a:pos x="382" y="818"/>
              </a:cxn>
              <a:cxn ang="0">
                <a:pos x="1267" y="421"/>
              </a:cxn>
              <a:cxn ang="0">
                <a:pos x="1815" y="0"/>
              </a:cxn>
            </a:cxnLst>
            <a:rect l="0" t="0" r="r" b="b"/>
            <a:pathLst>
              <a:path w="1815" h="946">
                <a:moveTo>
                  <a:pt x="0" y="946"/>
                </a:moveTo>
                <a:cubicBezTo>
                  <a:pt x="65" y="925"/>
                  <a:pt x="171" y="905"/>
                  <a:pt x="382" y="818"/>
                </a:cubicBezTo>
                <a:cubicBezTo>
                  <a:pt x="593" y="731"/>
                  <a:pt x="1028" y="557"/>
                  <a:pt x="1267" y="421"/>
                </a:cubicBezTo>
                <a:cubicBezTo>
                  <a:pt x="1506" y="285"/>
                  <a:pt x="1701" y="88"/>
                  <a:pt x="1815" y="0"/>
                </a:cubicBezTo>
              </a:path>
            </a:pathLst>
          </a:custGeom>
          <a:noFill/>
          <a:ln w="9525" cap="flat" cmpd="sng">
            <a:solidFill>
              <a:schemeClr val="tx1"/>
            </a:solidFill>
            <a:prstDash val="solid"/>
            <a:round/>
            <a:headEnd type="none" w="sm" len="sm"/>
            <a:tailEnd type="none" w="med" len="med"/>
          </a:ln>
          <a:effectLst/>
        </p:spPr>
        <p:txBody>
          <a:bodyPr wrap="none" anchor="ctr"/>
          <a:lstStyle/>
          <a:p>
            <a:endParaRPr lang="en-AU"/>
          </a:p>
        </p:txBody>
      </p:sp>
      <p:sp>
        <p:nvSpPr>
          <p:cNvPr id="47156" name="Freeform 52"/>
          <p:cNvSpPr>
            <a:spLocks/>
          </p:cNvSpPr>
          <p:nvPr/>
        </p:nvSpPr>
        <p:spPr bwMode="auto">
          <a:xfrm>
            <a:off x="5862638" y="2398713"/>
            <a:ext cx="500062" cy="201612"/>
          </a:xfrm>
          <a:custGeom>
            <a:avLst/>
            <a:gdLst/>
            <a:ahLst/>
            <a:cxnLst>
              <a:cxn ang="0">
                <a:pos x="0" y="127"/>
              </a:cxn>
              <a:cxn ang="0">
                <a:pos x="165" y="73"/>
              </a:cxn>
              <a:cxn ang="0">
                <a:pos x="315" y="0"/>
              </a:cxn>
            </a:cxnLst>
            <a:rect l="0" t="0" r="r" b="b"/>
            <a:pathLst>
              <a:path w="315" h="127">
                <a:moveTo>
                  <a:pt x="0" y="127"/>
                </a:moveTo>
                <a:cubicBezTo>
                  <a:pt x="27" y="118"/>
                  <a:pt x="113" y="94"/>
                  <a:pt x="165" y="73"/>
                </a:cubicBezTo>
                <a:cubicBezTo>
                  <a:pt x="217" y="52"/>
                  <a:pt x="284" y="15"/>
                  <a:pt x="315" y="0"/>
                </a:cubicBezTo>
              </a:path>
            </a:pathLst>
          </a:custGeom>
          <a:noFill/>
          <a:ln w="9525" cap="flat" cmpd="sng">
            <a:solidFill>
              <a:schemeClr val="tx1"/>
            </a:solidFill>
            <a:prstDash val="solid"/>
            <a:round/>
            <a:headEnd type="none" w="sm" len="sm"/>
            <a:tailEnd type="none" w="med" len="med"/>
          </a:ln>
          <a:effectLst/>
        </p:spPr>
        <p:txBody>
          <a:bodyPr wrap="none" anchor="ctr"/>
          <a:lstStyle/>
          <a:p>
            <a:endParaRPr lang="en-AU"/>
          </a:p>
        </p:txBody>
      </p:sp>
      <p:sp>
        <p:nvSpPr>
          <p:cNvPr id="47158" name="Line 54"/>
          <p:cNvSpPr>
            <a:spLocks noChangeShapeType="1"/>
          </p:cNvSpPr>
          <p:nvPr/>
        </p:nvSpPr>
        <p:spPr bwMode="auto">
          <a:xfrm>
            <a:off x="6621463" y="1166813"/>
            <a:ext cx="0" cy="719137"/>
          </a:xfrm>
          <a:prstGeom prst="line">
            <a:avLst/>
          </a:prstGeom>
          <a:noFill/>
          <a:ln w="9525">
            <a:solidFill>
              <a:schemeClr val="tx1"/>
            </a:solidFill>
            <a:round/>
            <a:headEnd type="arrow" w="med" len="med"/>
            <a:tailEnd type="arrow" w="med" len="med"/>
          </a:ln>
          <a:effectLst/>
        </p:spPr>
        <p:txBody>
          <a:bodyPr wrap="none" anchor="ctr"/>
          <a:lstStyle/>
          <a:p>
            <a:endParaRPr lang="en-AU"/>
          </a:p>
        </p:txBody>
      </p:sp>
      <p:sp>
        <p:nvSpPr>
          <p:cNvPr id="47159" name="Line 55"/>
          <p:cNvSpPr>
            <a:spLocks noChangeShapeType="1"/>
          </p:cNvSpPr>
          <p:nvPr/>
        </p:nvSpPr>
        <p:spPr bwMode="auto">
          <a:xfrm>
            <a:off x="6621463" y="1890713"/>
            <a:ext cx="0" cy="504825"/>
          </a:xfrm>
          <a:prstGeom prst="line">
            <a:avLst/>
          </a:prstGeom>
          <a:noFill/>
          <a:ln w="9525">
            <a:solidFill>
              <a:schemeClr val="tx1"/>
            </a:solidFill>
            <a:round/>
            <a:headEnd type="arrow" w="med" len="med"/>
            <a:tailEnd type="arrow" w="med" len="med"/>
          </a:ln>
          <a:effectLst/>
        </p:spPr>
        <p:txBody>
          <a:bodyPr wrap="none" anchor="ctr"/>
          <a:lstStyle/>
          <a:p>
            <a:endParaRPr lang="en-AU"/>
          </a:p>
        </p:txBody>
      </p:sp>
      <p:sp>
        <p:nvSpPr>
          <p:cNvPr id="47160" name="Line 56"/>
          <p:cNvSpPr>
            <a:spLocks noChangeShapeType="1"/>
          </p:cNvSpPr>
          <p:nvPr/>
        </p:nvSpPr>
        <p:spPr bwMode="auto">
          <a:xfrm>
            <a:off x="6621463" y="2414588"/>
            <a:ext cx="0" cy="590550"/>
          </a:xfrm>
          <a:prstGeom prst="line">
            <a:avLst/>
          </a:prstGeom>
          <a:noFill/>
          <a:ln w="9525">
            <a:solidFill>
              <a:schemeClr val="tx1"/>
            </a:solidFill>
            <a:round/>
            <a:headEnd type="arrow" w="med" len="med"/>
            <a:tailEnd type="arrow" w="med" len="med"/>
          </a:ln>
          <a:effectLst/>
        </p:spPr>
        <p:txBody>
          <a:bodyPr wrap="none" anchor="ctr"/>
          <a:lstStyle/>
          <a:p>
            <a:endParaRPr lang="en-AU"/>
          </a:p>
        </p:txBody>
      </p:sp>
      <p:sp>
        <p:nvSpPr>
          <p:cNvPr id="47161" name="Text Box 57"/>
          <p:cNvSpPr txBox="1">
            <a:spLocks noChangeArrowheads="1"/>
          </p:cNvSpPr>
          <p:nvPr/>
        </p:nvSpPr>
        <p:spPr bwMode="auto">
          <a:xfrm>
            <a:off x="6326187" y="1401862"/>
            <a:ext cx="1416829" cy="307777"/>
          </a:xfrm>
          <a:prstGeom prst="rect">
            <a:avLst/>
          </a:prstGeom>
          <a:solidFill>
            <a:schemeClr val="bg1"/>
          </a:solidFill>
          <a:ln w="25400">
            <a:noFill/>
            <a:miter lim="800000"/>
            <a:headEnd type="none" w="sm" len="sm"/>
            <a:tailEnd/>
          </a:ln>
          <a:effectLst/>
        </p:spPr>
        <p:txBody>
          <a:bodyPr wrap="square" anchor="ctr">
            <a:spAutoFit/>
          </a:bodyPr>
          <a:lstStyle/>
          <a:p>
            <a:pPr defTabSz="762000">
              <a:spcBef>
                <a:spcPct val="50000"/>
              </a:spcBef>
            </a:pPr>
            <a:r>
              <a:rPr lang="de-DE" sz="1400" dirty="0" err="1"/>
              <a:t>turbine</a:t>
            </a:r>
            <a:endParaRPr lang="de-DE" sz="1400" dirty="0"/>
          </a:p>
        </p:txBody>
      </p:sp>
      <p:sp>
        <p:nvSpPr>
          <p:cNvPr id="47162" name="Text Box 58"/>
          <p:cNvSpPr txBox="1">
            <a:spLocks noChangeArrowheads="1"/>
          </p:cNvSpPr>
          <p:nvPr/>
        </p:nvSpPr>
        <p:spPr bwMode="auto">
          <a:xfrm>
            <a:off x="6299200" y="1982887"/>
            <a:ext cx="622286" cy="307777"/>
          </a:xfrm>
          <a:prstGeom prst="rect">
            <a:avLst/>
          </a:prstGeom>
          <a:solidFill>
            <a:schemeClr val="bg1"/>
          </a:solidFill>
          <a:ln w="25400">
            <a:noFill/>
            <a:miter lim="800000"/>
            <a:headEnd type="none" w="sm" len="sm"/>
            <a:tailEnd/>
          </a:ln>
          <a:effectLst/>
        </p:spPr>
        <p:txBody>
          <a:bodyPr wrap="none" anchor="ctr">
            <a:spAutoFit/>
          </a:bodyPr>
          <a:lstStyle/>
          <a:p>
            <a:pPr defTabSz="762000">
              <a:spcBef>
                <a:spcPct val="50000"/>
              </a:spcBef>
            </a:pPr>
            <a:r>
              <a:rPr lang="de-DE" sz="1400" dirty="0" err="1" smtClean="0"/>
              <a:t>tower</a:t>
            </a:r>
            <a:endParaRPr lang="de-DE" sz="1400" dirty="0"/>
          </a:p>
        </p:txBody>
      </p:sp>
      <p:sp>
        <p:nvSpPr>
          <p:cNvPr id="47163" name="Text Box 59"/>
          <p:cNvSpPr txBox="1">
            <a:spLocks noChangeArrowheads="1"/>
          </p:cNvSpPr>
          <p:nvPr/>
        </p:nvSpPr>
        <p:spPr bwMode="auto">
          <a:xfrm>
            <a:off x="6408738" y="2544862"/>
            <a:ext cx="1390124" cy="307777"/>
          </a:xfrm>
          <a:prstGeom prst="rect">
            <a:avLst/>
          </a:prstGeom>
          <a:solidFill>
            <a:schemeClr val="bg1"/>
          </a:solidFill>
          <a:ln w="25400">
            <a:noFill/>
            <a:miter lim="800000"/>
            <a:headEnd type="none" w="sm" len="sm"/>
            <a:tailEnd/>
          </a:ln>
          <a:effectLst/>
        </p:spPr>
        <p:txBody>
          <a:bodyPr wrap="none" anchor="ctr">
            <a:spAutoFit/>
          </a:bodyPr>
          <a:lstStyle/>
          <a:p>
            <a:pPr algn="l" defTabSz="762000">
              <a:spcBef>
                <a:spcPct val="50000"/>
              </a:spcBef>
            </a:pPr>
            <a:r>
              <a:rPr lang="de-DE" sz="1400"/>
              <a:t>kinetic exit loss</a:t>
            </a:r>
          </a:p>
        </p:txBody>
      </p:sp>
      <p:grpSp>
        <p:nvGrpSpPr>
          <p:cNvPr id="58" name="Gruppieren 57"/>
          <p:cNvGrpSpPr/>
          <p:nvPr/>
        </p:nvGrpSpPr>
        <p:grpSpPr>
          <a:xfrm>
            <a:off x="285750" y="892274"/>
            <a:ext cx="7063874" cy="4379269"/>
            <a:chOff x="285750" y="1759049"/>
            <a:chExt cx="7063874" cy="4379269"/>
          </a:xfrm>
        </p:grpSpPr>
        <p:sp>
          <p:nvSpPr>
            <p:cNvPr id="47107" name="Freeform 3"/>
            <p:cNvSpPr>
              <a:spLocks/>
            </p:cNvSpPr>
            <p:nvPr/>
          </p:nvSpPr>
          <p:spPr bwMode="auto">
            <a:xfrm>
              <a:off x="2986088" y="2027238"/>
              <a:ext cx="2881312" cy="1858962"/>
            </a:xfrm>
            <a:custGeom>
              <a:avLst/>
              <a:gdLst/>
              <a:ahLst/>
              <a:cxnLst>
                <a:cxn ang="0">
                  <a:pos x="0" y="946"/>
                </a:cxn>
                <a:cxn ang="0">
                  <a:pos x="382" y="818"/>
                </a:cxn>
                <a:cxn ang="0">
                  <a:pos x="1267" y="421"/>
                </a:cxn>
                <a:cxn ang="0">
                  <a:pos x="1815" y="0"/>
                </a:cxn>
              </a:cxnLst>
              <a:rect l="0" t="0" r="r" b="b"/>
              <a:pathLst>
                <a:path w="1815" h="946">
                  <a:moveTo>
                    <a:pt x="0" y="946"/>
                  </a:moveTo>
                  <a:cubicBezTo>
                    <a:pt x="65" y="925"/>
                    <a:pt x="171" y="905"/>
                    <a:pt x="382" y="818"/>
                  </a:cubicBezTo>
                  <a:cubicBezTo>
                    <a:pt x="593" y="731"/>
                    <a:pt x="1028" y="557"/>
                    <a:pt x="1267" y="421"/>
                  </a:cubicBezTo>
                  <a:cubicBezTo>
                    <a:pt x="1506" y="285"/>
                    <a:pt x="1701" y="88"/>
                    <a:pt x="1815" y="0"/>
                  </a:cubicBezTo>
                </a:path>
              </a:pathLst>
            </a:custGeom>
            <a:noFill/>
            <a:ln w="25400" cap="flat" cmpd="sng">
              <a:solidFill>
                <a:schemeClr val="tx1"/>
              </a:solidFill>
              <a:prstDash val="solid"/>
              <a:round/>
              <a:headEnd type="none" w="sm" len="sm"/>
              <a:tailEnd type="none" w="med" len="med"/>
            </a:ln>
            <a:effectLst/>
          </p:spPr>
          <p:txBody>
            <a:bodyPr wrap="none" anchor="ctr"/>
            <a:lstStyle/>
            <a:p>
              <a:endParaRPr lang="en-AU"/>
            </a:p>
          </p:txBody>
        </p:sp>
        <p:sp>
          <p:nvSpPr>
            <p:cNvPr id="47108" name="Freeform 4"/>
            <p:cNvSpPr>
              <a:spLocks/>
            </p:cNvSpPr>
            <p:nvPr/>
          </p:nvSpPr>
          <p:spPr bwMode="auto">
            <a:xfrm>
              <a:off x="3389313" y="3865563"/>
              <a:ext cx="2973387" cy="1006475"/>
            </a:xfrm>
            <a:custGeom>
              <a:avLst/>
              <a:gdLst/>
              <a:ahLst/>
              <a:cxnLst>
                <a:cxn ang="0">
                  <a:pos x="0" y="988"/>
                </a:cxn>
                <a:cxn ang="0">
                  <a:pos x="213" y="919"/>
                </a:cxn>
                <a:cxn ang="0">
                  <a:pos x="1008" y="589"/>
                </a:cxn>
                <a:cxn ang="0">
                  <a:pos x="2035" y="0"/>
                </a:cxn>
              </a:cxnLst>
              <a:rect l="0" t="0" r="r" b="b"/>
              <a:pathLst>
                <a:path w="2035" h="988">
                  <a:moveTo>
                    <a:pt x="0" y="988"/>
                  </a:moveTo>
                  <a:cubicBezTo>
                    <a:pt x="35" y="977"/>
                    <a:pt x="45" y="985"/>
                    <a:pt x="213" y="919"/>
                  </a:cubicBezTo>
                  <a:cubicBezTo>
                    <a:pt x="381" y="853"/>
                    <a:pt x="704" y="742"/>
                    <a:pt x="1008" y="589"/>
                  </a:cubicBezTo>
                  <a:cubicBezTo>
                    <a:pt x="1312" y="436"/>
                    <a:pt x="1821" y="123"/>
                    <a:pt x="2035" y="0"/>
                  </a:cubicBezTo>
                </a:path>
              </a:pathLst>
            </a:custGeom>
            <a:noFill/>
            <a:ln w="25400" cap="flat" cmpd="sng">
              <a:solidFill>
                <a:schemeClr val="tx1"/>
              </a:solidFill>
              <a:prstDash val="solid"/>
              <a:round/>
              <a:headEnd type="none" w="sm" len="sm"/>
              <a:tailEnd type="none" w="med" len="med"/>
            </a:ln>
            <a:effectLst/>
          </p:spPr>
          <p:txBody>
            <a:bodyPr wrap="none" anchor="ctr"/>
            <a:lstStyle/>
            <a:p>
              <a:endParaRPr lang="en-AU"/>
            </a:p>
          </p:txBody>
        </p:sp>
        <p:sp>
          <p:nvSpPr>
            <p:cNvPr id="47109" name="Line 5"/>
            <p:cNvSpPr>
              <a:spLocks noChangeShapeType="1"/>
            </p:cNvSpPr>
            <p:nvPr/>
          </p:nvSpPr>
          <p:spPr bwMode="auto">
            <a:xfrm>
              <a:off x="2986088" y="3873500"/>
              <a:ext cx="0" cy="1131888"/>
            </a:xfrm>
            <a:prstGeom prst="line">
              <a:avLst/>
            </a:prstGeom>
            <a:noFill/>
            <a:ln w="25400">
              <a:solidFill>
                <a:schemeClr val="tx1"/>
              </a:solidFill>
              <a:prstDash val="dash"/>
              <a:round/>
              <a:headEnd type="none" w="sm" len="sm"/>
              <a:tailEnd/>
            </a:ln>
            <a:effectLst/>
          </p:spPr>
          <p:txBody>
            <a:bodyPr wrap="none" anchor="ctr"/>
            <a:lstStyle/>
            <a:p>
              <a:endParaRPr lang="en-AU"/>
            </a:p>
          </p:txBody>
        </p:sp>
        <p:grpSp>
          <p:nvGrpSpPr>
            <p:cNvPr id="3" name="Group 8"/>
            <p:cNvGrpSpPr>
              <a:grpSpLocks/>
            </p:cNvGrpSpPr>
            <p:nvPr/>
          </p:nvGrpSpPr>
          <p:grpSpPr bwMode="auto">
            <a:xfrm>
              <a:off x="436563" y="2638425"/>
              <a:ext cx="3560763" cy="3319463"/>
              <a:chOff x="1695" y="1490"/>
              <a:chExt cx="2243" cy="2091"/>
            </a:xfrm>
          </p:grpSpPr>
          <p:sp>
            <p:nvSpPr>
              <p:cNvPr id="47113" name="Line 9"/>
              <p:cNvSpPr>
                <a:spLocks noChangeShapeType="1"/>
              </p:cNvSpPr>
              <p:nvPr/>
            </p:nvSpPr>
            <p:spPr bwMode="auto">
              <a:xfrm>
                <a:off x="1695" y="1490"/>
                <a:ext cx="0" cy="2091"/>
              </a:xfrm>
              <a:prstGeom prst="line">
                <a:avLst/>
              </a:prstGeom>
              <a:noFill/>
              <a:ln w="25400">
                <a:solidFill>
                  <a:schemeClr val="tx1"/>
                </a:solidFill>
                <a:round/>
                <a:headEnd type="arrow" w="med" len="med"/>
                <a:tailEnd/>
              </a:ln>
              <a:effectLst/>
            </p:spPr>
            <p:txBody>
              <a:bodyPr wrap="none" anchor="ctr"/>
              <a:lstStyle/>
              <a:p>
                <a:endParaRPr lang="en-AU"/>
              </a:p>
            </p:txBody>
          </p:sp>
          <p:sp>
            <p:nvSpPr>
              <p:cNvPr id="47114" name="Line 10"/>
              <p:cNvSpPr>
                <a:spLocks noChangeShapeType="1"/>
              </p:cNvSpPr>
              <p:nvPr/>
            </p:nvSpPr>
            <p:spPr bwMode="auto">
              <a:xfrm>
                <a:off x="1695" y="3581"/>
                <a:ext cx="2243" cy="0"/>
              </a:xfrm>
              <a:prstGeom prst="line">
                <a:avLst/>
              </a:prstGeom>
              <a:noFill/>
              <a:ln w="25400">
                <a:solidFill>
                  <a:schemeClr val="tx1"/>
                </a:solidFill>
                <a:round/>
                <a:headEnd/>
                <a:tailEnd type="arrow" w="med" len="med"/>
              </a:ln>
              <a:effectLst/>
            </p:spPr>
            <p:txBody>
              <a:bodyPr wrap="none" anchor="ctr"/>
              <a:lstStyle/>
              <a:p>
                <a:endParaRPr lang="en-AU"/>
              </a:p>
            </p:txBody>
          </p:sp>
        </p:grpSp>
        <p:sp>
          <p:nvSpPr>
            <p:cNvPr id="47115" name="Text Box 11"/>
            <p:cNvSpPr txBox="1">
              <a:spLocks noChangeArrowheads="1"/>
            </p:cNvSpPr>
            <p:nvPr/>
          </p:nvSpPr>
          <p:spPr bwMode="auto">
            <a:xfrm>
              <a:off x="4023778" y="5768986"/>
              <a:ext cx="312906" cy="369332"/>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b="1" dirty="0"/>
                <a:t>s</a:t>
              </a:r>
            </a:p>
          </p:txBody>
        </p:sp>
        <p:sp>
          <p:nvSpPr>
            <p:cNvPr id="47116" name="Text Box 12"/>
            <p:cNvSpPr txBox="1">
              <a:spLocks noChangeArrowheads="1"/>
            </p:cNvSpPr>
            <p:nvPr/>
          </p:nvSpPr>
          <p:spPr bwMode="auto">
            <a:xfrm>
              <a:off x="285750" y="2194881"/>
              <a:ext cx="323850" cy="366713"/>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b="1" dirty="0"/>
                <a:t>T</a:t>
              </a:r>
            </a:p>
          </p:txBody>
        </p:sp>
        <p:sp>
          <p:nvSpPr>
            <p:cNvPr id="47117" name="Text Box 13"/>
            <p:cNvSpPr txBox="1">
              <a:spLocks noChangeArrowheads="1"/>
            </p:cNvSpPr>
            <p:nvPr/>
          </p:nvSpPr>
          <p:spPr bwMode="auto">
            <a:xfrm>
              <a:off x="3249613" y="4867275"/>
              <a:ext cx="282575"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1</a:t>
              </a:r>
            </a:p>
          </p:txBody>
        </p:sp>
        <p:sp>
          <p:nvSpPr>
            <p:cNvPr id="47118" name="Text Box 14"/>
            <p:cNvSpPr txBox="1">
              <a:spLocks noChangeArrowheads="1"/>
            </p:cNvSpPr>
            <p:nvPr/>
          </p:nvSpPr>
          <p:spPr bwMode="auto">
            <a:xfrm>
              <a:off x="2763838" y="3619500"/>
              <a:ext cx="282575"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2</a:t>
              </a:r>
            </a:p>
          </p:txBody>
        </p:sp>
        <p:sp>
          <p:nvSpPr>
            <p:cNvPr id="47121" name="AutoShape 17"/>
            <p:cNvSpPr>
              <a:spLocks noChangeArrowheads="1"/>
            </p:cNvSpPr>
            <p:nvPr/>
          </p:nvSpPr>
          <p:spPr bwMode="auto">
            <a:xfrm rot="-1298436">
              <a:off x="3819525" y="2647950"/>
              <a:ext cx="404813" cy="523875"/>
            </a:xfrm>
            <a:prstGeom prst="downArrow">
              <a:avLst>
                <a:gd name="adj1" fmla="val 50000"/>
                <a:gd name="adj2" fmla="val 32353"/>
              </a:avLst>
            </a:prstGeom>
            <a:solidFill>
              <a:srgbClr val="FF9966"/>
            </a:solidFill>
            <a:ln w="3175">
              <a:solidFill>
                <a:schemeClr val="tx1"/>
              </a:solidFill>
              <a:miter lim="800000"/>
              <a:headEnd type="none" w="sm" len="sm"/>
              <a:tailEnd/>
            </a:ln>
            <a:effectLst/>
          </p:spPr>
          <p:txBody>
            <a:bodyPr wrap="none" anchor="ctr"/>
            <a:lstStyle/>
            <a:p>
              <a:endParaRPr lang="en-AU"/>
            </a:p>
          </p:txBody>
        </p:sp>
        <p:sp>
          <p:nvSpPr>
            <p:cNvPr id="47122" name="Text Box 18"/>
            <p:cNvSpPr txBox="1">
              <a:spLocks noChangeArrowheads="1"/>
            </p:cNvSpPr>
            <p:nvPr/>
          </p:nvSpPr>
          <p:spPr bwMode="auto">
            <a:xfrm>
              <a:off x="3402013" y="2232025"/>
              <a:ext cx="863600" cy="336550"/>
            </a:xfrm>
            <a:prstGeom prst="rect">
              <a:avLst/>
            </a:prstGeom>
            <a:noFill/>
            <a:ln w="25400">
              <a:noFill/>
              <a:miter lim="800000"/>
              <a:headEnd type="none" w="sm" len="sm"/>
              <a:tailEnd/>
            </a:ln>
            <a:effectLst/>
          </p:spPr>
          <p:txBody>
            <a:bodyPr wrap="none" anchor="ctr">
              <a:spAutoFit/>
            </a:bodyPr>
            <a:lstStyle/>
            <a:p>
              <a:pPr defTabSz="762000"/>
              <a:r>
                <a:rPr lang="de-DE" sz="1600"/>
                <a:t>Q</a:t>
              </a:r>
              <a:r>
                <a:rPr lang="de-DE" sz="1600" baseline="-25000"/>
                <a:t>collector</a:t>
              </a:r>
              <a:endParaRPr lang="de-DE" sz="1600"/>
            </a:p>
          </p:txBody>
        </p:sp>
        <p:sp>
          <p:nvSpPr>
            <p:cNvPr id="47123" name="AutoShape 19"/>
            <p:cNvSpPr>
              <a:spLocks/>
            </p:cNvSpPr>
            <p:nvPr/>
          </p:nvSpPr>
          <p:spPr bwMode="auto">
            <a:xfrm>
              <a:off x="1838325" y="1838325"/>
              <a:ext cx="214313" cy="1100138"/>
            </a:xfrm>
            <a:prstGeom prst="leftBrace">
              <a:avLst>
                <a:gd name="adj1" fmla="val 42778"/>
                <a:gd name="adj2" fmla="val 50000"/>
              </a:avLst>
            </a:prstGeom>
            <a:noFill/>
            <a:ln w="9525">
              <a:solidFill>
                <a:schemeClr val="tx1"/>
              </a:solidFill>
              <a:round/>
              <a:headEnd type="none" w="sm" len="sm"/>
              <a:tailEnd/>
            </a:ln>
            <a:effectLst/>
          </p:spPr>
          <p:txBody>
            <a:bodyPr wrap="none" anchor="ctr"/>
            <a:lstStyle/>
            <a:p>
              <a:endParaRPr lang="en-AU"/>
            </a:p>
          </p:txBody>
        </p:sp>
        <p:sp>
          <p:nvSpPr>
            <p:cNvPr id="47127" name="Freeform 23"/>
            <p:cNvSpPr>
              <a:spLocks/>
            </p:cNvSpPr>
            <p:nvPr/>
          </p:nvSpPr>
          <p:spPr bwMode="auto">
            <a:xfrm>
              <a:off x="2184400" y="4864100"/>
              <a:ext cx="1250950" cy="244475"/>
            </a:xfrm>
            <a:custGeom>
              <a:avLst/>
              <a:gdLst/>
              <a:ahLst/>
              <a:cxnLst>
                <a:cxn ang="0">
                  <a:pos x="788" y="0"/>
                </a:cxn>
                <a:cxn ang="0">
                  <a:pos x="500" y="92"/>
                </a:cxn>
                <a:cxn ang="0">
                  <a:pos x="240" y="169"/>
                </a:cxn>
                <a:cxn ang="0">
                  <a:pos x="0" y="214"/>
                </a:cxn>
              </a:cxnLst>
              <a:rect l="0" t="0" r="r" b="b"/>
              <a:pathLst>
                <a:path w="788" h="214">
                  <a:moveTo>
                    <a:pt x="788" y="0"/>
                  </a:moveTo>
                  <a:cubicBezTo>
                    <a:pt x="740" y="16"/>
                    <a:pt x="591" y="64"/>
                    <a:pt x="500" y="92"/>
                  </a:cubicBezTo>
                  <a:cubicBezTo>
                    <a:pt x="409" y="120"/>
                    <a:pt x="323" y="149"/>
                    <a:pt x="240" y="169"/>
                  </a:cubicBezTo>
                  <a:cubicBezTo>
                    <a:pt x="157" y="189"/>
                    <a:pt x="50" y="205"/>
                    <a:pt x="0" y="21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7128" name="Freeform 24"/>
            <p:cNvSpPr>
              <a:spLocks/>
            </p:cNvSpPr>
            <p:nvPr/>
          </p:nvSpPr>
          <p:spPr bwMode="auto">
            <a:xfrm>
              <a:off x="2090738" y="3879850"/>
              <a:ext cx="855662" cy="133350"/>
            </a:xfrm>
            <a:custGeom>
              <a:avLst/>
              <a:gdLst/>
              <a:ahLst/>
              <a:cxnLst>
                <a:cxn ang="0">
                  <a:pos x="539" y="0"/>
                </a:cxn>
                <a:cxn ang="0">
                  <a:pos x="255" y="54"/>
                </a:cxn>
                <a:cxn ang="0">
                  <a:pos x="0" y="84"/>
                </a:cxn>
              </a:cxnLst>
              <a:rect l="0" t="0" r="r" b="b"/>
              <a:pathLst>
                <a:path w="539" h="84">
                  <a:moveTo>
                    <a:pt x="539" y="0"/>
                  </a:moveTo>
                  <a:cubicBezTo>
                    <a:pt x="492" y="9"/>
                    <a:pt x="345" y="40"/>
                    <a:pt x="255" y="54"/>
                  </a:cubicBezTo>
                  <a:cubicBezTo>
                    <a:pt x="165" y="68"/>
                    <a:pt x="53" y="78"/>
                    <a:pt x="0" y="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7129" name="Text Box 25"/>
            <p:cNvSpPr txBox="1">
              <a:spLocks noChangeArrowheads="1"/>
            </p:cNvSpPr>
            <p:nvPr/>
          </p:nvSpPr>
          <p:spPr bwMode="auto">
            <a:xfrm>
              <a:off x="823913" y="3870424"/>
              <a:ext cx="1540806" cy="307777"/>
            </a:xfrm>
            <a:prstGeom prst="rect">
              <a:avLst/>
            </a:prstGeom>
            <a:noFill/>
            <a:ln w="25400">
              <a:noFill/>
              <a:miter lim="800000"/>
              <a:headEnd type="none" w="sm" len="sm"/>
              <a:tailEnd/>
            </a:ln>
            <a:effectLst/>
          </p:spPr>
          <p:txBody>
            <a:bodyPr wrap="none" anchor="ctr">
              <a:spAutoFit/>
            </a:bodyPr>
            <a:lstStyle/>
            <a:p>
              <a:pPr defTabSz="762000"/>
              <a:r>
                <a:rPr lang="de-DE" sz="1400"/>
                <a:t>p @ ground level</a:t>
              </a:r>
            </a:p>
          </p:txBody>
        </p:sp>
        <p:sp>
          <p:nvSpPr>
            <p:cNvPr id="47130" name="Text Box 26"/>
            <p:cNvSpPr txBox="1">
              <a:spLocks noChangeArrowheads="1"/>
            </p:cNvSpPr>
            <p:nvPr/>
          </p:nvSpPr>
          <p:spPr bwMode="auto">
            <a:xfrm>
              <a:off x="544513" y="5094387"/>
              <a:ext cx="1869423" cy="307777"/>
            </a:xfrm>
            <a:prstGeom prst="rect">
              <a:avLst/>
            </a:prstGeom>
            <a:noFill/>
            <a:ln w="25400">
              <a:noFill/>
              <a:miter lim="800000"/>
              <a:headEnd type="none" w="sm" len="sm"/>
              <a:tailEnd/>
            </a:ln>
            <a:effectLst/>
          </p:spPr>
          <p:txBody>
            <a:bodyPr wrap="none" anchor="ctr">
              <a:spAutoFit/>
            </a:bodyPr>
            <a:lstStyle/>
            <a:p>
              <a:pPr defTabSz="762000"/>
              <a:r>
                <a:rPr lang="de-DE" sz="1400" dirty="0"/>
                <a:t>p @ </a:t>
              </a:r>
              <a:r>
                <a:rPr lang="de-DE" sz="1400" dirty="0" err="1" smtClean="0"/>
                <a:t>tower</a:t>
              </a:r>
              <a:r>
                <a:rPr lang="de-DE" sz="1400" dirty="0" smtClean="0"/>
                <a:t> </a:t>
              </a:r>
              <a:r>
                <a:rPr lang="de-DE" sz="1400" dirty="0" err="1"/>
                <a:t>exit</a:t>
              </a:r>
              <a:r>
                <a:rPr lang="de-DE" sz="1400" dirty="0"/>
                <a:t> </a:t>
              </a:r>
              <a:r>
                <a:rPr lang="de-DE" sz="1400" dirty="0" err="1"/>
                <a:t>height</a:t>
              </a:r>
              <a:endParaRPr lang="de-DE" sz="1400" dirty="0"/>
            </a:p>
          </p:txBody>
        </p:sp>
        <p:sp>
          <p:nvSpPr>
            <p:cNvPr id="47131" name="Text Box 27"/>
            <p:cNvSpPr txBox="1">
              <a:spLocks noChangeArrowheads="1"/>
            </p:cNvSpPr>
            <p:nvPr/>
          </p:nvSpPr>
          <p:spPr bwMode="auto">
            <a:xfrm>
              <a:off x="4138613" y="5479663"/>
              <a:ext cx="1367682" cy="276999"/>
            </a:xfrm>
            <a:prstGeom prst="rect">
              <a:avLst/>
            </a:prstGeom>
            <a:noFill/>
            <a:ln w="25400">
              <a:noFill/>
              <a:miter lim="800000"/>
              <a:headEnd type="none" w="sm" len="sm"/>
              <a:tailEnd/>
            </a:ln>
            <a:effectLst/>
          </p:spPr>
          <p:txBody>
            <a:bodyPr wrap="none" anchor="ctr">
              <a:spAutoFit/>
            </a:bodyPr>
            <a:lstStyle/>
            <a:p>
              <a:pPr algn="l" defTabSz="762000"/>
              <a:r>
                <a:rPr lang="de-DE" sz="1200" dirty="0" err="1">
                  <a:latin typeface="Symbol" pitchFamily="18" charset="2"/>
                </a:rPr>
                <a:t>D</a:t>
              </a:r>
              <a:r>
                <a:rPr lang="de-DE" sz="1200" dirty="0" err="1"/>
                <a:t>z</a:t>
              </a:r>
              <a:r>
                <a:rPr lang="de-DE" sz="1200" dirty="0"/>
                <a:t> = </a:t>
              </a:r>
              <a:r>
                <a:rPr lang="de-DE" sz="1200" dirty="0" err="1" smtClean="0"/>
                <a:t>tower</a:t>
              </a:r>
              <a:r>
                <a:rPr lang="de-DE" sz="1200" dirty="0" smtClean="0"/>
                <a:t> </a:t>
              </a:r>
              <a:r>
                <a:rPr lang="de-DE" sz="1200" dirty="0" err="1"/>
                <a:t>height</a:t>
              </a:r>
              <a:endParaRPr lang="de-DE" sz="1200" dirty="0"/>
            </a:p>
          </p:txBody>
        </p:sp>
        <p:sp>
          <p:nvSpPr>
            <p:cNvPr id="47132" name="Freeform 28"/>
            <p:cNvSpPr>
              <a:spLocks/>
            </p:cNvSpPr>
            <p:nvPr/>
          </p:nvSpPr>
          <p:spPr bwMode="auto">
            <a:xfrm>
              <a:off x="2976563" y="3894138"/>
              <a:ext cx="388937" cy="989012"/>
            </a:xfrm>
            <a:custGeom>
              <a:avLst/>
              <a:gdLst/>
              <a:ahLst/>
              <a:cxnLst>
                <a:cxn ang="0">
                  <a:pos x="0" y="0"/>
                </a:cxn>
                <a:cxn ang="0">
                  <a:pos x="53" y="207"/>
                </a:cxn>
                <a:cxn ang="0">
                  <a:pos x="141" y="427"/>
                </a:cxn>
                <a:cxn ang="0">
                  <a:pos x="245" y="623"/>
                </a:cxn>
              </a:cxnLst>
              <a:rect l="0" t="0" r="r" b="b"/>
              <a:pathLst>
                <a:path w="245" h="623">
                  <a:moveTo>
                    <a:pt x="0" y="0"/>
                  </a:moveTo>
                  <a:cubicBezTo>
                    <a:pt x="9" y="34"/>
                    <a:pt x="30" y="136"/>
                    <a:pt x="53" y="207"/>
                  </a:cubicBezTo>
                  <a:cubicBezTo>
                    <a:pt x="76" y="278"/>
                    <a:pt x="109" y="358"/>
                    <a:pt x="141" y="427"/>
                  </a:cubicBezTo>
                  <a:cubicBezTo>
                    <a:pt x="173" y="496"/>
                    <a:pt x="223" y="582"/>
                    <a:pt x="245" y="623"/>
                  </a:cubicBezTo>
                </a:path>
              </a:pathLst>
            </a:custGeom>
            <a:noFill/>
            <a:ln w="25400" cap="flat" cmpd="sng">
              <a:solidFill>
                <a:schemeClr val="tx1"/>
              </a:solidFill>
              <a:prstDash val="solid"/>
              <a:round/>
              <a:headEnd type="none" w="sm" len="sm"/>
              <a:tailEnd type="none" w="med" len="med"/>
            </a:ln>
            <a:effectLst/>
          </p:spPr>
          <p:txBody>
            <a:bodyPr wrap="none" anchor="ctr"/>
            <a:lstStyle/>
            <a:p>
              <a:endParaRPr lang="en-AU"/>
            </a:p>
          </p:txBody>
        </p:sp>
        <p:sp>
          <p:nvSpPr>
            <p:cNvPr id="47133" name="Text Box 29"/>
            <p:cNvSpPr txBox="1">
              <a:spLocks noChangeArrowheads="1"/>
            </p:cNvSpPr>
            <p:nvPr/>
          </p:nvSpPr>
          <p:spPr bwMode="auto">
            <a:xfrm>
              <a:off x="2835275" y="4987925"/>
              <a:ext cx="322263"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1‘</a:t>
              </a:r>
            </a:p>
          </p:txBody>
        </p:sp>
        <p:sp>
          <p:nvSpPr>
            <p:cNvPr id="47139" name="Text Box 35"/>
            <p:cNvSpPr txBox="1">
              <a:spLocks noChangeArrowheads="1"/>
            </p:cNvSpPr>
            <p:nvPr/>
          </p:nvSpPr>
          <p:spPr bwMode="auto">
            <a:xfrm>
              <a:off x="2054225" y="3394174"/>
              <a:ext cx="1298753" cy="307777"/>
            </a:xfrm>
            <a:prstGeom prst="rect">
              <a:avLst/>
            </a:prstGeom>
            <a:noFill/>
            <a:ln w="25400">
              <a:noFill/>
              <a:miter lim="800000"/>
              <a:headEnd type="none" w="sm" len="sm"/>
              <a:tailEnd/>
            </a:ln>
            <a:effectLst/>
          </p:spPr>
          <p:txBody>
            <a:bodyPr wrap="none" anchor="ctr">
              <a:spAutoFit/>
            </a:bodyPr>
            <a:lstStyle/>
            <a:p>
              <a:pPr defTabSz="762000"/>
              <a:r>
                <a:rPr lang="de-DE" sz="1400"/>
                <a:t>collector entry</a:t>
              </a:r>
            </a:p>
          </p:txBody>
        </p:sp>
        <p:sp>
          <p:nvSpPr>
            <p:cNvPr id="47140" name="Text Box 36"/>
            <p:cNvSpPr txBox="1">
              <a:spLocks noChangeArrowheads="1"/>
            </p:cNvSpPr>
            <p:nvPr/>
          </p:nvSpPr>
          <p:spPr bwMode="auto">
            <a:xfrm>
              <a:off x="4972050" y="1759049"/>
              <a:ext cx="2377574" cy="307777"/>
            </a:xfrm>
            <a:prstGeom prst="rect">
              <a:avLst/>
            </a:prstGeom>
            <a:noFill/>
            <a:ln w="25400">
              <a:noFill/>
              <a:miter lim="800000"/>
              <a:headEnd type="none" w="sm" len="sm"/>
              <a:tailEnd/>
            </a:ln>
            <a:effectLst/>
          </p:spPr>
          <p:txBody>
            <a:bodyPr wrap="none" anchor="ctr">
              <a:spAutoFit/>
            </a:bodyPr>
            <a:lstStyle/>
            <a:p>
              <a:pPr defTabSz="762000"/>
              <a:r>
                <a:rPr lang="de-DE" sz="1400" dirty="0" err="1"/>
                <a:t>collector</a:t>
              </a:r>
              <a:r>
                <a:rPr lang="de-DE" sz="1400" dirty="0"/>
                <a:t> </a:t>
              </a:r>
              <a:r>
                <a:rPr lang="de-DE" sz="1400" dirty="0" err="1"/>
                <a:t>exit</a:t>
              </a:r>
              <a:r>
                <a:rPr lang="de-DE" sz="1400" dirty="0"/>
                <a:t> = </a:t>
              </a:r>
              <a:r>
                <a:rPr lang="de-DE" sz="1400" dirty="0" err="1"/>
                <a:t>turbine</a:t>
              </a:r>
              <a:r>
                <a:rPr lang="de-DE" sz="1400" dirty="0"/>
                <a:t> </a:t>
              </a:r>
              <a:r>
                <a:rPr lang="de-DE" sz="1400" dirty="0" err="1"/>
                <a:t>entry</a:t>
              </a:r>
              <a:endParaRPr lang="de-DE" sz="1400" dirty="0"/>
            </a:p>
          </p:txBody>
        </p:sp>
        <p:sp>
          <p:nvSpPr>
            <p:cNvPr id="47142" name="Text Box 38"/>
            <p:cNvSpPr txBox="1">
              <a:spLocks noChangeArrowheads="1"/>
            </p:cNvSpPr>
            <p:nvPr/>
          </p:nvSpPr>
          <p:spPr bwMode="auto">
            <a:xfrm>
              <a:off x="5567363" y="2922588"/>
              <a:ext cx="322262"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3‘</a:t>
              </a:r>
            </a:p>
          </p:txBody>
        </p:sp>
        <p:graphicFrame>
          <p:nvGraphicFramePr>
            <p:cNvPr id="47143" name="Object 39"/>
            <p:cNvGraphicFramePr>
              <a:graphicFrameLocks noChangeAspect="1"/>
            </p:cNvGraphicFramePr>
            <p:nvPr/>
          </p:nvGraphicFramePr>
          <p:xfrm>
            <a:off x="1165225" y="2108200"/>
            <a:ext cx="406400" cy="515938"/>
          </p:xfrm>
          <a:graphic>
            <a:graphicData uri="http://schemas.openxmlformats.org/presentationml/2006/ole">
              <p:oleObj spid="_x0000_s164866" name="Formel" r:id="rId4" imgW="330120" imgH="419040" progId="Equation.3">
                <p:embed/>
              </p:oleObj>
            </a:graphicData>
          </a:graphic>
        </p:graphicFrame>
        <p:sp>
          <p:nvSpPr>
            <p:cNvPr id="47145" name="Text Box 41"/>
            <p:cNvSpPr txBox="1">
              <a:spLocks noChangeArrowheads="1"/>
            </p:cNvSpPr>
            <p:nvPr/>
          </p:nvSpPr>
          <p:spPr bwMode="auto">
            <a:xfrm>
              <a:off x="4645025" y="4525963"/>
              <a:ext cx="692150"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p</a:t>
              </a:r>
              <a:r>
                <a:rPr lang="de-DE" sz="1400" baseline="-25000"/>
                <a:t>1 </a:t>
              </a:r>
              <a:r>
                <a:rPr lang="de-DE" sz="1400"/>
                <a:t>= p</a:t>
              </a:r>
              <a:r>
                <a:rPr lang="de-DE" sz="1400" baseline="-25000"/>
                <a:t>4</a:t>
              </a:r>
              <a:endParaRPr lang="de-DE" sz="1400"/>
            </a:p>
          </p:txBody>
        </p:sp>
        <p:sp>
          <p:nvSpPr>
            <p:cNvPr id="47151" name="Line 47"/>
            <p:cNvSpPr>
              <a:spLocks noChangeShapeType="1"/>
            </p:cNvSpPr>
            <p:nvPr/>
          </p:nvSpPr>
          <p:spPr bwMode="auto">
            <a:xfrm rot="5400000">
              <a:off x="6196013" y="2214563"/>
              <a:ext cx="0" cy="1085850"/>
            </a:xfrm>
            <a:prstGeom prst="line">
              <a:avLst/>
            </a:prstGeom>
            <a:noFill/>
            <a:ln w="9525">
              <a:solidFill>
                <a:schemeClr val="tx1"/>
              </a:solidFill>
              <a:round/>
              <a:headEnd type="none" w="sm" len="sm"/>
              <a:tailEnd/>
            </a:ln>
            <a:effectLst/>
          </p:spPr>
          <p:txBody>
            <a:bodyPr wrap="none" anchor="ctr"/>
            <a:lstStyle/>
            <a:p>
              <a:endParaRPr lang="en-AU"/>
            </a:p>
          </p:txBody>
        </p:sp>
        <p:sp>
          <p:nvSpPr>
            <p:cNvPr id="47155" name="Line 51"/>
            <p:cNvSpPr>
              <a:spLocks noChangeShapeType="1"/>
            </p:cNvSpPr>
            <p:nvPr/>
          </p:nvSpPr>
          <p:spPr bwMode="auto">
            <a:xfrm rot="5400000">
              <a:off x="5757863" y="2814638"/>
              <a:ext cx="0" cy="190500"/>
            </a:xfrm>
            <a:prstGeom prst="line">
              <a:avLst/>
            </a:prstGeom>
            <a:noFill/>
            <a:ln w="9525">
              <a:solidFill>
                <a:schemeClr val="tx1"/>
              </a:solidFill>
              <a:round/>
              <a:headEnd type="none" w="sm" len="sm"/>
              <a:tailEnd/>
            </a:ln>
            <a:effectLst/>
          </p:spPr>
          <p:txBody>
            <a:bodyPr wrap="none" anchor="ctr"/>
            <a:lstStyle/>
            <a:p>
              <a:endParaRPr lang="en-AU"/>
            </a:p>
          </p:txBody>
        </p:sp>
        <p:sp>
          <p:nvSpPr>
            <p:cNvPr id="47164" name="Text Box 60"/>
            <p:cNvSpPr txBox="1">
              <a:spLocks noChangeArrowheads="1"/>
            </p:cNvSpPr>
            <p:nvPr/>
          </p:nvSpPr>
          <p:spPr bwMode="auto">
            <a:xfrm>
              <a:off x="4273550" y="3230563"/>
              <a:ext cx="692150" cy="304800"/>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400"/>
                <a:t>p</a:t>
              </a:r>
              <a:r>
                <a:rPr lang="de-DE" sz="1400" baseline="-25000"/>
                <a:t>2 </a:t>
              </a:r>
              <a:r>
                <a:rPr lang="de-DE" sz="1400"/>
                <a:t>= p</a:t>
              </a:r>
              <a:r>
                <a:rPr lang="de-DE" sz="1400" baseline="-25000"/>
                <a:t>3</a:t>
              </a:r>
              <a:endParaRPr lang="de-DE" sz="1400"/>
            </a:p>
          </p:txBody>
        </p:sp>
        <p:sp>
          <p:nvSpPr>
            <p:cNvPr id="47165" name="Text Box 61"/>
            <p:cNvSpPr txBox="1">
              <a:spLocks noChangeArrowheads="1"/>
            </p:cNvSpPr>
            <p:nvPr/>
          </p:nvSpPr>
          <p:spPr bwMode="auto">
            <a:xfrm>
              <a:off x="4500563" y="2160588"/>
              <a:ext cx="471487" cy="304800"/>
            </a:xfrm>
            <a:prstGeom prst="rect">
              <a:avLst/>
            </a:prstGeom>
            <a:noFill/>
            <a:ln w="25400">
              <a:noFill/>
              <a:miter lim="800000"/>
              <a:headEnd type="none" w="sm" len="sm"/>
              <a:tailEnd/>
            </a:ln>
            <a:effectLst/>
          </p:spPr>
          <p:txBody>
            <a:bodyPr wrap="square" anchor="ctr">
              <a:spAutoFit/>
            </a:bodyPr>
            <a:lstStyle/>
            <a:p>
              <a:pPr defTabSz="762000">
                <a:spcBef>
                  <a:spcPct val="50000"/>
                </a:spcBef>
              </a:pPr>
              <a:r>
                <a:rPr lang="de-DE" sz="1400" dirty="0"/>
                <a:t>3</a:t>
              </a:r>
              <a:r>
                <a:rPr lang="de-DE" sz="1400" baseline="-25000" dirty="0"/>
                <a:t>te</a:t>
              </a:r>
              <a:endParaRPr lang="de-DE" sz="1400" dirty="0"/>
            </a:p>
          </p:txBody>
        </p:sp>
      </p:gr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8" name="Freeform 14"/>
          <p:cNvSpPr>
            <a:spLocks/>
          </p:cNvSpPr>
          <p:nvPr/>
        </p:nvSpPr>
        <p:spPr bwMode="auto">
          <a:xfrm>
            <a:off x="1543050" y="2097088"/>
            <a:ext cx="6053138" cy="2630487"/>
          </a:xfrm>
          <a:custGeom>
            <a:avLst/>
            <a:gdLst/>
            <a:ahLst/>
            <a:cxnLst>
              <a:cxn ang="0">
                <a:pos x="0" y="251"/>
              </a:cxn>
              <a:cxn ang="0">
                <a:pos x="3" y="1657"/>
              </a:cxn>
              <a:cxn ang="0">
                <a:pos x="3806" y="1657"/>
              </a:cxn>
              <a:cxn ang="0">
                <a:pos x="3813" y="0"/>
              </a:cxn>
              <a:cxn ang="0">
                <a:pos x="1779" y="203"/>
              </a:cxn>
              <a:cxn ang="0">
                <a:pos x="666" y="242"/>
              </a:cxn>
              <a:cxn ang="0">
                <a:pos x="0" y="251"/>
              </a:cxn>
            </a:cxnLst>
            <a:rect l="0" t="0" r="r" b="b"/>
            <a:pathLst>
              <a:path w="3813" h="1657">
                <a:moveTo>
                  <a:pt x="0" y="251"/>
                </a:moveTo>
                <a:lnTo>
                  <a:pt x="3" y="1657"/>
                </a:lnTo>
                <a:lnTo>
                  <a:pt x="3806" y="1657"/>
                </a:lnTo>
                <a:lnTo>
                  <a:pt x="3813" y="0"/>
                </a:lnTo>
                <a:lnTo>
                  <a:pt x="1779" y="203"/>
                </a:lnTo>
                <a:lnTo>
                  <a:pt x="666" y="242"/>
                </a:lnTo>
                <a:lnTo>
                  <a:pt x="0" y="251"/>
                </a:lnTo>
                <a:close/>
              </a:path>
            </a:pathLst>
          </a:custGeom>
          <a:gradFill rotWithShape="0">
            <a:gsLst>
              <a:gs pos="0">
                <a:srgbClr val="99CCFF"/>
              </a:gs>
              <a:gs pos="100000">
                <a:srgbClr val="FFCC66"/>
              </a:gs>
            </a:gsLst>
            <a:lin ang="0" scaled="1"/>
          </a:gradFill>
          <a:ln w="25400" cap="flat" cmpd="sng">
            <a:noFill/>
            <a:prstDash val="solid"/>
            <a:round/>
            <a:headEnd type="none" w="sm" len="sm"/>
            <a:tailEnd type="none" w="med" len="med"/>
          </a:ln>
          <a:effectLst/>
        </p:spPr>
        <p:txBody>
          <a:bodyPr wrap="none" anchor="ctr"/>
          <a:lstStyle/>
          <a:p>
            <a:endParaRPr lang="en-AU" dirty="0"/>
          </a:p>
        </p:txBody>
      </p:sp>
      <p:sp>
        <p:nvSpPr>
          <p:cNvPr id="41986" name="Rectangle 2"/>
          <p:cNvSpPr>
            <a:spLocks noGrp="1" noChangeArrowheads="1"/>
          </p:cNvSpPr>
          <p:nvPr>
            <p:ph type="title"/>
          </p:nvPr>
        </p:nvSpPr>
        <p:spPr bwMode="auto">
          <a:noFill/>
          <a:ln w="25400">
            <a:miter lim="800000"/>
            <a:headEnd type="none" w="sm" len="sm"/>
            <a:tailEnd/>
          </a:ln>
        </p:spPr>
        <p:txBody>
          <a:bodyPr vert="horz" wrap="none" lIns="91440" tIns="45720" rIns="91440" bIns="45720" numCol="1" anchor="ctr" anchorCtr="0" compatLnSpc="1">
            <a:prstTxWarp prst="textNoShape">
              <a:avLst/>
            </a:prstTxWarp>
          </a:bodyPr>
          <a:lstStyle/>
          <a:p>
            <a:r>
              <a:rPr lang="de-DE" dirty="0" err="1">
                <a:latin typeface="Helvetica" pitchFamily="34" charset="0"/>
              </a:rPr>
              <a:t>Collector</a:t>
            </a:r>
            <a:r>
              <a:rPr lang="de-DE" dirty="0">
                <a:latin typeface="Helvetica" pitchFamily="34" charset="0"/>
              </a:rPr>
              <a:t>: </a:t>
            </a:r>
            <a:r>
              <a:rPr lang="de-DE" dirty="0" err="1">
                <a:latin typeface="Helvetica" pitchFamily="34" charset="0"/>
              </a:rPr>
              <a:t>Energy</a:t>
            </a:r>
            <a:r>
              <a:rPr lang="de-DE" dirty="0">
                <a:latin typeface="Helvetica" pitchFamily="34" charset="0"/>
              </a:rPr>
              <a:t> Balance</a:t>
            </a:r>
            <a:endParaRPr lang="de-DE" dirty="0"/>
          </a:p>
        </p:txBody>
      </p:sp>
      <p:sp>
        <p:nvSpPr>
          <p:cNvPr id="41989" name="Rectangle 5" descr="Sand"/>
          <p:cNvSpPr>
            <a:spLocks noChangeArrowheads="1"/>
          </p:cNvSpPr>
          <p:nvPr/>
        </p:nvSpPr>
        <p:spPr bwMode="auto">
          <a:xfrm>
            <a:off x="1547813" y="4727575"/>
            <a:ext cx="6048375" cy="630238"/>
          </a:xfrm>
          <a:prstGeom prst="rect">
            <a:avLst/>
          </a:prstGeom>
          <a:blipFill dpi="0" rotWithShape="0">
            <a:blip r:embed="rId2" cstate="print"/>
            <a:srcRect/>
            <a:tile tx="0" ty="0" sx="100000" sy="100000" flip="none" algn="tl"/>
          </a:blipFill>
          <a:ln w="3175">
            <a:solidFill>
              <a:schemeClr val="tx1"/>
            </a:solidFill>
            <a:miter lim="800000"/>
            <a:headEnd type="none" w="sm" len="sm"/>
            <a:tailEnd/>
          </a:ln>
          <a:effectLst/>
        </p:spPr>
        <p:txBody>
          <a:bodyPr wrap="none" anchor="ctr"/>
          <a:lstStyle/>
          <a:p>
            <a:endParaRPr lang="en-AU"/>
          </a:p>
        </p:txBody>
      </p:sp>
      <p:sp>
        <p:nvSpPr>
          <p:cNvPr id="41990" name="Line 6"/>
          <p:cNvSpPr>
            <a:spLocks noChangeShapeType="1"/>
          </p:cNvSpPr>
          <p:nvPr/>
        </p:nvSpPr>
        <p:spPr bwMode="auto">
          <a:xfrm flipV="1">
            <a:off x="1547813" y="2476500"/>
            <a:ext cx="0" cy="2251075"/>
          </a:xfrm>
          <a:prstGeom prst="line">
            <a:avLst/>
          </a:prstGeom>
          <a:noFill/>
          <a:ln w="12700">
            <a:solidFill>
              <a:schemeClr val="tx1"/>
            </a:solidFill>
            <a:prstDash val="dash"/>
            <a:round/>
            <a:headEnd type="none" w="sm" len="sm"/>
            <a:tailEnd/>
          </a:ln>
          <a:effectLst/>
        </p:spPr>
        <p:txBody>
          <a:bodyPr wrap="none" anchor="ctr"/>
          <a:lstStyle/>
          <a:p>
            <a:endParaRPr lang="en-AU"/>
          </a:p>
        </p:txBody>
      </p:sp>
      <p:sp>
        <p:nvSpPr>
          <p:cNvPr id="41991" name="Line 7"/>
          <p:cNvSpPr>
            <a:spLocks noChangeShapeType="1"/>
          </p:cNvSpPr>
          <p:nvPr/>
        </p:nvSpPr>
        <p:spPr bwMode="auto">
          <a:xfrm flipV="1">
            <a:off x="7585075" y="2060575"/>
            <a:ext cx="0" cy="2667000"/>
          </a:xfrm>
          <a:prstGeom prst="line">
            <a:avLst/>
          </a:prstGeom>
          <a:noFill/>
          <a:ln w="12700">
            <a:solidFill>
              <a:schemeClr val="tx1"/>
            </a:solidFill>
            <a:prstDash val="dash"/>
            <a:round/>
            <a:headEnd type="none" w="sm" len="sm"/>
            <a:tailEnd/>
          </a:ln>
          <a:effectLst/>
        </p:spPr>
        <p:txBody>
          <a:bodyPr wrap="none" anchor="ctr"/>
          <a:lstStyle/>
          <a:p>
            <a:endParaRPr lang="en-AU"/>
          </a:p>
        </p:txBody>
      </p:sp>
      <p:sp>
        <p:nvSpPr>
          <p:cNvPr id="41992" name="Freeform 8"/>
          <p:cNvSpPr>
            <a:spLocks/>
          </p:cNvSpPr>
          <p:nvPr/>
        </p:nvSpPr>
        <p:spPr bwMode="auto">
          <a:xfrm>
            <a:off x="1547813" y="2084388"/>
            <a:ext cx="6048375" cy="404812"/>
          </a:xfrm>
          <a:custGeom>
            <a:avLst/>
            <a:gdLst/>
            <a:ahLst/>
            <a:cxnLst>
              <a:cxn ang="0">
                <a:pos x="0" y="255"/>
              </a:cxn>
              <a:cxn ang="0">
                <a:pos x="966" y="241"/>
              </a:cxn>
              <a:cxn ang="0">
                <a:pos x="1848" y="202"/>
              </a:cxn>
              <a:cxn ang="0">
                <a:pos x="3810" y="0"/>
              </a:cxn>
            </a:cxnLst>
            <a:rect l="0" t="0" r="r" b="b"/>
            <a:pathLst>
              <a:path w="3810" h="255">
                <a:moveTo>
                  <a:pt x="0" y="255"/>
                </a:moveTo>
                <a:cubicBezTo>
                  <a:pt x="161" y="253"/>
                  <a:pt x="658" y="250"/>
                  <a:pt x="966" y="241"/>
                </a:cubicBezTo>
                <a:cubicBezTo>
                  <a:pt x="1274" y="232"/>
                  <a:pt x="1374" y="242"/>
                  <a:pt x="1848" y="202"/>
                </a:cubicBezTo>
                <a:cubicBezTo>
                  <a:pt x="2322" y="162"/>
                  <a:pt x="3401" y="42"/>
                  <a:pt x="3810" y="0"/>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1993" name="Freeform 9"/>
          <p:cNvSpPr>
            <a:spLocks/>
          </p:cNvSpPr>
          <p:nvPr/>
        </p:nvSpPr>
        <p:spPr bwMode="auto">
          <a:xfrm>
            <a:off x="1547813" y="2008188"/>
            <a:ext cx="6048375" cy="411162"/>
          </a:xfrm>
          <a:custGeom>
            <a:avLst/>
            <a:gdLst/>
            <a:ahLst/>
            <a:cxnLst>
              <a:cxn ang="0">
                <a:pos x="0" y="255"/>
              </a:cxn>
              <a:cxn ang="0">
                <a:pos x="1635" y="217"/>
              </a:cxn>
              <a:cxn ang="0">
                <a:pos x="3810" y="0"/>
              </a:cxn>
            </a:cxnLst>
            <a:rect l="0" t="0" r="r" b="b"/>
            <a:pathLst>
              <a:path w="3810" h="259">
                <a:moveTo>
                  <a:pt x="0" y="255"/>
                </a:moveTo>
                <a:cubicBezTo>
                  <a:pt x="500" y="257"/>
                  <a:pt x="1000" y="259"/>
                  <a:pt x="1635" y="217"/>
                </a:cubicBezTo>
                <a:cubicBezTo>
                  <a:pt x="2270" y="175"/>
                  <a:pt x="3448" y="37"/>
                  <a:pt x="3810" y="0"/>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1995" name="Line 11"/>
          <p:cNvSpPr>
            <a:spLocks noChangeShapeType="1"/>
          </p:cNvSpPr>
          <p:nvPr/>
        </p:nvSpPr>
        <p:spPr bwMode="auto">
          <a:xfrm flipV="1">
            <a:off x="1543050" y="2414588"/>
            <a:ext cx="0" cy="77787"/>
          </a:xfrm>
          <a:prstGeom prst="line">
            <a:avLst/>
          </a:prstGeom>
          <a:noFill/>
          <a:ln w="3175">
            <a:solidFill>
              <a:schemeClr val="tx1"/>
            </a:solidFill>
            <a:round/>
            <a:headEnd type="none" w="sm" len="sm"/>
            <a:tailEnd/>
          </a:ln>
          <a:effectLst/>
        </p:spPr>
        <p:txBody>
          <a:bodyPr wrap="none" anchor="ctr"/>
          <a:lstStyle/>
          <a:p>
            <a:endParaRPr lang="en-AU"/>
          </a:p>
        </p:txBody>
      </p:sp>
      <p:sp>
        <p:nvSpPr>
          <p:cNvPr id="41996" name="Line 12"/>
          <p:cNvSpPr>
            <a:spLocks noChangeShapeType="1"/>
          </p:cNvSpPr>
          <p:nvPr/>
        </p:nvSpPr>
        <p:spPr bwMode="auto">
          <a:xfrm flipV="1">
            <a:off x="7591425" y="2005013"/>
            <a:ext cx="0" cy="80962"/>
          </a:xfrm>
          <a:prstGeom prst="line">
            <a:avLst/>
          </a:prstGeom>
          <a:noFill/>
          <a:ln w="3175">
            <a:solidFill>
              <a:schemeClr val="tx1"/>
            </a:solidFill>
            <a:round/>
            <a:headEnd type="none" w="sm" len="sm"/>
            <a:tailEnd/>
          </a:ln>
          <a:effectLst/>
        </p:spPr>
        <p:txBody>
          <a:bodyPr wrap="none" anchor="ctr"/>
          <a:lstStyle/>
          <a:p>
            <a:endParaRPr lang="en-AU"/>
          </a:p>
        </p:txBody>
      </p:sp>
      <p:sp>
        <p:nvSpPr>
          <p:cNvPr id="41999" name="Text Box 15"/>
          <p:cNvSpPr txBox="1">
            <a:spLocks noChangeArrowheads="1"/>
          </p:cNvSpPr>
          <p:nvPr/>
        </p:nvSpPr>
        <p:spPr bwMode="auto">
          <a:xfrm>
            <a:off x="538163" y="2266950"/>
            <a:ext cx="785812" cy="304800"/>
          </a:xfrm>
          <a:prstGeom prst="rect">
            <a:avLst/>
          </a:prstGeom>
          <a:noFill/>
          <a:ln w="25400">
            <a:noFill/>
            <a:miter lim="800000"/>
            <a:headEnd type="none" w="sm" len="sm"/>
            <a:tailEnd/>
          </a:ln>
          <a:effectLst/>
        </p:spPr>
        <p:txBody>
          <a:bodyPr wrap="none" anchor="ctr">
            <a:spAutoFit/>
          </a:bodyPr>
          <a:lstStyle/>
          <a:p>
            <a:pPr defTabSz="762000"/>
            <a:r>
              <a:rPr lang="de-DE" sz="1400"/>
              <a:t>Glazing</a:t>
            </a:r>
          </a:p>
        </p:txBody>
      </p:sp>
      <p:sp>
        <p:nvSpPr>
          <p:cNvPr id="42000" name="Text Box 16"/>
          <p:cNvSpPr txBox="1">
            <a:spLocks noChangeArrowheads="1"/>
          </p:cNvSpPr>
          <p:nvPr/>
        </p:nvSpPr>
        <p:spPr bwMode="auto">
          <a:xfrm>
            <a:off x="742950" y="4872038"/>
            <a:ext cx="774700" cy="304800"/>
          </a:xfrm>
          <a:prstGeom prst="rect">
            <a:avLst/>
          </a:prstGeom>
          <a:noFill/>
          <a:ln w="25400">
            <a:noFill/>
            <a:miter lim="800000"/>
            <a:headEnd type="none" w="sm" len="sm"/>
            <a:tailEnd/>
          </a:ln>
          <a:effectLst/>
        </p:spPr>
        <p:txBody>
          <a:bodyPr wrap="none" anchor="ctr">
            <a:spAutoFit/>
          </a:bodyPr>
          <a:lstStyle/>
          <a:p>
            <a:pPr defTabSz="762000"/>
            <a:r>
              <a:rPr lang="de-DE" sz="1400"/>
              <a:t>Ground</a:t>
            </a:r>
          </a:p>
        </p:txBody>
      </p:sp>
      <p:sp>
        <p:nvSpPr>
          <p:cNvPr id="42001" name="Text Box 17"/>
          <p:cNvSpPr txBox="1">
            <a:spLocks noChangeArrowheads="1"/>
          </p:cNvSpPr>
          <p:nvPr/>
        </p:nvSpPr>
        <p:spPr bwMode="auto">
          <a:xfrm>
            <a:off x="1724025" y="3643313"/>
            <a:ext cx="1150938" cy="304800"/>
          </a:xfrm>
          <a:prstGeom prst="rect">
            <a:avLst/>
          </a:prstGeom>
          <a:noFill/>
          <a:ln w="25400">
            <a:noFill/>
            <a:miter lim="800000"/>
            <a:headEnd type="none" w="sm" len="sm"/>
            <a:tailEnd/>
          </a:ln>
          <a:effectLst/>
        </p:spPr>
        <p:txBody>
          <a:bodyPr wrap="none" anchor="ctr">
            <a:spAutoFit/>
          </a:bodyPr>
          <a:lstStyle/>
          <a:p>
            <a:pPr defTabSz="762000"/>
            <a:r>
              <a:rPr lang="de-DE" sz="1400" dirty="0" err="1">
                <a:solidFill>
                  <a:schemeClr val="bg1"/>
                </a:solidFill>
              </a:rPr>
              <a:t>Collector</a:t>
            </a:r>
            <a:r>
              <a:rPr lang="de-DE" sz="1400" dirty="0">
                <a:solidFill>
                  <a:schemeClr val="bg1"/>
                </a:solidFill>
              </a:rPr>
              <a:t> Air</a:t>
            </a:r>
          </a:p>
        </p:txBody>
      </p:sp>
      <p:sp>
        <p:nvSpPr>
          <p:cNvPr id="42002" name="Text Box 18"/>
          <p:cNvSpPr txBox="1">
            <a:spLocks noChangeArrowheads="1"/>
          </p:cNvSpPr>
          <p:nvPr/>
        </p:nvSpPr>
        <p:spPr bwMode="auto">
          <a:xfrm>
            <a:off x="2698750" y="752475"/>
            <a:ext cx="1439863" cy="304800"/>
          </a:xfrm>
          <a:prstGeom prst="rect">
            <a:avLst/>
          </a:prstGeom>
          <a:noFill/>
          <a:ln w="25400">
            <a:noFill/>
            <a:miter lim="800000"/>
            <a:headEnd type="none" w="sm" len="sm"/>
            <a:tailEnd/>
          </a:ln>
          <a:effectLst/>
        </p:spPr>
        <p:txBody>
          <a:bodyPr wrap="none" anchor="ctr">
            <a:spAutoFit/>
          </a:bodyPr>
          <a:lstStyle/>
          <a:p>
            <a:pPr defTabSz="762000"/>
            <a:r>
              <a:rPr lang="de-DE" sz="1400"/>
              <a:t>Atmospheric Air</a:t>
            </a:r>
          </a:p>
        </p:txBody>
      </p:sp>
      <p:sp>
        <p:nvSpPr>
          <p:cNvPr id="42003" name="Text Box 19"/>
          <p:cNvSpPr txBox="1">
            <a:spLocks noChangeArrowheads="1"/>
          </p:cNvSpPr>
          <p:nvPr/>
        </p:nvSpPr>
        <p:spPr bwMode="auto">
          <a:xfrm>
            <a:off x="862013" y="3074988"/>
            <a:ext cx="420688" cy="304800"/>
          </a:xfrm>
          <a:prstGeom prst="rect">
            <a:avLst/>
          </a:prstGeom>
          <a:noFill/>
          <a:ln w="25400">
            <a:noFill/>
            <a:miter lim="800000"/>
            <a:headEnd type="none" w="sm" len="sm"/>
            <a:tailEnd/>
          </a:ln>
          <a:effectLst/>
        </p:spPr>
        <p:txBody>
          <a:bodyPr wrap="none" anchor="ctr">
            <a:spAutoFit/>
          </a:bodyPr>
          <a:lstStyle/>
          <a:p>
            <a:pPr defTabSz="762000"/>
            <a:r>
              <a:rPr lang="de-DE" sz="1400"/>
              <a:t>T</a:t>
            </a:r>
            <a:r>
              <a:rPr lang="de-DE" sz="1400" baseline="-25000"/>
              <a:t>air</a:t>
            </a:r>
            <a:endParaRPr lang="de-DE" sz="1400"/>
          </a:p>
        </p:txBody>
      </p:sp>
      <p:grpSp>
        <p:nvGrpSpPr>
          <p:cNvPr id="3" name="Group 23"/>
          <p:cNvGrpSpPr>
            <a:grpSpLocks/>
          </p:cNvGrpSpPr>
          <p:nvPr/>
        </p:nvGrpSpPr>
        <p:grpSpPr bwMode="auto">
          <a:xfrm>
            <a:off x="404813" y="2859088"/>
            <a:ext cx="714375" cy="1350962"/>
            <a:chOff x="255" y="1801"/>
            <a:chExt cx="450" cy="851"/>
          </a:xfrm>
        </p:grpSpPr>
        <p:sp>
          <p:nvSpPr>
            <p:cNvPr id="42004" name="AutoShape 20"/>
            <p:cNvSpPr>
              <a:spLocks noChangeArrowheads="1"/>
            </p:cNvSpPr>
            <p:nvPr/>
          </p:nvSpPr>
          <p:spPr bwMode="auto">
            <a:xfrm>
              <a:off x="255" y="1801"/>
              <a:ext cx="450" cy="67"/>
            </a:xfrm>
            <a:prstGeom prst="rightArrow">
              <a:avLst>
                <a:gd name="adj1" fmla="val 50000"/>
                <a:gd name="adj2" fmla="val 167910"/>
              </a:avLst>
            </a:prstGeom>
            <a:solidFill>
              <a:srgbClr val="99CCFF"/>
            </a:solidFill>
            <a:ln w="3175">
              <a:solidFill>
                <a:schemeClr val="tx1"/>
              </a:solidFill>
              <a:miter lim="800000"/>
              <a:headEnd type="none" w="sm" len="sm"/>
              <a:tailEnd/>
            </a:ln>
            <a:effectLst/>
          </p:spPr>
          <p:txBody>
            <a:bodyPr wrap="none" anchor="ctr"/>
            <a:lstStyle/>
            <a:p>
              <a:endParaRPr lang="en-AU"/>
            </a:p>
          </p:txBody>
        </p:sp>
        <p:sp>
          <p:nvSpPr>
            <p:cNvPr id="42005" name="AutoShape 21"/>
            <p:cNvSpPr>
              <a:spLocks noChangeArrowheads="1"/>
            </p:cNvSpPr>
            <p:nvPr/>
          </p:nvSpPr>
          <p:spPr bwMode="auto">
            <a:xfrm>
              <a:off x="255" y="2193"/>
              <a:ext cx="450" cy="67"/>
            </a:xfrm>
            <a:prstGeom prst="rightArrow">
              <a:avLst>
                <a:gd name="adj1" fmla="val 50000"/>
                <a:gd name="adj2" fmla="val 167910"/>
              </a:avLst>
            </a:prstGeom>
            <a:solidFill>
              <a:srgbClr val="99CCFF"/>
            </a:solidFill>
            <a:ln w="3175">
              <a:solidFill>
                <a:schemeClr val="tx1"/>
              </a:solidFill>
              <a:miter lim="800000"/>
              <a:headEnd type="none" w="sm" len="sm"/>
              <a:tailEnd/>
            </a:ln>
            <a:effectLst/>
          </p:spPr>
          <p:txBody>
            <a:bodyPr wrap="none" anchor="ctr"/>
            <a:lstStyle/>
            <a:p>
              <a:endParaRPr lang="en-AU"/>
            </a:p>
          </p:txBody>
        </p:sp>
        <p:sp>
          <p:nvSpPr>
            <p:cNvPr id="42006" name="AutoShape 22"/>
            <p:cNvSpPr>
              <a:spLocks noChangeArrowheads="1"/>
            </p:cNvSpPr>
            <p:nvPr/>
          </p:nvSpPr>
          <p:spPr bwMode="auto">
            <a:xfrm>
              <a:off x="255" y="2585"/>
              <a:ext cx="450" cy="67"/>
            </a:xfrm>
            <a:prstGeom prst="rightArrow">
              <a:avLst>
                <a:gd name="adj1" fmla="val 50000"/>
                <a:gd name="adj2" fmla="val 167910"/>
              </a:avLst>
            </a:prstGeom>
            <a:solidFill>
              <a:srgbClr val="99CCFF"/>
            </a:solidFill>
            <a:ln w="3175">
              <a:solidFill>
                <a:schemeClr val="tx1"/>
              </a:solidFill>
              <a:miter lim="800000"/>
              <a:headEnd type="none" w="sm" len="sm"/>
              <a:tailEnd/>
            </a:ln>
            <a:effectLst/>
          </p:spPr>
          <p:txBody>
            <a:bodyPr wrap="none" anchor="ctr"/>
            <a:lstStyle/>
            <a:p>
              <a:endParaRPr lang="en-AU"/>
            </a:p>
          </p:txBody>
        </p:sp>
      </p:grpSp>
      <p:sp>
        <p:nvSpPr>
          <p:cNvPr id="42012" name="Text Box 28"/>
          <p:cNvSpPr txBox="1">
            <a:spLocks noChangeArrowheads="1"/>
          </p:cNvSpPr>
          <p:nvPr/>
        </p:nvSpPr>
        <p:spPr bwMode="auto">
          <a:xfrm>
            <a:off x="947738" y="3714750"/>
            <a:ext cx="409575" cy="304800"/>
          </a:xfrm>
          <a:prstGeom prst="rect">
            <a:avLst/>
          </a:prstGeom>
          <a:noFill/>
          <a:ln w="25400">
            <a:noFill/>
            <a:miter lim="800000"/>
            <a:headEnd type="none" w="sm" len="sm"/>
            <a:tailEnd/>
          </a:ln>
          <a:effectLst/>
        </p:spPr>
        <p:txBody>
          <a:bodyPr wrap="none" anchor="ctr">
            <a:spAutoFit/>
          </a:bodyPr>
          <a:lstStyle/>
          <a:p>
            <a:pPr defTabSz="762000"/>
            <a:r>
              <a:rPr lang="de-DE" sz="1400"/>
              <a:t>h</a:t>
            </a:r>
            <a:r>
              <a:rPr lang="de-DE" sz="1400" baseline="-25000"/>
              <a:t>air</a:t>
            </a:r>
            <a:endParaRPr lang="de-DE" sz="1400"/>
          </a:p>
        </p:txBody>
      </p:sp>
      <p:sp>
        <p:nvSpPr>
          <p:cNvPr id="42014" name="AutoShape 30"/>
          <p:cNvSpPr>
            <a:spLocks noChangeArrowheads="1"/>
          </p:cNvSpPr>
          <p:nvPr/>
        </p:nvSpPr>
        <p:spPr bwMode="auto">
          <a:xfrm rot="446761">
            <a:off x="5878513" y="1343025"/>
            <a:ext cx="84137" cy="833438"/>
          </a:xfrm>
          <a:prstGeom prst="downArrow">
            <a:avLst>
              <a:gd name="adj1" fmla="val 50000"/>
              <a:gd name="adj2" fmla="val 247643"/>
            </a:avLst>
          </a:prstGeom>
          <a:solidFill>
            <a:srgbClr val="FFFF00"/>
          </a:solidFill>
          <a:ln w="3175">
            <a:solidFill>
              <a:schemeClr val="tx1"/>
            </a:solidFill>
            <a:miter lim="800000"/>
            <a:headEnd type="none" w="sm" len="sm"/>
            <a:tailEnd/>
          </a:ln>
          <a:effectLst/>
        </p:spPr>
        <p:txBody>
          <a:bodyPr wrap="none" anchor="ctr"/>
          <a:lstStyle/>
          <a:p>
            <a:endParaRPr lang="en-AU"/>
          </a:p>
        </p:txBody>
      </p:sp>
      <p:sp>
        <p:nvSpPr>
          <p:cNvPr id="42020" name="Text Box 36"/>
          <p:cNvSpPr txBox="1">
            <a:spLocks noChangeArrowheads="1"/>
          </p:cNvSpPr>
          <p:nvPr/>
        </p:nvSpPr>
        <p:spPr bwMode="auto">
          <a:xfrm>
            <a:off x="5972175" y="1239838"/>
            <a:ext cx="450850" cy="304800"/>
          </a:xfrm>
          <a:prstGeom prst="rect">
            <a:avLst/>
          </a:prstGeom>
          <a:noFill/>
          <a:ln w="25400">
            <a:noFill/>
            <a:miter lim="800000"/>
            <a:headEnd type="none" w="sm" len="sm"/>
            <a:tailEnd/>
          </a:ln>
          <a:effectLst/>
        </p:spPr>
        <p:txBody>
          <a:bodyPr anchor="ctr">
            <a:spAutoFit/>
          </a:bodyPr>
          <a:lstStyle/>
          <a:p>
            <a:pPr algn="l" defTabSz="762000"/>
            <a:r>
              <a:rPr lang="de-DE" sz="1400"/>
              <a:t>G</a:t>
            </a:r>
            <a:r>
              <a:rPr lang="de-DE" sz="1400" baseline="-25000"/>
              <a:t>B</a:t>
            </a:r>
            <a:endParaRPr lang="de-DE" sz="1400"/>
          </a:p>
        </p:txBody>
      </p:sp>
      <p:sp>
        <p:nvSpPr>
          <p:cNvPr id="42022" name="Freeform 38"/>
          <p:cNvSpPr>
            <a:spLocks/>
          </p:cNvSpPr>
          <p:nvPr/>
        </p:nvSpPr>
        <p:spPr bwMode="auto">
          <a:xfrm>
            <a:off x="1123951" y="1563688"/>
            <a:ext cx="703263" cy="768350"/>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19050" cap="flat" cmpd="sng">
            <a:solidFill>
              <a:srgbClr val="FFFF00"/>
            </a:solidFill>
            <a:prstDash val="solid"/>
            <a:round/>
            <a:headEnd type="none" w="sm" len="sm"/>
            <a:tailEnd type="stealth" w="med" len="med"/>
          </a:ln>
          <a:effectLst/>
        </p:spPr>
        <p:txBody>
          <a:bodyPr wrap="none" anchor="ctr"/>
          <a:lstStyle/>
          <a:p>
            <a:endParaRPr lang="en-AU"/>
          </a:p>
        </p:txBody>
      </p:sp>
      <p:sp>
        <p:nvSpPr>
          <p:cNvPr id="42021" name="Freeform 37"/>
          <p:cNvSpPr>
            <a:spLocks/>
          </p:cNvSpPr>
          <p:nvPr/>
        </p:nvSpPr>
        <p:spPr bwMode="auto">
          <a:xfrm>
            <a:off x="1109663" y="1574800"/>
            <a:ext cx="703263" cy="768350"/>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23" name="Freeform 39"/>
          <p:cNvSpPr>
            <a:spLocks/>
          </p:cNvSpPr>
          <p:nvPr/>
        </p:nvSpPr>
        <p:spPr bwMode="auto">
          <a:xfrm>
            <a:off x="1143001" y="1552575"/>
            <a:ext cx="703263" cy="768350"/>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24" name="Text Box 40"/>
          <p:cNvSpPr txBox="1">
            <a:spLocks noChangeArrowheads="1"/>
          </p:cNvSpPr>
          <p:nvPr/>
        </p:nvSpPr>
        <p:spPr bwMode="auto">
          <a:xfrm rot="2841878">
            <a:off x="1698625" y="2173288"/>
            <a:ext cx="317500" cy="366713"/>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&gt;</a:t>
            </a:r>
            <a:endParaRPr lang="de-DE"/>
          </a:p>
        </p:txBody>
      </p:sp>
      <p:sp>
        <p:nvSpPr>
          <p:cNvPr id="42028" name="Text Box 44"/>
          <p:cNvSpPr txBox="1">
            <a:spLocks noChangeArrowheads="1"/>
          </p:cNvSpPr>
          <p:nvPr/>
        </p:nvSpPr>
        <p:spPr bwMode="auto">
          <a:xfrm>
            <a:off x="1130300" y="1135063"/>
            <a:ext cx="450850" cy="304800"/>
          </a:xfrm>
          <a:prstGeom prst="rect">
            <a:avLst/>
          </a:prstGeom>
          <a:noFill/>
          <a:ln w="25400">
            <a:noFill/>
            <a:miter lim="800000"/>
            <a:headEnd type="none" w="sm" len="sm"/>
            <a:tailEnd/>
          </a:ln>
          <a:effectLst/>
        </p:spPr>
        <p:txBody>
          <a:bodyPr anchor="ctr">
            <a:spAutoFit/>
          </a:bodyPr>
          <a:lstStyle/>
          <a:p>
            <a:pPr algn="l" defTabSz="762000"/>
            <a:r>
              <a:rPr lang="de-DE" sz="1400"/>
              <a:t>G</a:t>
            </a:r>
            <a:r>
              <a:rPr lang="de-DE" sz="1400" baseline="-25000"/>
              <a:t>D</a:t>
            </a:r>
            <a:endParaRPr lang="de-DE" sz="1400"/>
          </a:p>
        </p:txBody>
      </p:sp>
      <p:sp>
        <p:nvSpPr>
          <p:cNvPr id="42057" name="Text Box 73"/>
          <p:cNvSpPr txBox="1">
            <a:spLocks noChangeArrowheads="1"/>
          </p:cNvSpPr>
          <p:nvPr/>
        </p:nvSpPr>
        <p:spPr bwMode="auto">
          <a:xfrm>
            <a:off x="6446838" y="1684338"/>
            <a:ext cx="1350962" cy="304800"/>
          </a:xfrm>
          <a:prstGeom prst="rect">
            <a:avLst/>
          </a:prstGeom>
          <a:noFill/>
          <a:ln w="25400">
            <a:noFill/>
            <a:miter lim="800000"/>
            <a:headEnd type="none" w="sm" len="sm"/>
            <a:tailEnd/>
          </a:ln>
          <a:effectLst/>
        </p:spPr>
        <p:txBody>
          <a:bodyPr anchor="ctr">
            <a:spAutoFit/>
          </a:bodyPr>
          <a:lstStyle/>
          <a:p>
            <a:pPr algn="l" defTabSz="762000"/>
            <a:r>
              <a:rPr lang="de-DE" sz="1400"/>
              <a:t>T</a:t>
            </a:r>
            <a:r>
              <a:rPr lang="de-DE" sz="1400" baseline="-25000"/>
              <a:t>glass, outside</a:t>
            </a:r>
            <a:endParaRPr lang="de-DE" sz="1400"/>
          </a:p>
        </p:txBody>
      </p:sp>
      <p:sp>
        <p:nvSpPr>
          <p:cNvPr id="42058" name="Text Box 74"/>
          <p:cNvSpPr txBox="1">
            <a:spLocks noChangeArrowheads="1"/>
          </p:cNvSpPr>
          <p:nvPr/>
        </p:nvSpPr>
        <p:spPr bwMode="auto">
          <a:xfrm>
            <a:off x="6637338" y="2147888"/>
            <a:ext cx="1350962" cy="304800"/>
          </a:xfrm>
          <a:prstGeom prst="rect">
            <a:avLst/>
          </a:prstGeom>
          <a:noFill/>
          <a:ln w="25400">
            <a:noFill/>
            <a:miter lim="800000"/>
            <a:headEnd type="none" w="sm" len="sm"/>
            <a:tailEnd/>
          </a:ln>
          <a:effectLst/>
        </p:spPr>
        <p:txBody>
          <a:bodyPr anchor="ctr">
            <a:spAutoFit/>
          </a:bodyPr>
          <a:lstStyle/>
          <a:p>
            <a:pPr algn="l" defTabSz="762000"/>
            <a:r>
              <a:rPr lang="de-DE" sz="1400" dirty="0" err="1">
                <a:solidFill>
                  <a:schemeClr val="bg1"/>
                </a:solidFill>
              </a:rPr>
              <a:t>T</a:t>
            </a:r>
            <a:r>
              <a:rPr lang="de-DE" sz="1400" baseline="-25000" dirty="0" err="1">
                <a:solidFill>
                  <a:schemeClr val="bg1"/>
                </a:solidFill>
              </a:rPr>
              <a:t>glass</a:t>
            </a:r>
            <a:r>
              <a:rPr lang="de-DE" sz="1400" baseline="-25000" dirty="0">
                <a:solidFill>
                  <a:schemeClr val="bg1"/>
                </a:solidFill>
              </a:rPr>
              <a:t>, </a:t>
            </a:r>
            <a:r>
              <a:rPr lang="de-DE" sz="1400" baseline="-25000" dirty="0" err="1">
                <a:solidFill>
                  <a:schemeClr val="bg1"/>
                </a:solidFill>
              </a:rPr>
              <a:t>inside</a:t>
            </a:r>
            <a:endParaRPr lang="de-DE" sz="1400" dirty="0">
              <a:solidFill>
                <a:schemeClr val="bg1"/>
              </a:solidFill>
            </a:endParaRPr>
          </a:p>
        </p:txBody>
      </p:sp>
      <p:sp>
        <p:nvSpPr>
          <p:cNvPr id="42059" name="Text Box 75"/>
          <p:cNvSpPr txBox="1">
            <a:spLocks noChangeArrowheads="1"/>
          </p:cNvSpPr>
          <p:nvPr/>
        </p:nvSpPr>
        <p:spPr bwMode="auto">
          <a:xfrm>
            <a:off x="6227763" y="4408488"/>
            <a:ext cx="1350962" cy="304800"/>
          </a:xfrm>
          <a:prstGeom prst="rect">
            <a:avLst/>
          </a:prstGeom>
          <a:noFill/>
          <a:ln w="25400">
            <a:noFill/>
            <a:miter lim="800000"/>
            <a:headEnd type="none" w="sm" len="sm"/>
            <a:tailEnd/>
          </a:ln>
          <a:effectLst/>
        </p:spPr>
        <p:txBody>
          <a:bodyPr anchor="ctr">
            <a:spAutoFit/>
          </a:bodyPr>
          <a:lstStyle/>
          <a:p>
            <a:pPr algn="r" defTabSz="762000"/>
            <a:r>
              <a:rPr lang="de-DE" sz="1400" dirty="0" err="1">
                <a:solidFill>
                  <a:schemeClr val="bg1"/>
                </a:solidFill>
              </a:rPr>
              <a:t>T</a:t>
            </a:r>
            <a:r>
              <a:rPr lang="de-DE" sz="1400" baseline="-25000" dirty="0" err="1">
                <a:solidFill>
                  <a:schemeClr val="bg1"/>
                </a:solidFill>
              </a:rPr>
              <a:t>ground</a:t>
            </a:r>
            <a:r>
              <a:rPr lang="de-DE" sz="1400" baseline="-25000" dirty="0">
                <a:solidFill>
                  <a:schemeClr val="bg1"/>
                </a:solidFill>
              </a:rPr>
              <a:t>,</a:t>
            </a:r>
            <a:r>
              <a:rPr lang="de-DE" sz="1400" dirty="0">
                <a:solidFill>
                  <a:schemeClr val="bg1"/>
                </a:solidFill>
              </a:rPr>
              <a:t> </a:t>
            </a:r>
            <a:r>
              <a:rPr lang="de-DE" sz="1400" baseline="-25000" dirty="0" err="1">
                <a:solidFill>
                  <a:schemeClr val="bg1"/>
                </a:solidFill>
              </a:rPr>
              <a:t>surface</a:t>
            </a:r>
            <a:endParaRPr lang="de-DE" sz="1400" dirty="0">
              <a:solidFill>
                <a:schemeClr val="bg1"/>
              </a:solidFill>
            </a:endParaRPr>
          </a:p>
        </p:txBody>
      </p:sp>
      <p:sp>
        <p:nvSpPr>
          <p:cNvPr id="42060" name="Text Box 76"/>
          <p:cNvSpPr txBox="1">
            <a:spLocks noChangeArrowheads="1"/>
          </p:cNvSpPr>
          <p:nvPr/>
        </p:nvSpPr>
        <p:spPr bwMode="auto">
          <a:xfrm>
            <a:off x="6161088" y="5418138"/>
            <a:ext cx="1350962" cy="304800"/>
          </a:xfrm>
          <a:prstGeom prst="rect">
            <a:avLst/>
          </a:prstGeom>
          <a:noFill/>
          <a:ln w="25400">
            <a:noFill/>
            <a:miter lim="800000"/>
            <a:headEnd type="none" w="sm" len="sm"/>
            <a:tailEnd/>
          </a:ln>
          <a:effectLst/>
        </p:spPr>
        <p:txBody>
          <a:bodyPr anchor="ctr">
            <a:spAutoFit/>
          </a:bodyPr>
          <a:lstStyle/>
          <a:p>
            <a:pPr algn="r" defTabSz="762000"/>
            <a:r>
              <a:rPr lang="de-DE" sz="1400"/>
              <a:t>T</a:t>
            </a:r>
            <a:r>
              <a:rPr lang="de-DE" sz="1400" baseline="-25000"/>
              <a:t>ground</a:t>
            </a:r>
            <a:endParaRPr lang="de-DE" sz="1400"/>
          </a:p>
        </p:txBody>
      </p:sp>
      <p:grpSp>
        <p:nvGrpSpPr>
          <p:cNvPr id="5" name="Group 113"/>
          <p:cNvGrpSpPr>
            <a:grpSpLocks/>
          </p:cNvGrpSpPr>
          <p:nvPr/>
        </p:nvGrpSpPr>
        <p:grpSpPr bwMode="auto">
          <a:xfrm>
            <a:off x="7769225" y="2374900"/>
            <a:ext cx="862013" cy="1784350"/>
            <a:chOff x="4894" y="1496"/>
            <a:chExt cx="543" cy="1124"/>
          </a:xfrm>
        </p:grpSpPr>
        <p:grpSp>
          <p:nvGrpSpPr>
            <p:cNvPr id="6" name="Group 111"/>
            <p:cNvGrpSpPr>
              <a:grpSpLocks/>
            </p:cNvGrpSpPr>
            <p:nvPr/>
          </p:nvGrpSpPr>
          <p:grpSpPr bwMode="auto">
            <a:xfrm>
              <a:off x="4964" y="1496"/>
              <a:ext cx="450" cy="1124"/>
              <a:chOff x="4964" y="1496"/>
              <a:chExt cx="450" cy="1124"/>
            </a:xfrm>
          </p:grpSpPr>
          <p:sp>
            <p:nvSpPr>
              <p:cNvPr id="42009" name="AutoShape 25"/>
              <p:cNvSpPr>
                <a:spLocks noChangeArrowheads="1"/>
              </p:cNvSpPr>
              <p:nvPr/>
            </p:nvSpPr>
            <p:spPr bwMode="auto">
              <a:xfrm>
                <a:off x="4964" y="1496"/>
                <a:ext cx="450" cy="67"/>
              </a:xfrm>
              <a:prstGeom prst="rightArrow">
                <a:avLst>
                  <a:gd name="adj1" fmla="val 50000"/>
                  <a:gd name="adj2" fmla="val 167910"/>
                </a:avLst>
              </a:prstGeom>
              <a:solidFill>
                <a:srgbClr val="FFCC00"/>
              </a:solidFill>
              <a:ln w="3175">
                <a:solidFill>
                  <a:schemeClr val="tx1"/>
                </a:solidFill>
                <a:miter lim="800000"/>
                <a:headEnd type="none" w="sm" len="sm"/>
                <a:tailEnd/>
              </a:ln>
              <a:effectLst/>
            </p:spPr>
            <p:txBody>
              <a:bodyPr wrap="none" anchor="ctr"/>
              <a:lstStyle/>
              <a:p>
                <a:endParaRPr lang="en-AU"/>
              </a:p>
            </p:txBody>
          </p:sp>
          <p:sp>
            <p:nvSpPr>
              <p:cNvPr id="42010" name="AutoShape 26"/>
              <p:cNvSpPr>
                <a:spLocks noChangeArrowheads="1"/>
              </p:cNvSpPr>
              <p:nvPr/>
            </p:nvSpPr>
            <p:spPr bwMode="auto">
              <a:xfrm>
                <a:off x="4964" y="2024"/>
                <a:ext cx="450" cy="67"/>
              </a:xfrm>
              <a:prstGeom prst="rightArrow">
                <a:avLst>
                  <a:gd name="adj1" fmla="val 50000"/>
                  <a:gd name="adj2" fmla="val 167910"/>
                </a:avLst>
              </a:prstGeom>
              <a:solidFill>
                <a:srgbClr val="FFCC00"/>
              </a:solidFill>
              <a:ln w="3175">
                <a:solidFill>
                  <a:schemeClr val="tx1"/>
                </a:solidFill>
                <a:miter lim="800000"/>
                <a:headEnd type="none" w="sm" len="sm"/>
                <a:tailEnd/>
              </a:ln>
              <a:effectLst/>
            </p:spPr>
            <p:txBody>
              <a:bodyPr wrap="none" anchor="ctr"/>
              <a:lstStyle/>
              <a:p>
                <a:endParaRPr lang="en-AU"/>
              </a:p>
            </p:txBody>
          </p:sp>
          <p:sp>
            <p:nvSpPr>
              <p:cNvPr id="42011" name="AutoShape 27"/>
              <p:cNvSpPr>
                <a:spLocks noChangeArrowheads="1"/>
              </p:cNvSpPr>
              <p:nvPr/>
            </p:nvSpPr>
            <p:spPr bwMode="auto">
              <a:xfrm>
                <a:off x="4964" y="2553"/>
                <a:ext cx="450" cy="67"/>
              </a:xfrm>
              <a:prstGeom prst="rightArrow">
                <a:avLst>
                  <a:gd name="adj1" fmla="val 50000"/>
                  <a:gd name="adj2" fmla="val 167910"/>
                </a:avLst>
              </a:prstGeom>
              <a:solidFill>
                <a:srgbClr val="FFCC00"/>
              </a:solidFill>
              <a:ln w="3175">
                <a:solidFill>
                  <a:schemeClr val="tx1"/>
                </a:solidFill>
                <a:miter lim="800000"/>
                <a:headEnd type="none" w="sm" len="sm"/>
                <a:tailEnd/>
              </a:ln>
              <a:effectLst/>
            </p:spPr>
            <p:txBody>
              <a:bodyPr wrap="none" anchor="ctr"/>
              <a:lstStyle/>
              <a:p>
                <a:endParaRPr lang="en-AU"/>
              </a:p>
            </p:txBody>
          </p:sp>
        </p:grpSp>
        <p:sp>
          <p:nvSpPr>
            <p:cNvPr id="42043" name="Text Box 59"/>
            <p:cNvSpPr txBox="1">
              <a:spLocks noChangeArrowheads="1"/>
            </p:cNvSpPr>
            <p:nvPr/>
          </p:nvSpPr>
          <p:spPr bwMode="auto">
            <a:xfrm>
              <a:off x="4894" y="1697"/>
              <a:ext cx="541" cy="192"/>
            </a:xfrm>
            <a:prstGeom prst="rect">
              <a:avLst/>
            </a:prstGeom>
            <a:noFill/>
            <a:ln w="25400">
              <a:noFill/>
              <a:miter lim="800000"/>
              <a:headEnd type="none" w="sm" len="sm"/>
              <a:tailEnd/>
            </a:ln>
            <a:effectLst/>
          </p:spPr>
          <p:txBody>
            <a:bodyPr anchor="ctr">
              <a:spAutoFit/>
            </a:bodyPr>
            <a:lstStyle/>
            <a:p>
              <a:pPr defTabSz="762000"/>
              <a:r>
                <a:rPr lang="de-DE" sz="1400"/>
                <a:t>T</a:t>
              </a:r>
              <a:r>
                <a:rPr lang="de-DE" sz="1400" baseline="-25000"/>
                <a:t>air</a:t>
              </a:r>
              <a:r>
                <a:rPr lang="de-DE" sz="1400"/>
                <a:t>+dT</a:t>
              </a:r>
              <a:r>
                <a:rPr lang="de-DE" sz="1400" baseline="-25000"/>
                <a:t>air</a:t>
              </a:r>
            </a:p>
          </p:txBody>
        </p:sp>
        <p:sp>
          <p:nvSpPr>
            <p:cNvPr id="42063" name="Text Box 79"/>
            <p:cNvSpPr txBox="1">
              <a:spLocks noChangeArrowheads="1"/>
            </p:cNvSpPr>
            <p:nvPr/>
          </p:nvSpPr>
          <p:spPr bwMode="auto">
            <a:xfrm>
              <a:off x="4910" y="2286"/>
              <a:ext cx="527" cy="192"/>
            </a:xfrm>
            <a:prstGeom prst="rect">
              <a:avLst/>
            </a:prstGeom>
            <a:noFill/>
            <a:ln w="25400">
              <a:noFill/>
              <a:miter lim="800000"/>
              <a:headEnd type="none" w="sm" len="sm"/>
              <a:tailEnd/>
            </a:ln>
            <a:effectLst/>
          </p:spPr>
          <p:txBody>
            <a:bodyPr wrap="none" anchor="ctr">
              <a:spAutoFit/>
            </a:bodyPr>
            <a:lstStyle/>
            <a:p>
              <a:pPr defTabSz="762000"/>
              <a:r>
                <a:rPr lang="de-DE" sz="1400"/>
                <a:t>h</a:t>
              </a:r>
              <a:r>
                <a:rPr lang="de-DE" sz="1400" baseline="-25000"/>
                <a:t>air</a:t>
              </a:r>
              <a:r>
                <a:rPr lang="de-DE" sz="1400"/>
                <a:t>+dh</a:t>
              </a:r>
              <a:r>
                <a:rPr lang="de-DE" sz="1400" baseline="-25000"/>
                <a:t>air</a:t>
              </a:r>
              <a:endParaRPr lang="de-DE" sz="1400"/>
            </a:p>
          </p:txBody>
        </p:sp>
      </p:grpSp>
      <p:sp>
        <p:nvSpPr>
          <p:cNvPr id="42015" name="AutoShape 31"/>
          <p:cNvSpPr>
            <a:spLocks noChangeArrowheads="1"/>
          </p:cNvSpPr>
          <p:nvPr/>
        </p:nvSpPr>
        <p:spPr bwMode="auto">
          <a:xfrm rot="446761">
            <a:off x="5748338" y="2297113"/>
            <a:ext cx="87312" cy="773113"/>
          </a:xfrm>
          <a:prstGeom prst="downArrow">
            <a:avLst>
              <a:gd name="adj1" fmla="val 50000"/>
              <a:gd name="adj2" fmla="val 221364"/>
            </a:avLst>
          </a:prstGeom>
          <a:solidFill>
            <a:srgbClr val="FFFF00"/>
          </a:solidFill>
          <a:ln w="3175">
            <a:solidFill>
              <a:schemeClr val="tx1"/>
            </a:solidFill>
            <a:miter lim="800000"/>
            <a:headEnd type="none" w="sm" len="sm"/>
            <a:tailEnd/>
          </a:ln>
          <a:effectLst/>
        </p:spPr>
        <p:txBody>
          <a:bodyPr wrap="none" anchor="ctr"/>
          <a:lstStyle/>
          <a:p>
            <a:endParaRPr lang="en-AU"/>
          </a:p>
        </p:txBody>
      </p:sp>
      <p:sp>
        <p:nvSpPr>
          <p:cNvPr id="42017" name="AutoShape 33"/>
          <p:cNvSpPr>
            <a:spLocks noChangeArrowheads="1"/>
          </p:cNvSpPr>
          <p:nvPr/>
        </p:nvSpPr>
        <p:spPr bwMode="auto">
          <a:xfrm rot="9757335">
            <a:off x="5730875" y="1812926"/>
            <a:ext cx="74612" cy="385763"/>
          </a:xfrm>
          <a:prstGeom prst="downArrow">
            <a:avLst>
              <a:gd name="adj1" fmla="val 50000"/>
              <a:gd name="adj2" fmla="val 129255"/>
            </a:avLst>
          </a:prstGeom>
          <a:solidFill>
            <a:srgbClr val="FFFF00"/>
          </a:solidFill>
          <a:ln w="3175">
            <a:solidFill>
              <a:schemeClr val="tx1"/>
            </a:solidFill>
            <a:miter lim="800000"/>
            <a:headEnd type="none" w="sm" len="sm"/>
            <a:tailEnd/>
          </a:ln>
          <a:effectLst/>
        </p:spPr>
        <p:txBody>
          <a:bodyPr wrap="none" anchor="ctr"/>
          <a:lstStyle/>
          <a:p>
            <a:endParaRPr lang="en-AU"/>
          </a:p>
        </p:txBody>
      </p:sp>
      <p:sp>
        <p:nvSpPr>
          <p:cNvPr id="42026" name="Text Box 42"/>
          <p:cNvSpPr txBox="1">
            <a:spLocks noChangeArrowheads="1"/>
          </p:cNvSpPr>
          <p:nvPr/>
        </p:nvSpPr>
        <p:spPr bwMode="auto">
          <a:xfrm>
            <a:off x="4129088" y="1443038"/>
            <a:ext cx="1779587" cy="304800"/>
          </a:xfrm>
          <a:prstGeom prst="rect">
            <a:avLst/>
          </a:prstGeom>
          <a:noFill/>
          <a:ln w="25400">
            <a:noFill/>
            <a:miter lim="800000"/>
            <a:headEnd type="none" w="sm" len="sm"/>
            <a:tailEnd/>
          </a:ln>
          <a:effectLst/>
        </p:spPr>
        <p:txBody>
          <a:bodyPr anchor="ctr">
            <a:spAutoFit/>
          </a:bodyPr>
          <a:lstStyle/>
          <a:p>
            <a:pPr algn="r" defTabSz="762000"/>
            <a:r>
              <a:rPr lang="de-DE" sz="1400"/>
              <a:t>G</a:t>
            </a:r>
            <a:r>
              <a:rPr lang="de-DE" sz="1400" baseline="-25000"/>
              <a:t>B, reflected, glazing</a:t>
            </a:r>
            <a:endParaRPr lang="de-DE" sz="1400"/>
          </a:p>
        </p:txBody>
      </p:sp>
      <p:sp>
        <p:nvSpPr>
          <p:cNvPr id="42027" name="Text Box 43"/>
          <p:cNvSpPr txBox="1">
            <a:spLocks noChangeArrowheads="1"/>
          </p:cNvSpPr>
          <p:nvPr/>
        </p:nvSpPr>
        <p:spPr bwMode="auto">
          <a:xfrm>
            <a:off x="5872163" y="2643188"/>
            <a:ext cx="1195387" cy="304800"/>
          </a:xfrm>
          <a:prstGeom prst="rect">
            <a:avLst/>
          </a:prstGeom>
          <a:noFill/>
          <a:ln w="25400">
            <a:noFill/>
            <a:miter lim="800000"/>
            <a:headEnd type="none" w="sm" len="sm"/>
            <a:tailEnd/>
          </a:ln>
          <a:effectLst/>
        </p:spPr>
        <p:txBody>
          <a:bodyPr anchor="ctr">
            <a:spAutoFit/>
          </a:bodyPr>
          <a:lstStyle/>
          <a:p>
            <a:pPr algn="l" defTabSz="762000"/>
            <a:r>
              <a:rPr lang="de-DE" sz="1400" dirty="0">
                <a:solidFill>
                  <a:schemeClr val="bg1"/>
                </a:solidFill>
              </a:rPr>
              <a:t>G</a:t>
            </a:r>
            <a:r>
              <a:rPr lang="de-DE" sz="1400" baseline="-25000" dirty="0">
                <a:solidFill>
                  <a:schemeClr val="bg1"/>
                </a:solidFill>
              </a:rPr>
              <a:t>B,</a:t>
            </a:r>
            <a:r>
              <a:rPr lang="de-DE" sz="1400" baseline="-25000" dirty="0"/>
              <a:t> </a:t>
            </a:r>
            <a:r>
              <a:rPr lang="de-DE" sz="1400" baseline="-25000" dirty="0" err="1">
                <a:solidFill>
                  <a:schemeClr val="bg1"/>
                </a:solidFill>
              </a:rPr>
              <a:t>transmitted</a:t>
            </a:r>
            <a:endParaRPr lang="de-DE" sz="1400" dirty="0">
              <a:solidFill>
                <a:schemeClr val="bg1"/>
              </a:solidFill>
            </a:endParaRPr>
          </a:p>
        </p:txBody>
      </p:sp>
      <p:sp>
        <p:nvSpPr>
          <p:cNvPr id="42029" name="Text Box 45"/>
          <p:cNvSpPr txBox="1">
            <a:spLocks noChangeArrowheads="1"/>
          </p:cNvSpPr>
          <p:nvPr/>
        </p:nvSpPr>
        <p:spPr bwMode="auto">
          <a:xfrm>
            <a:off x="1884363" y="1570038"/>
            <a:ext cx="998537" cy="304800"/>
          </a:xfrm>
          <a:prstGeom prst="rect">
            <a:avLst/>
          </a:prstGeom>
          <a:noFill/>
          <a:ln w="25400">
            <a:noFill/>
            <a:miter lim="800000"/>
            <a:headEnd type="none" w="sm" len="sm"/>
            <a:tailEnd/>
          </a:ln>
          <a:effectLst/>
        </p:spPr>
        <p:txBody>
          <a:bodyPr anchor="ctr">
            <a:spAutoFit/>
          </a:bodyPr>
          <a:lstStyle/>
          <a:p>
            <a:pPr algn="l" defTabSz="762000"/>
            <a:r>
              <a:rPr lang="de-DE" sz="1400"/>
              <a:t>G</a:t>
            </a:r>
            <a:r>
              <a:rPr lang="de-DE" sz="1400" baseline="-25000"/>
              <a:t>D, reflected</a:t>
            </a:r>
            <a:endParaRPr lang="de-DE" sz="1400"/>
          </a:p>
        </p:txBody>
      </p:sp>
      <p:grpSp>
        <p:nvGrpSpPr>
          <p:cNvPr id="10" name="Group 52"/>
          <p:cNvGrpSpPr>
            <a:grpSpLocks/>
          </p:cNvGrpSpPr>
          <p:nvPr/>
        </p:nvGrpSpPr>
        <p:grpSpPr bwMode="auto">
          <a:xfrm>
            <a:off x="1909763" y="1789113"/>
            <a:ext cx="606425" cy="603250"/>
            <a:chOff x="1905" y="809"/>
            <a:chExt cx="682" cy="686"/>
          </a:xfrm>
        </p:grpSpPr>
        <p:sp>
          <p:nvSpPr>
            <p:cNvPr id="42031" name="Freeform 47"/>
            <p:cNvSpPr>
              <a:spLocks/>
            </p:cNvSpPr>
            <p:nvPr/>
          </p:nvSpPr>
          <p:spPr bwMode="auto">
            <a:xfrm flipV="1">
              <a:off x="1914" y="1004"/>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19050" cap="flat" cmpd="sng">
              <a:solidFill>
                <a:srgbClr val="FFFF00"/>
              </a:solidFill>
              <a:prstDash val="solid"/>
              <a:round/>
              <a:headEnd type="none" w="sm" len="sm"/>
              <a:tailEnd type="stealth" w="med" len="med"/>
            </a:ln>
            <a:effectLst/>
          </p:spPr>
          <p:txBody>
            <a:bodyPr wrap="none" anchor="ctr"/>
            <a:lstStyle/>
            <a:p>
              <a:endParaRPr lang="en-AU"/>
            </a:p>
          </p:txBody>
        </p:sp>
        <p:sp>
          <p:nvSpPr>
            <p:cNvPr id="42032" name="Freeform 48"/>
            <p:cNvSpPr>
              <a:spLocks/>
            </p:cNvSpPr>
            <p:nvPr/>
          </p:nvSpPr>
          <p:spPr bwMode="auto">
            <a:xfrm flipV="1">
              <a:off x="1905" y="997"/>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grpSp>
          <p:nvGrpSpPr>
            <p:cNvPr id="11" name="Group 51"/>
            <p:cNvGrpSpPr>
              <a:grpSpLocks/>
            </p:cNvGrpSpPr>
            <p:nvPr/>
          </p:nvGrpSpPr>
          <p:grpSpPr bwMode="auto">
            <a:xfrm>
              <a:off x="1926" y="809"/>
              <a:ext cx="661" cy="686"/>
              <a:chOff x="1926" y="809"/>
              <a:chExt cx="661" cy="686"/>
            </a:xfrm>
          </p:grpSpPr>
          <p:sp>
            <p:nvSpPr>
              <p:cNvPr id="42033" name="Freeform 49"/>
              <p:cNvSpPr>
                <a:spLocks/>
              </p:cNvSpPr>
              <p:nvPr/>
            </p:nvSpPr>
            <p:spPr bwMode="auto">
              <a:xfrm flipV="1">
                <a:off x="1926" y="1011"/>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34" name="Text Box 50"/>
              <p:cNvSpPr txBox="1">
                <a:spLocks noChangeArrowheads="1"/>
              </p:cNvSpPr>
              <p:nvPr/>
            </p:nvSpPr>
            <p:spPr bwMode="auto">
              <a:xfrm rot="18758122" flipH="1">
                <a:off x="2200" y="784"/>
                <a:ext cx="361" cy="412"/>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&gt;</a:t>
                </a:r>
                <a:endParaRPr lang="de-DE"/>
              </a:p>
            </p:txBody>
          </p:sp>
        </p:grpSp>
      </p:grpSp>
      <p:grpSp>
        <p:nvGrpSpPr>
          <p:cNvPr id="12" name="Group 53"/>
          <p:cNvGrpSpPr>
            <a:grpSpLocks/>
          </p:cNvGrpSpPr>
          <p:nvPr/>
        </p:nvGrpSpPr>
        <p:grpSpPr bwMode="auto">
          <a:xfrm>
            <a:off x="1919288" y="2466976"/>
            <a:ext cx="701675" cy="711200"/>
            <a:chOff x="2029" y="940"/>
            <a:chExt cx="638" cy="655"/>
          </a:xfrm>
        </p:grpSpPr>
        <p:sp>
          <p:nvSpPr>
            <p:cNvPr id="42038" name="Freeform 54"/>
            <p:cNvSpPr>
              <a:spLocks/>
            </p:cNvSpPr>
            <p:nvPr/>
          </p:nvSpPr>
          <p:spPr bwMode="auto">
            <a:xfrm>
              <a:off x="2038" y="947"/>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19050" cap="flat" cmpd="sng">
              <a:solidFill>
                <a:srgbClr val="FFFF00"/>
              </a:solidFill>
              <a:prstDash val="solid"/>
              <a:round/>
              <a:headEnd type="none" w="sm" len="sm"/>
              <a:tailEnd type="stealth" w="med" len="med"/>
            </a:ln>
            <a:effectLst/>
          </p:spPr>
          <p:txBody>
            <a:bodyPr wrap="none" anchor="ctr"/>
            <a:lstStyle/>
            <a:p>
              <a:endParaRPr lang="en-AU"/>
            </a:p>
          </p:txBody>
        </p:sp>
        <p:sp>
          <p:nvSpPr>
            <p:cNvPr id="42039" name="Freeform 55"/>
            <p:cNvSpPr>
              <a:spLocks/>
            </p:cNvSpPr>
            <p:nvPr/>
          </p:nvSpPr>
          <p:spPr bwMode="auto">
            <a:xfrm>
              <a:off x="2029" y="954"/>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40" name="Freeform 56"/>
            <p:cNvSpPr>
              <a:spLocks/>
            </p:cNvSpPr>
            <p:nvPr/>
          </p:nvSpPr>
          <p:spPr bwMode="auto">
            <a:xfrm>
              <a:off x="2050" y="940"/>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41" name="Text Box 57"/>
            <p:cNvSpPr txBox="1">
              <a:spLocks noChangeArrowheads="1"/>
            </p:cNvSpPr>
            <p:nvPr/>
          </p:nvSpPr>
          <p:spPr bwMode="auto">
            <a:xfrm rot="2841878">
              <a:off x="2355" y="1282"/>
              <a:ext cx="292" cy="333"/>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&gt;</a:t>
              </a:r>
              <a:endParaRPr lang="de-DE"/>
            </a:p>
          </p:txBody>
        </p:sp>
      </p:grpSp>
      <p:sp>
        <p:nvSpPr>
          <p:cNvPr id="42042" name="Text Box 58"/>
          <p:cNvSpPr txBox="1">
            <a:spLocks noChangeArrowheads="1"/>
          </p:cNvSpPr>
          <p:nvPr/>
        </p:nvSpPr>
        <p:spPr bwMode="auto">
          <a:xfrm>
            <a:off x="2052638" y="3052763"/>
            <a:ext cx="1195387" cy="304800"/>
          </a:xfrm>
          <a:prstGeom prst="rect">
            <a:avLst/>
          </a:prstGeom>
          <a:noFill/>
          <a:ln w="25400">
            <a:noFill/>
            <a:miter lim="800000"/>
            <a:headEnd type="none" w="sm" len="sm"/>
            <a:tailEnd/>
          </a:ln>
          <a:effectLst/>
        </p:spPr>
        <p:txBody>
          <a:bodyPr anchor="ctr">
            <a:spAutoFit/>
          </a:bodyPr>
          <a:lstStyle/>
          <a:p>
            <a:pPr algn="l" defTabSz="762000"/>
            <a:r>
              <a:rPr lang="de-DE" sz="1400" dirty="0">
                <a:solidFill>
                  <a:schemeClr val="bg1"/>
                </a:solidFill>
              </a:rPr>
              <a:t>G</a:t>
            </a:r>
            <a:r>
              <a:rPr lang="de-DE" sz="1400" baseline="-25000" dirty="0">
                <a:solidFill>
                  <a:schemeClr val="bg1"/>
                </a:solidFill>
              </a:rPr>
              <a:t>D, </a:t>
            </a:r>
            <a:r>
              <a:rPr lang="de-DE" sz="1400" baseline="-25000" dirty="0" err="1">
                <a:solidFill>
                  <a:schemeClr val="bg1"/>
                </a:solidFill>
              </a:rPr>
              <a:t>transmitted</a:t>
            </a:r>
            <a:endParaRPr lang="de-DE" sz="1400" dirty="0">
              <a:solidFill>
                <a:schemeClr val="bg1"/>
              </a:solidFill>
            </a:endParaRPr>
          </a:p>
        </p:txBody>
      </p:sp>
      <p:sp>
        <p:nvSpPr>
          <p:cNvPr id="42048" name="Freeform 64"/>
          <p:cNvSpPr>
            <a:spLocks/>
          </p:cNvSpPr>
          <p:nvPr/>
        </p:nvSpPr>
        <p:spPr bwMode="auto">
          <a:xfrm flipV="1">
            <a:off x="3203641" y="4265641"/>
            <a:ext cx="393909" cy="425617"/>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19050" cap="flat" cmpd="sng">
            <a:solidFill>
              <a:srgbClr val="FFFF00"/>
            </a:solidFill>
            <a:prstDash val="solid"/>
            <a:round/>
            <a:headEnd type="none" w="sm" len="sm"/>
            <a:tailEnd type="stealth" w="med" len="med"/>
          </a:ln>
          <a:effectLst/>
        </p:spPr>
        <p:txBody>
          <a:bodyPr wrap="none" anchor="ctr"/>
          <a:lstStyle/>
          <a:p>
            <a:endParaRPr lang="en-AU"/>
          </a:p>
        </p:txBody>
      </p:sp>
      <p:sp>
        <p:nvSpPr>
          <p:cNvPr id="42049" name="Freeform 65"/>
          <p:cNvSpPr>
            <a:spLocks/>
          </p:cNvSpPr>
          <p:nvPr/>
        </p:nvSpPr>
        <p:spPr bwMode="auto">
          <a:xfrm flipV="1">
            <a:off x="3195638" y="4259485"/>
            <a:ext cx="393909" cy="425617"/>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grpSp>
        <p:nvGrpSpPr>
          <p:cNvPr id="14" name="Group 66"/>
          <p:cNvGrpSpPr>
            <a:grpSpLocks/>
          </p:cNvGrpSpPr>
          <p:nvPr/>
        </p:nvGrpSpPr>
        <p:grpSpPr bwMode="auto">
          <a:xfrm>
            <a:off x="3214311" y="4094163"/>
            <a:ext cx="587752" cy="603250"/>
            <a:chOff x="1926" y="809"/>
            <a:chExt cx="661" cy="686"/>
          </a:xfrm>
        </p:grpSpPr>
        <p:sp>
          <p:nvSpPr>
            <p:cNvPr id="42051" name="Freeform 67"/>
            <p:cNvSpPr>
              <a:spLocks/>
            </p:cNvSpPr>
            <p:nvPr/>
          </p:nvSpPr>
          <p:spPr bwMode="auto">
            <a:xfrm flipV="1">
              <a:off x="1926" y="1011"/>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52" name="Text Box 68"/>
            <p:cNvSpPr txBox="1">
              <a:spLocks noChangeArrowheads="1"/>
            </p:cNvSpPr>
            <p:nvPr/>
          </p:nvSpPr>
          <p:spPr bwMode="auto">
            <a:xfrm rot="18758122" flipH="1">
              <a:off x="2200" y="784"/>
              <a:ext cx="361" cy="412"/>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&gt;</a:t>
              </a:r>
              <a:endParaRPr lang="de-DE"/>
            </a:p>
          </p:txBody>
        </p:sp>
      </p:grpSp>
      <p:sp>
        <p:nvSpPr>
          <p:cNvPr id="42054" name="Text Box 70"/>
          <p:cNvSpPr txBox="1">
            <a:spLocks noChangeArrowheads="1"/>
          </p:cNvSpPr>
          <p:nvPr/>
        </p:nvSpPr>
        <p:spPr bwMode="auto">
          <a:xfrm>
            <a:off x="2911475" y="3884613"/>
            <a:ext cx="1470025" cy="304800"/>
          </a:xfrm>
          <a:prstGeom prst="rect">
            <a:avLst/>
          </a:prstGeom>
          <a:noFill/>
          <a:ln w="25400">
            <a:noFill/>
            <a:miter lim="800000"/>
            <a:headEnd type="none" w="sm" len="sm"/>
            <a:tailEnd/>
          </a:ln>
          <a:effectLst/>
        </p:spPr>
        <p:txBody>
          <a:bodyPr anchor="ctr">
            <a:spAutoFit/>
          </a:bodyPr>
          <a:lstStyle/>
          <a:p>
            <a:pPr algn="l" defTabSz="762000"/>
            <a:r>
              <a:rPr lang="de-DE" sz="1400" dirty="0">
                <a:solidFill>
                  <a:schemeClr val="bg1"/>
                </a:solidFill>
              </a:rPr>
              <a:t>G</a:t>
            </a:r>
            <a:r>
              <a:rPr lang="de-DE" sz="1400" baseline="-25000" dirty="0">
                <a:solidFill>
                  <a:schemeClr val="bg1"/>
                </a:solidFill>
              </a:rPr>
              <a:t>D, </a:t>
            </a:r>
            <a:r>
              <a:rPr lang="de-DE" sz="1400" baseline="-25000" dirty="0" err="1">
                <a:solidFill>
                  <a:schemeClr val="bg1"/>
                </a:solidFill>
              </a:rPr>
              <a:t>reflected</a:t>
            </a:r>
            <a:r>
              <a:rPr lang="de-DE" sz="1400" baseline="-25000" dirty="0">
                <a:solidFill>
                  <a:schemeClr val="bg1"/>
                </a:solidFill>
              </a:rPr>
              <a:t>, </a:t>
            </a:r>
            <a:r>
              <a:rPr lang="de-DE" sz="1400" baseline="-25000" dirty="0" err="1">
                <a:solidFill>
                  <a:schemeClr val="bg1"/>
                </a:solidFill>
              </a:rPr>
              <a:t>ground</a:t>
            </a:r>
            <a:endParaRPr lang="de-DE" sz="1400" dirty="0">
              <a:solidFill>
                <a:schemeClr val="bg1"/>
              </a:solidFill>
            </a:endParaRPr>
          </a:p>
        </p:txBody>
      </p:sp>
      <p:sp>
        <p:nvSpPr>
          <p:cNvPr id="42016" name="AutoShape 32"/>
          <p:cNvSpPr>
            <a:spLocks noChangeArrowheads="1"/>
          </p:cNvSpPr>
          <p:nvPr/>
        </p:nvSpPr>
        <p:spPr bwMode="auto">
          <a:xfrm rot="446761">
            <a:off x="5729288" y="3925888"/>
            <a:ext cx="87312" cy="773113"/>
          </a:xfrm>
          <a:prstGeom prst="downArrow">
            <a:avLst>
              <a:gd name="adj1" fmla="val 50000"/>
              <a:gd name="adj2" fmla="val 221364"/>
            </a:avLst>
          </a:prstGeom>
          <a:solidFill>
            <a:srgbClr val="FFFF00"/>
          </a:solidFill>
          <a:ln w="3175">
            <a:solidFill>
              <a:schemeClr val="tx1"/>
            </a:solidFill>
            <a:miter lim="800000"/>
            <a:headEnd type="none" w="sm" len="sm"/>
            <a:tailEnd/>
          </a:ln>
          <a:effectLst/>
        </p:spPr>
        <p:txBody>
          <a:bodyPr wrap="none" anchor="ctr"/>
          <a:lstStyle/>
          <a:p>
            <a:endParaRPr lang="en-AU"/>
          </a:p>
        </p:txBody>
      </p:sp>
      <p:sp>
        <p:nvSpPr>
          <p:cNvPr id="42018" name="AutoShape 34"/>
          <p:cNvSpPr>
            <a:spLocks noChangeArrowheads="1"/>
          </p:cNvSpPr>
          <p:nvPr/>
        </p:nvSpPr>
        <p:spPr bwMode="auto">
          <a:xfrm rot="9757335">
            <a:off x="5580063" y="4324351"/>
            <a:ext cx="74612" cy="385763"/>
          </a:xfrm>
          <a:prstGeom prst="downArrow">
            <a:avLst>
              <a:gd name="adj1" fmla="val 50000"/>
              <a:gd name="adj2" fmla="val 129255"/>
            </a:avLst>
          </a:prstGeom>
          <a:solidFill>
            <a:srgbClr val="FFFF00"/>
          </a:solidFill>
          <a:ln w="3175">
            <a:solidFill>
              <a:schemeClr val="tx1"/>
            </a:solidFill>
            <a:miter lim="800000"/>
            <a:headEnd type="none" w="sm" len="sm"/>
            <a:tailEnd/>
          </a:ln>
          <a:effectLst/>
        </p:spPr>
        <p:txBody>
          <a:bodyPr wrap="none" anchor="ctr"/>
          <a:lstStyle/>
          <a:p>
            <a:endParaRPr lang="en-AU"/>
          </a:p>
        </p:txBody>
      </p:sp>
      <p:sp>
        <p:nvSpPr>
          <p:cNvPr id="42053" name="Text Box 69"/>
          <p:cNvSpPr txBox="1">
            <a:spLocks noChangeArrowheads="1"/>
          </p:cNvSpPr>
          <p:nvPr/>
        </p:nvSpPr>
        <p:spPr bwMode="auto">
          <a:xfrm>
            <a:off x="5929313" y="3986213"/>
            <a:ext cx="1195387" cy="304800"/>
          </a:xfrm>
          <a:prstGeom prst="rect">
            <a:avLst/>
          </a:prstGeom>
          <a:noFill/>
          <a:ln w="25400">
            <a:noFill/>
            <a:miter lim="800000"/>
            <a:headEnd type="none" w="sm" len="sm"/>
            <a:tailEnd/>
          </a:ln>
          <a:effectLst/>
        </p:spPr>
        <p:txBody>
          <a:bodyPr anchor="ctr">
            <a:spAutoFit/>
          </a:bodyPr>
          <a:lstStyle/>
          <a:p>
            <a:pPr algn="l" defTabSz="762000"/>
            <a:r>
              <a:rPr lang="de-DE" sz="1400" dirty="0">
                <a:solidFill>
                  <a:schemeClr val="bg1"/>
                </a:solidFill>
              </a:rPr>
              <a:t>G</a:t>
            </a:r>
            <a:r>
              <a:rPr lang="de-DE" sz="1400" baseline="-25000" dirty="0">
                <a:solidFill>
                  <a:schemeClr val="bg1"/>
                </a:solidFill>
              </a:rPr>
              <a:t>B, </a:t>
            </a:r>
            <a:r>
              <a:rPr lang="de-DE" sz="1400" baseline="-25000" dirty="0" err="1">
                <a:solidFill>
                  <a:schemeClr val="bg1"/>
                </a:solidFill>
              </a:rPr>
              <a:t>transmitted</a:t>
            </a:r>
            <a:endParaRPr lang="de-DE" sz="1400" dirty="0">
              <a:solidFill>
                <a:schemeClr val="bg1"/>
              </a:solidFill>
            </a:endParaRPr>
          </a:p>
        </p:txBody>
      </p:sp>
      <p:sp>
        <p:nvSpPr>
          <p:cNvPr id="42055" name="Text Box 71"/>
          <p:cNvSpPr txBox="1">
            <a:spLocks noChangeArrowheads="1"/>
          </p:cNvSpPr>
          <p:nvPr/>
        </p:nvSpPr>
        <p:spPr bwMode="auto">
          <a:xfrm>
            <a:off x="4338638" y="4033838"/>
            <a:ext cx="1446212" cy="304800"/>
          </a:xfrm>
          <a:prstGeom prst="rect">
            <a:avLst/>
          </a:prstGeom>
          <a:noFill/>
          <a:ln w="25400">
            <a:noFill/>
            <a:miter lim="800000"/>
            <a:headEnd type="none" w="sm" len="sm"/>
            <a:tailEnd/>
          </a:ln>
          <a:effectLst/>
        </p:spPr>
        <p:txBody>
          <a:bodyPr anchor="ctr">
            <a:spAutoFit/>
          </a:bodyPr>
          <a:lstStyle/>
          <a:p>
            <a:pPr algn="r" defTabSz="762000"/>
            <a:r>
              <a:rPr lang="de-DE" sz="1400" dirty="0">
                <a:solidFill>
                  <a:schemeClr val="bg1"/>
                </a:solidFill>
              </a:rPr>
              <a:t>G</a:t>
            </a:r>
            <a:r>
              <a:rPr lang="de-DE" sz="1400" baseline="-25000" dirty="0">
                <a:solidFill>
                  <a:schemeClr val="bg1"/>
                </a:solidFill>
              </a:rPr>
              <a:t>B, </a:t>
            </a:r>
            <a:r>
              <a:rPr lang="de-DE" sz="1400" baseline="-25000" dirty="0" err="1">
                <a:solidFill>
                  <a:schemeClr val="bg1"/>
                </a:solidFill>
              </a:rPr>
              <a:t>reflected</a:t>
            </a:r>
            <a:r>
              <a:rPr lang="de-DE" sz="1400" baseline="-25000" dirty="0">
                <a:solidFill>
                  <a:schemeClr val="bg1"/>
                </a:solidFill>
              </a:rPr>
              <a:t>, </a:t>
            </a:r>
            <a:r>
              <a:rPr lang="de-DE" sz="1400" baseline="-25000" dirty="0" err="1">
                <a:solidFill>
                  <a:schemeClr val="bg1"/>
                </a:solidFill>
              </a:rPr>
              <a:t>ground</a:t>
            </a:r>
            <a:endParaRPr lang="de-DE" sz="1400" dirty="0">
              <a:solidFill>
                <a:schemeClr val="bg1"/>
              </a:solidFill>
            </a:endParaRPr>
          </a:p>
        </p:txBody>
      </p:sp>
      <p:sp>
        <p:nvSpPr>
          <p:cNvPr id="42061" name="AutoShape 77"/>
          <p:cNvSpPr>
            <a:spLocks noChangeArrowheads="1"/>
          </p:cNvSpPr>
          <p:nvPr/>
        </p:nvSpPr>
        <p:spPr bwMode="auto">
          <a:xfrm rot="446761">
            <a:off x="5630863" y="4745038"/>
            <a:ext cx="92075" cy="522288"/>
          </a:xfrm>
          <a:prstGeom prst="downArrow">
            <a:avLst>
              <a:gd name="adj1" fmla="val 50000"/>
              <a:gd name="adj2" fmla="val 141810"/>
            </a:avLst>
          </a:prstGeom>
          <a:solidFill>
            <a:srgbClr val="FFFF00"/>
          </a:solidFill>
          <a:ln w="3175">
            <a:solidFill>
              <a:schemeClr val="tx1"/>
            </a:solidFill>
            <a:miter lim="800000"/>
            <a:headEnd type="none" w="sm" len="sm"/>
            <a:tailEnd/>
          </a:ln>
          <a:effectLst/>
        </p:spPr>
        <p:txBody>
          <a:bodyPr wrap="none" anchor="ctr"/>
          <a:lstStyle/>
          <a:p>
            <a:endParaRPr lang="en-AU"/>
          </a:p>
        </p:txBody>
      </p:sp>
      <p:sp>
        <p:nvSpPr>
          <p:cNvPr id="42062" name="Text Box 78"/>
          <p:cNvSpPr txBox="1">
            <a:spLocks noChangeArrowheads="1"/>
          </p:cNvSpPr>
          <p:nvPr/>
        </p:nvSpPr>
        <p:spPr bwMode="auto">
          <a:xfrm>
            <a:off x="5214938" y="5395913"/>
            <a:ext cx="1376362" cy="304800"/>
          </a:xfrm>
          <a:prstGeom prst="rect">
            <a:avLst/>
          </a:prstGeom>
          <a:noFill/>
          <a:ln w="25400">
            <a:noFill/>
            <a:miter lim="800000"/>
            <a:headEnd type="none" w="sm" len="sm"/>
            <a:tailEnd/>
          </a:ln>
          <a:effectLst/>
        </p:spPr>
        <p:txBody>
          <a:bodyPr anchor="ctr">
            <a:spAutoFit/>
          </a:bodyPr>
          <a:lstStyle/>
          <a:p>
            <a:pPr algn="l" defTabSz="762000"/>
            <a:r>
              <a:rPr lang="de-DE" sz="1400"/>
              <a:t>G</a:t>
            </a:r>
            <a:r>
              <a:rPr lang="de-DE" sz="1400" baseline="-25000"/>
              <a:t>B, ground storage</a:t>
            </a:r>
            <a:endParaRPr lang="de-DE" sz="1400"/>
          </a:p>
        </p:txBody>
      </p:sp>
      <p:sp>
        <p:nvSpPr>
          <p:cNvPr id="42066" name="AutoShape 82"/>
          <p:cNvSpPr>
            <a:spLocks noChangeArrowheads="1"/>
          </p:cNvSpPr>
          <p:nvPr/>
        </p:nvSpPr>
        <p:spPr bwMode="auto">
          <a:xfrm>
            <a:off x="2228851" y="4410076"/>
            <a:ext cx="74613" cy="714375"/>
          </a:xfrm>
          <a:prstGeom prst="upDownArrow">
            <a:avLst>
              <a:gd name="adj1" fmla="val 50000"/>
              <a:gd name="adj2" fmla="val 191489"/>
            </a:avLst>
          </a:prstGeom>
          <a:solidFill>
            <a:srgbClr val="FFFF00"/>
          </a:solidFill>
          <a:ln w="3175">
            <a:solidFill>
              <a:schemeClr val="tx1"/>
            </a:solidFill>
            <a:miter lim="800000"/>
            <a:headEnd type="none" w="sm" len="sm"/>
            <a:tailEnd/>
          </a:ln>
          <a:effectLst/>
        </p:spPr>
        <p:txBody>
          <a:bodyPr wrap="none" anchor="ctr"/>
          <a:lstStyle/>
          <a:p>
            <a:endParaRPr lang="en-AU"/>
          </a:p>
        </p:txBody>
      </p:sp>
      <p:sp>
        <p:nvSpPr>
          <p:cNvPr id="42067" name="Text Box 83"/>
          <p:cNvSpPr txBox="1">
            <a:spLocks noChangeArrowheads="1"/>
          </p:cNvSpPr>
          <p:nvPr/>
        </p:nvSpPr>
        <p:spPr bwMode="auto">
          <a:xfrm>
            <a:off x="1833563" y="4100513"/>
            <a:ext cx="1376363" cy="304800"/>
          </a:xfrm>
          <a:prstGeom prst="rect">
            <a:avLst/>
          </a:prstGeom>
          <a:noFill/>
          <a:ln w="25400">
            <a:noFill/>
            <a:miter lim="800000"/>
            <a:headEnd type="none" w="sm" len="sm"/>
            <a:tailEnd/>
          </a:ln>
          <a:effectLst/>
        </p:spPr>
        <p:txBody>
          <a:bodyPr anchor="ctr">
            <a:spAutoFit/>
          </a:bodyPr>
          <a:lstStyle/>
          <a:p>
            <a:pPr algn="l" defTabSz="762000"/>
            <a:r>
              <a:rPr lang="de-DE" sz="1400" dirty="0">
                <a:solidFill>
                  <a:schemeClr val="bg1"/>
                </a:solidFill>
              </a:rPr>
              <a:t>Q</a:t>
            </a:r>
            <a:r>
              <a:rPr lang="de-DE" sz="1400" baseline="-25000" dirty="0">
                <a:solidFill>
                  <a:schemeClr val="bg1"/>
                </a:solidFill>
              </a:rPr>
              <a:t> </a:t>
            </a:r>
            <a:r>
              <a:rPr lang="de-DE" sz="1400" baseline="-25000" dirty="0" err="1">
                <a:solidFill>
                  <a:schemeClr val="bg1"/>
                </a:solidFill>
              </a:rPr>
              <a:t>ground</a:t>
            </a:r>
            <a:r>
              <a:rPr lang="de-DE" sz="1400" baseline="-25000" dirty="0">
                <a:solidFill>
                  <a:schemeClr val="bg1"/>
                </a:solidFill>
              </a:rPr>
              <a:t> </a:t>
            </a:r>
            <a:r>
              <a:rPr lang="de-DE" sz="1400" baseline="-25000" dirty="0" err="1">
                <a:solidFill>
                  <a:schemeClr val="bg1"/>
                </a:solidFill>
              </a:rPr>
              <a:t>storage</a:t>
            </a:r>
            <a:endParaRPr lang="de-DE" sz="1400" dirty="0">
              <a:solidFill>
                <a:schemeClr val="bg1"/>
              </a:solidFill>
            </a:endParaRPr>
          </a:p>
        </p:txBody>
      </p:sp>
      <p:sp>
        <p:nvSpPr>
          <p:cNvPr id="42068" name="AutoShape 84"/>
          <p:cNvSpPr>
            <a:spLocks noChangeArrowheads="1"/>
          </p:cNvSpPr>
          <p:nvPr/>
        </p:nvSpPr>
        <p:spPr bwMode="auto">
          <a:xfrm>
            <a:off x="3338513" y="1862138"/>
            <a:ext cx="95250" cy="514350"/>
          </a:xfrm>
          <a:prstGeom prst="upArrow">
            <a:avLst>
              <a:gd name="adj1" fmla="val 50000"/>
              <a:gd name="adj2" fmla="val 135000"/>
            </a:avLst>
          </a:prstGeom>
          <a:solidFill>
            <a:srgbClr val="FFFF00"/>
          </a:solidFill>
          <a:ln w="3175">
            <a:solidFill>
              <a:schemeClr val="tx1"/>
            </a:solidFill>
            <a:miter lim="800000"/>
            <a:headEnd type="none" w="sm" len="sm"/>
            <a:tailEnd/>
          </a:ln>
          <a:effectLst/>
        </p:spPr>
        <p:txBody>
          <a:bodyPr wrap="none" anchor="ctr"/>
          <a:lstStyle/>
          <a:p>
            <a:endParaRPr lang="en-AU"/>
          </a:p>
        </p:txBody>
      </p:sp>
      <p:sp>
        <p:nvSpPr>
          <p:cNvPr id="42069" name="Text Box 85"/>
          <p:cNvSpPr txBox="1">
            <a:spLocks noChangeArrowheads="1"/>
          </p:cNvSpPr>
          <p:nvPr/>
        </p:nvSpPr>
        <p:spPr bwMode="auto">
          <a:xfrm>
            <a:off x="2824163" y="1557338"/>
            <a:ext cx="981075" cy="304800"/>
          </a:xfrm>
          <a:prstGeom prst="rect">
            <a:avLst/>
          </a:prstGeom>
          <a:noFill/>
          <a:ln w="25400">
            <a:noFill/>
            <a:miter lim="800000"/>
            <a:headEnd type="none" w="sm" len="sm"/>
            <a:tailEnd/>
          </a:ln>
          <a:effectLst/>
        </p:spPr>
        <p:txBody>
          <a:bodyPr anchor="ctr">
            <a:spAutoFit/>
          </a:bodyPr>
          <a:lstStyle/>
          <a:p>
            <a:pPr defTabSz="762000"/>
            <a:r>
              <a:rPr lang="de-DE" sz="1400"/>
              <a:t>Q</a:t>
            </a:r>
            <a:r>
              <a:rPr lang="de-DE" sz="1400" baseline="-25000"/>
              <a:t> convection</a:t>
            </a:r>
            <a:endParaRPr lang="de-DE" sz="1400"/>
          </a:p>
        </p:txBody>
      </p:sp>
      <p:grpSp>
        <p:nvGrpSpPr>
          <p:cNvPr id="17" name="Group 86"/>
          <p:cNvGrpSpPr>
            <a:grpSpLocks/>
          </p:cNvGrpSpPr>
          <p:nvPr/>
        </p:nvGrpSpPr>
        <p:grpSpPr bwMode="auto">
          <a:xfrm rot="20033345">
            <a:off x="3694113" y="1646238"/>
            <a:ext cx="606425" cy="603250"/>
            <a:chOff x="1905" y="809"/>
            <a:chExt cx="682" cy="686"/>
          </a:xfrm>
        </p:grpSpPr>
        <p:sp>
          <p:nvSpPr>
            <p:cNvPr id="42071" name="Freeform 87"/>
            <p:cNvSpPr>
              <a:spLocks/>
            </p:cNvSpPr>
            <p:nvPr/>
          </p:nvSpPr>
          <p:spPr bwMode="auto">
            <a:xfrm flipV="1">
              <a:off x="1914" y="1004"/>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19050" cap="flat" cmpd="sng">
              <a:solidFill>
                <a:srgbClr val="FFFF00"/>
              </a:solidFill>
              <a:prstDash val="solid"/>
              <a:round/>
              <a:headEnd type="none" w="sm" len="sm"/>
              <a:tailEnd type="stealth" w="med" len="med"/>
            </a:ln>
            <a:effectLst/>
          </p:spPr>
          <p:txBody>
            <a:bodyPr wrap="none" anchor="ctr"/>
            <a:lstStyle/>
            <a:p>
              <a:endParaRPr lang="en-AU"/>
            </a:p>
          </p:txBody>
        </p:sp>
        <p:sp>
          <p:nvSpPr>
            <p:cNvPr id="42072" name="Freeform 88"/>
            <p:cNvSpPr>
              <a:spLocks/>
            </p:cNvSpPr>
            <p:nvPr/>
          </p:nvSpPr>
          <p:spPr bwMode="auto">
            <a:xfrm flipV="1">
              <a:off x="1905" y="997"/>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grpSp>
          <p:nvGrpSpPr>
            <p:cNvPr id="18" name="Group 89"/>
            <p:cNvGrpSpPr>
              <a:grpSpLocks/>
            </p:cNvGrpSpPr>
            <p:nvPr/>
          </p:nvGrpSpPr>
          <p:grpSpPr bwMode="auto">
            <a:xfrm>
              <a:off x="1926" y="809"/>
              <a:ext cx="661" cy="686"/>
              <a:chOff x="1926" y="809"/>
              <a:chExt cx="661" cy="686"/>
            </a:xfrm>
          </p:grpSpPr>
          <p:sp>
            <p:nvSpPr>
              <p:cNvPr id="42074" name="Freeform 90"/>
              <p:cNvSpPr>
                <a:spLocks/>
              </p:cNvSpPr>
              <p:nvPr/>
            </p:nvSpPr>
            <p:spPr bwMode="auto">
              <a:xfrm flipV="1">
                <a:off x="1926" y="1011"/>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75" name="Text Box 91"/>
              <p:cNvSpPr txBox="1">
                <a:spLocks noChangeArrowheads="1"/>
              </p:cNvSpPr>
              <p:nvPr/>
            </p:nvSpPr>
            <p:spPr bwMode="auto">
              <a:xfrm rot="18758122" flipH="1">
                <a:off x="2200" y="784"/>
                <a:ext cx="361" cy="412"/>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&gt;</a:t>
                </a:r>
                <a:endParaRPr lang="de-DE"/>
              </a:p>
            </p:txBody>
          </p:sp>
        </p:grpSp>
      </p:grpSp>
      <p:sp>
        <p:nvSpPr>
          <p:cNvPr id="42076" name="Text Box 92"/>
          <p:cNvSpPr txBox="1">
            <a:spLocks noChangeArrowheads="1"/>
          </p:cNvSpPr>
          <p:nvPr/>
        </p:nvSpPr>
        <p:spPr bwMode="auto">
          <a:xfrm>
            <a:off x="3644901" y="1331913"/>
            <a:ext cx="998538" cy="304800"/>
          </a:xfrm>
          <a:prstGeom prst="rect">
            <a:avLst/>
          </a:prstGeom>
          <a:noFill/>
          <a:ln w="25400">
            <a:noFill/>
            <a:miter lim="800000"/>
            <a:headEnd type="none" w="sm" len="sm"/>
            <a:tailEnd/>
          </a:ln>
          <a:effectLst/>
        </p:spPr>
        <p:txBody>
          <a:bodyPr anchor="ctr">
            <a:spAutoFit/>
          </a:bodyPr>
          <a:lstStyle/>
          <a:p>
            <a:pPr algn="l" defTabSz="762000"/>
            <a:r>
              <a:rPr lang="de-DE" sz="1400"/>
              <a:t>Q</a:t>
            </a:r>
            <a:r>
              <a:rPr lang="de-DE" sz="1400" baseline="-25000"/>
              <a:t>radiation</a:t>
            </a:r>
            <a:endParaRPr lang="de-DE" sz="1400"/>
          </a:p>
        </p:txBody>
      </p:sp>
      <p:grpSp>
        <p:nvGrpSpPr>
          <p:cNvPr id="19" name="Group 93"/>
          <p:cNvGrpSpPr>
            <a:grpSpLocks/>
          </p:cNvGrpSpPr>
          <p:nvPr/>
        </p:nvGrpSpPr>
        <p:grpSpPr bwMode="auto">
          <a:xfrm>
            <a:off x="3405188" y="2351088"/>
            <a:ext cx="606425" cy="603250"/>
            <a:chOff x="1905" y="809"/>
            <a:chExt cx="682" cy="686"/>
          </a:xfrm>
        </p:grpSpPr>
        <p:sp>
          <p:nvSpPr>
            <p:cNvPr id="42078" name="Freeform 94"/>
            <p:cNvSpPr>
              <a:spLocks/>
            </p:cNvSpPr>
            <p:nvPr/>
          </p:nvSpPr>
          <p:spPr bwMode="auto">
            <a:xfrm flipV="1">
              <a:off x="1914" y="1004"/>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19050" cap="flat" cmpd="sng">
              <a:solidFill>
                <a:srgbClr val="FFFF00"/>
              </a:solidFill>
              <a:prstDash val="solid"/>
              <a:round/>
              <a:headEnd type="none" w="sm" len="sm"/>
              <a:tailEnd type="stealth" w="med" len="med"/>
            </a:ln>
            <a:effectLst/>
          </p:spPr>
          <p:txBody>
            <a:bodyPr wrap="none" anchor="ctr"/>
            <a:lstStyle/>
            <a:p>
              <a:endParaRPr lang="en-AU"/>
            </a:p>
          </p:txBody>
        </p:sp>
        <p:sp>
          <p:nvSpPr>
            <p:cNvPr id="42079" name="Freeform 95"/>
            <p:cNvSpPr>
              <a:spLocks/>
            </p:cNvSpPr>
            <p:nvPr/>
          </p:nvSpPr>
          <p:spPr bwMode="auto">
            <a:xfrm flipV="1">
              <a:off x="1905" y="997"/>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grpSp>
          <p:nvGrpSpPr>
            <p:cNvPr id="20" name="Group 96"/>
            <p:cNvGrpSpPr>
              <a:grpSpLocks/>
            </p:cNvGrpSpPr>
            <p:nvPr/>
          </p:nvGrpSpPr>
          <p:grpSpPr bwMode="auto">
            <a:xfrm>
              <a:off x="1926" y="809"/>
              <a:ext cx="661" cy="686"/>
              <a:chOff x="1926" y="809"/>
              <a:chExt cx="661" cy="686"/>
            </a:xfrm>
          </p:grpSpPr>
          <p:sp>
            <p:nvSpPr>
              <p:cNvPr id="42081" name="Freeform 97"/>
              <p:cNvSpPr>
                <a:spLocks/>
              </p:cNvSpPr>
              <p:nvPr/>
            </p:nvSpPr>
            <p:spPr bwMode="auto">
              <a:xfrm flipV="1">
                <a:off x="1926" y="1011"/>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82" name="Text Box 98"/>
              <p:cNvSpPr txBox="1">
                <a:spLocks noChangeArrowheads="1"/>
              </p:cNvSpPr>
              <p:nvPr/>
            </p:nvSpPr>
            <p:spPr bwMode="auto">
              <a:xfrm rot="18758122" flipH="1">
                <a:off x="2200" y="784"/>
                <a:ext cx="361" cy="412"/>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&gt;</a:t>
                </a:r>
                <a:endParaRPr lang="de-DE"/>
              </a:p>
            </p:txBody>
          </p:sp>
        </p:grpSp>
      </p:grpSp>
      <p:grpSp>
        <p:nvGrpSpPr>
          <p:cNvPr id="21" name="Group 99"/>
          <p:cNvGrpSpPr>
            <a:grpSpLocks/>
          </p:cNvGrpSpPr>
          <p:nvPr/>
        </p:nvGrpSpPr>
        <p:grpSpPr bwMode="auto">
          <a:xfrm>
            <a:off x="3881438" y="2481263"/>
            <a:ext cx="701675" cy="711200"/>
            <a:chOff x="2029" y="940"/>
            <a:chExt cx="638" cy="655"/>
          </a:xfrm>
        </p:grpSpPr>
        <p:sp>
          <p:nvSpPr>
            <p:cNvPr id="42084" name="Freeform 100"/>
            <p:cNvSpPr>
              <a:spLocks/>
            </p:cNvSpPr>
            <p:nvPr/>
          </p:nvSpPr>
          <p:spPr bwMode="auto">
            <a:xfrm>
              <a:off x="2038" y="947"/>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19050" cap="flat" cmpd="sng">
              <a:solidFill>
                <a:srgbClr val="FFFF00"/>
              </a:solidFill>
              <a:prstDash val="solid"/>
              <a:round/>
              <a:headEnd type="none" w="sm" len="sm"/>
              <a:tailEnd type="stealth" w="med" len="med"/>
            </a:ln>
            <a:effectLst/>
          </p:spPr>
          <p:txBody>
            <a:bodyPr wrap="none" anchor="ctr"/>
            <a:lstStyle/>
            <a:p>
              <a:endParaRPr lang="en-AU"/>
            </a:p>
          </p:txBody>
        </p:sp>
        <p:sp>
          <p:nvSpPr>
            <p:cNvPr id="42085" name="Freeform 101"/>
            <p:cNvSpPr>
              <a:spLocks/>
            </p:cNvSpPr>
            <p:nvPr/>
          </p:nvSpPr>
          <p:spPr bwMode="auto">
            <a:xfrm>
              <a:off x="2029" y="954"/>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86" name="Freeform 102"/>
            <p:cNvSpPr>
              <a:spLocks/>
            </p:cNvSpPr>
            <p:nvPr/>
          </p:nvSpPr>
          <p:spPr bwMode="auto">
            <a:xfrm>
              <a:off x="2050" y="940"/>
              <a:ext cx="443" cy="484"/>
            </a:xfrm>
            <a:custGeom>
              <a:avLst/>
              <a:gdLst/>
              <a:ahLst/>
              <a:cxnLst>
                <a:cxn ang="0">
                  <a:pos x="0" y="12"/>
                </a:cxn>
                <a:cxn ang="0">
                  <a:pos x="135" y="19"/>
                </a:cxn>
                <a:cxn ang="0">
                  <a:pos x="83" y="124"/>
                </a:cxn>
                <a:cxn ang="0">
                  <a:pos x="225" y="139"/>
                </a:cxn>
                <a:cxn ang="0">
                  <a:pos x="180" y="244"/>
                </a:cxn>
                <a:cxn ang="0">
                  <a:pos x="300" y="267"/>
                </a:cxn>
                <a:cxn ang="0">
                  <a:pos x="285" y="357"/>
                </a:cxn>
                <a:cxn ang="0">
                  <a:pos x="353" y="372"/>
                </a:cxn>
                <a:cxn ang="0">
                  <a:pos x="443" y="484"/>
                </a:cxn>
              </a:cxnLst>
              <a:rect l="0" t="0" r="r" b="b"/>
              <a:pathLst>
                <a:path w="443" h="484">
                  <a:moveTo>
                    <a:pt x="0" y="12"/>
                  </a:moveTo>
                  <a:cubicBezTo>
                    <a:pt x="60" y="6"/>
                    <a:pt x="121" y="0"/>
                    <a:pt x="135" y="19"/>
                  </a:cubicBezTo>
                  <a:cubicBezTo>
                    <a:pt x="149" y="38"/>
                    <a:pt x="68" y="104"/>
                    <a:pt x="83" y="124"/>
                  </a:cubicBezTo>
                  <a:cubicBezTo>
                    <a:pt x="98" y="144"/>
                    <a:pt x="209" y="119"/>
                    <a:pt x="225" y="139"/>
                  </a:cubicBezTo>
                  <a:cubicBezTo>
                    <a:pt x="241" y="159"/>
                    <a:pt x="168" y="223"/>
                    <a:pt x="180" y="244"/>
                  </a:cubicBezTo>
                  <a:cubicBezTo>
                    <a:pt x="192" y="265"/>
                    <a:pt x="283" y="248"/>
                    <a:pt x="300" y="267"/>
                  </a:cubicBezTo>
                  <a:cubicBezTo>
                    <a:pt x="317" y="286"/>
                    <a:pt x="276" y="339"/>
                    <a:pt x="285" y="357"/>
                  </a:cubicBezTo>
                  <a:cubicBezTo>
                    <a:pt x="294" y="375"/>
                    <a:pt x="327" y="351"/>
                    <a:pt x="353" y="372"/>
                  </a:cubicBezTo>
                  <a:cubicBezTo>
                    <a:pt x="379" y="393"/>
                    <a:pt x="427" y="465"/>
                    <a:pt x="443" y="484"/>
                  </a:cubicBezTo>
                </a:path>
              </a:pathLst>
            </a:custGeom>
            <a:noFill/>
            <a:ln w="3175" cap="flat" cmpd="sng">
              <a:solidFill>
                <a:schemeClr val="tx1"/>
              </a:solidFill>
              <a:prstDash val="solid"/>
              <a:round/>
              <a:headEnd type="none" w="sm" len="sm"/>
              <a:tailEnd type="none" w="med" len="med"/>
            </a:ln>
            <a:effectLst/>
          </p:spPr>
          <p:txBody>
            <a:bodyPr wrap="none" anchor="ctr"/>
            <a:lstStyle/>
            <a:p>
              <a:endParaRPr lang="en-AU"/>
            </a:p>
          </p:txBody>
        </p:sp>
        <p:sp>
          <p:nvSpPr>
            <p:cNvPr id="42087" name="Text Box 103"/>
            <p:cNvSpPr txBox="1">
              <a:spLocks noChangeArrowheads="1"/>
            </p:cNvSpPr>
            <p:nvPr/>
          </p:nvSpPr>
          <p:spPr bwMode="auto">
            <a:xfrm rot="2841878">
              <a:off x="2355" y="1282"/>
              <a:ext cx="292" cy="333"/>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a:t>&gt;</a:t>
              </a:r>
              <a:endParaRPr lang="de-DE"/>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p:cNvSpPr/>
          <p:nvPr/>
        </p:nvSpPr>
        <p:spPr>
          <a:xfrm>
            <a:off x="155121" y="0"/>
            <a:ext cx="8920617" cy="447103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Rectangle 2"/>
          <p:cNvSpPr>
            <a:spLocks noChangeArrowheads="1"/>
          </p:cNvSpPr>
          <p:nvPr/>
        </p:nvSpPr>
        <p:spPr bwMode="auto">
          <a:xfrm>
            <a:off x="157163" y="3351848"/>
            <a:ext cx="4038600" cy="1143000"/>
          </a:xfrm>
          <a:prstGeom prst="rect">
            <a:avLst/>
          </a:prstGeom>
          <a:gradFill rotWithShape="0">
            <a:gsLst>
              <a:gs pos="0">
                <a:srgbClr val="CECECE"/>
              </a:gs>
              <a:gs pos="100000">
                <a:srgbClr val="CECECE">
                  <a:gamma/>
                  <a:tint val="0"/>
                  <a:invGamma/>
                </a:srgbClr>
              </a:gs>
            </a:gsLst>
            <a:lin ang="0" scaled="1"/>
          </a:gradFill>
          <a:ln w="9525">
            <a:noFill/>
            <a:miter lim="800000"/>
            <a:headEnd/>
            <a:tailEnd/>
          </a:ln>
          <a:effectLst/>
        </p:spPr>
        <p:txBody>
          <a:bodyPr wrap="none" anchor="ctr"/>
          <a:lstStyle/>
          <a:p>
            <a:endParaRPr lang="de-DE"/>
          </a:p>
        </p:txBody>
      </p:sp>
      <p:sp>
        <p:nvSpPr>
          <p:cNvPr id="76803" name="Rectangle 3"/>
          <p:cNvSpPr>
            <a:spLocks noChangeArrowheads="1"/>
          </p:cNvSpPr>
          <p:nvPr/>
        </p:nvSpPr>
        <p:spPr bwMode="auto">
          <a:xfrm>
            <a:off x="3659188" y="2792835"/>
            <a:ext cx="1663916" cy="376384"/>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dirty="0" err="1" smtClean="0">
                <a:solidFill>
                  <a:schemeClr val="bg1"/>
                </a:solidFill>
                <a:latin typeface="Arial" charset="0"/>
              </a:rPr>
              <a:t>Collector</a:t>
            </a:r>
            <a:r>
              <a:rPr lang="de-DE" dirty="0" smtClean="0">
                <a:solidFill>
                  <a:schemeClr val="bg1"/>
                </a:solidFill>
                <a:latin typeface="Arial" charset="0"/>
              </a:rPr>
              <a:t> Roof</a:t>
            </a:r>
            <a:endParaRPr lang="de-DE" dirty="0">
              <a:solidFill>
                <a:schemeClr val="bg1"/>
              </a:solidFill>
              <a:latin typeface="Arial" charset="0"/>
            </a:endParaRPr>
          </a:p>
        </p:txBody>
      </p:sp>
      <p:sp>
        <p:nvSpPr>
          <p:cNvPr id="76804" name="Line 4"/>
          <p:cNvSpPr>
            <a:spLocks noChangeShapeType="1"/>
          </p:cNvSpPr>
          <p:nvPr/>
        </p:nvSpPr>
        <p:spPr bwMode="auto">
          <a:xfrm>
            <a:off x="157163" y="3326448"/>
            <a:ext cx="4038600" cy="0"/>
          </a:xfrm>
          <a:prstGeom prst="line">
            <a:avLst/>
          </a:prstGeom>
          <a:noFill/>
          <a:ln w="25400">
            <a:solidFill>
              <a:schemeClr val="tx1"/>
            </a:solidFill>
            <a:round/>
            <a:headEnd type="none" w="sm" len="sm"/>
            <a:tailEnd type="none" w="sm" len="sm"/>
          </a:ln>
          <a:effectLst/>
        </p:spPr>
        <p:txBody>
          <a:bodyPr wrap="none" anchor="ctr"/>
          <a:lstStyle/>
          <a:p>
            <a:endParaRPr lang="de-DE"/>
          </a:p>
        </p:txBody>
      </p:sp>
      <p:sp>
        <p:nvSpPr>
          <p:cNvPr id="76805" name="Line 5"/>
          <p:cNvSpPr>
            <a:spLocks noChangeShapeType="1"/>
          </p:cNvSpPr>
          <p:nvPr/>
        </p:nvSpPr>
        <p:spPr bwMode="auto">
          <a:xfrm>
            <a:off x="157163" y="4469448"/>
            <a:ext cx="3429000" cy="0"/>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06" name="Rectangle 6" descr="20%"/>
          <p:cNvSpPr>
            <a:spLocks noChangeArrowheads="1"/>
          </p:cNvSpPr>
          <p:nvPr/>
        </p:nvSpPr>
        <p:spPr bwMode="auto">
          <a:xfrm>
            <a:off x="165100" y="4471035"/>
            <a:ext cx="4025900" cy="290513"/>
          </a:xfrm>
          <a:prstGeom prst="rect">
            <a:avLst/>
          </a:prstGeom>
          <a:solidFill>
            <a:srgbClr val="FFC000">
              <a:alpha val="66000"/>
            </a:srgbClr>
          </a:solidFill>
          <a:ln w="12700">
            <a:solidFill>
              <a:schemeClr val="tx1"/>
            </a:solidFill>
            <a:miter lim="800000"/>
            <a:headEnd/>
            <a:tailEnd/>
          </a:ln>
          <a:effectLst/>
        </p:spPr>
        <p:txBody>
          <a:bodyPr wrap="none" anchor="ctr"/>
          <a:lstStyle/>
          <a:p>
            <a:endParaRPr lang="de-DE"/>
          </a:p>
        </p:txBody>
      </p:sp>
      <p:sp>
        <p:nvSpPr>
          <p:cNvPr id="76807" name="Line 7"/>
          <p:cNvSpPr>
            <a:spLocks noChangeShapeType="1"/>
          </p:cNvSpPr>
          <p:nvPr/>
        </p:nvSpPr>
        <p:spPr bwMode="auto">
          <a:xfrm>
            <a:off x="157163" y="3250248"/>
            <a:ext cx="4038600" cy="0"/>
          </a:xfrm>
          <a:prstGeom prst="line">
            <a:avLst/>
          </a:prstGeom>
          <a:noFill/>
          <a:ln w="25400">
            <a:solidFill>
              <a:schemeClr val="tx1"/>
            </a:solidFill>
            <a:round/>
            <a:headEnd type="none" w="sm" len="sm"/>
            <a:tailEnd type="none" w="sm" len="sm"/>
          </a:ln>
          <a:effectLst/>
        </p:spPr>
        <p:txBody>
          <a:bodyPr wrap="none" anchor="ctr"/>
          <a:lstStyle/>
          <a:p>
            <a:endParaRPr lang="de-DE"/>
          </a:p>
        </p:txBody>
      </p:sp>
      <p:sp>
        <p:nvSpPr>
          <p:cNvPr id="76812" name="AutoShape 12"/>
          <p:cNvSpPr>
            <a:spLocks noChangeArrowheads="1"/>
          </p:cNvSpPr>
          <p:nvPr/>
        </p:nvSpPr>
        <p:spPr bwMode="auto">
          <a:xfrm rot="1440000">
            <a:off x="2504440" y="1514158"/>
            <a:ext cx="311150" cy="1663700"/>
          </a:xfrm>
          <a:prstGeom prst="downArrow">
            <a:avLst>
              <a:gd name="adj1" fmla="val 50000"/>
              <a:gd name="adj2" fmla="val 267372"/>
            </a:avLst>
          </a:prstGeom>
          <a:solidFill>
            <a:srgbClr val="FAFD00"/>
          </a:solidFill>
          <a:ln w="12700">
            <a:solidFill>
              <a:schemeClr val="tx1"/>
            </a:solidFill>
            <a:miter lim="800000"/>
            <a:headEnd/>
            <a:tailEnd/>
          </a:ln>
          <a:effectLst/>
        </p:spPr>
        <p:txBody>
          <a:bodyPr wrap="none" anchor="ctr"/>
          <a:lstStyle/>
          <a:p>
            <a:endParaRPr lang="de-DE"/>
          </a:p>
        </p:txBody>
      </p:sp>
      <p:sp>
        <p:nvSpPr>
          <p:cNvPr id="76813" name="AutoShape 13"/>
          <p:cNvSpPr>
            <a:spLocks noChangeArrowheads="1"/>
          </p:cNvSpPr>
          <p:nvPr/>
        </p:nvSpPr>
        <p:spPr bwMode="auto">
          <a:xfrm rot="1560000">
            <a:off x="1626553" y="3652838"/>
            <a:ext cx="215900" cy="825500"/>
          </a:xfrm>
          <a:prstGeom prst="downArrow">
            <a:avLst>
              <a:gd name="adj1" fmla="val 50000"/>
              <a:gd name="adj2" fmla="val 191194"/>
            </a:avLst>
          </a:prstGeom>
          <a:solidFill>
            <a:srgbClr val="FAFD00"/>
          </a:solidFill>
          <a:ln w="12700">
            <a:solidFill>
              <a:schemeClr val="tx1"/>
            </a:solidFill>
            <a:miter lim="800000"/>
            <a:headEnd/>
            <a:tailEnd/>
          </a:ln>
          <a:effectLst/>
        </p:spPr>
        <p:txBody>
          <a:bodyPr wrap="none" anchor="ctr"/>
          <a:lstStyle/>
          <a:p>
            <a:endParaRPr lang="de-DE"/>
          </a:p>
        </p:txBody>
      </p:sp>
      <p:sp>
        <p:nvSpPr>
          <p:cNvPr id="76814" name="AutoShape 14"/>
          <p:cNvSpPr>
            <a:spLocks noChangeArrowheads="1"/>
          </p:cNvSpPr>
          <p:nvPr/>
        </p:nvSpPr>
        <p:spPr bwMode="auto">
          <a:xfrm>
            <a:off x="193040" y="3816350"/>
            <a:ext cx="1130300" cy="290513"/>
          </a:xfrm>
          <a:prstGeom prst="leftArrow">
            <a:avLst>
              <a:gd name="adj1" fmla="val 50000"/>
              <a:gd name="adj2" fmla="val 194517"/>
            </a:avLst>
          </a:prstGeom>
          <a:solidFill>
            <a:srgbClr val="FAFD00"/>
          </a:solidFill>
          <a:ln w="12700">
            <a:solidFill>
              <a:schemeClr val="tx1"/>
            </a:solidFill>
            <a:miter lim="800000"/>
            <a:headEnd/>
            <a:tailEnd/>
          </a:ln>
          <a:effectLst/>
        </p:spPr>
        <p:txBody>
          <a:bodyPr wrap="none" anchor="ctr"/>
          <a:lstStyle/>
          <a:p>
            <a:endParaRPr lang="de-DE"/>
          </a:p>
        </p:txBody>
      </p:sp>
      <p:sp>
        <p:nvSpPr>
          <p:cNvPr id="76815" name="Rectangle 15"/>
          <p:cNvSpPr>
            <a:spLocks noChangeArrowheads="1"/>
          </p:cNvSpPr>
          <p:nvPr/>
        </p:nvSpPr>
        <p:spPr bwMode="auto">
          <a:xfrm>
            <a:off x="1931670" y="3811588"/>
            <a:ext cx="984243" cy="376384"/>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1800" dirty="0" err="1" smtClean="0">
                <a:solidFill>
                  <a:schemeClr val="bg1"/>
                </a:solidFill>
                <a:latin typeface="Arial" charset="0"/>
              </a:rPr>
              <a:t>into</a:t>
            </a:r>
            <a:r>
              <a:rPr lang="de-DE" sz="1800" dirty="0" smtClean="0">
                <a:solidFill>
                  <a:schemeClr val="bg1"/>
                </a:solidFill>
                <a:latin typeface="Arial" charset="0"/>
              </a:rPr>
              <a:t> </a:t>
            </a:r>
            <a:r>
              <a:rPr lang="de-DE" sz="1800" dirty="0" err="1" smtClean="0">
                <a:solidFill>
                  <a:schemeClr val="bg1"/>
                </a:solidFill>
                <a:latin typeface="Arial" charset="0"/>
              </a:rPr>
              <a:t>soil</a:t>
            </a:r>
            <a:endParaRPr lang="de-DE" sz="1800" dirty="0">
              <a:solidFill>
                <a:schemeClr val="bg1"/>
              </a:solidFill>
              <a:latin typeface="Arial" charset="0"/>
            </a:endParaRPr>
          </a:p>
        </p:txBody>
      </p:sp>
      <p:sp>
        <p:nvSpPr>
          <p:cNvPr id="76816" name="Rectangle 16"/>
          <p:cNvSpPr>
            <a:spLocks noChangeArrowheads="1"/>
          </p:cNvSpPr>
          <p:nvPr/>
        </p:nvSpPr>
        <p:spPr bwMode="auto">
          <a:xfrm>
            <a:off x="133350" y="3438525"/>
            <a:ext cx="984243" cy="376384"/>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dirty="0" err="1" smtClean="0">
                <a:solidFill>
                  <a:schemeClr val="bg1"/>
                </a:solidFill>
                <a:latin typeface="Arial" charset="0"/>
              </a:rPr>
              <a:t>f</a:t>
            </a:r>
            <a:r>
              <a:rPr lang="de-DE" sz="1800" dirty="0" err="1" smtClean="0">
                <a:solidFill>
                  <a:schemeClr val="bg1"/>
                </a:solidFill>
                <a:latin typeface="Arial" charset="0"/>
              </a:rPr>
              <a:t>rom</a:t>
            </a:r>
            <a:r>
              <a:rPr lang="de-DE" sz="1800" dirty="0" smtClean="0">
                <a:solidFill>
                  <a:schemeClr val="bg1"/>
                </a:solidFill>
                <a:latin typeface="Arial" charset="0"/>
              </a:rPr>
              <a:t> </a:t>
            </a:r>
            <a:r>
              <a:rPr lang="de-DE" sz="1800" dirty="0" err="1" smtClean="0">
                <a:solidFill>
                  <a:schemeClr val="bg1"/>
                </a:solidFill>
                <a:latin typeface="Arial" charset="0"/>
              </a:rPr>
              <a:t>air</a:t>
            </a:r>
            <a:endParaRPr lang="de-DE" sz="1800" dirty="0">
              <a:solidFill>
                <a:schemeClr val="bg1"/>
              </a:solidFill>
              <a:latin typeface="Arial" charset="0"/>
            </a:endParaRPr>
          </a:p>
        </p:txBody>
      </p:sp>
      <p:sp>
        <p:nvSpPr>
          <p:cNvPr id="76818" name="Rectangle 18"/>
          <p:cNvSpPr>
            <a:spLocks noChangeArrowheads="1"/>
          </p:cNvSpPr>
          <p:nvPr/>
        </p:nvSpPr>
        <p:spPr bwMode="auto">
          <a:xfrm>
            <a:off x="776288" y="4985385"/>
            <a:ext cx="588302" cy="407162"/>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000" dirty="0" err="1" smtClean="0">
                <a:latin typeface="Arial" charset="0"/>
              </a:rPr>
              <a:t>soil</a:t>
            </a:r>
            <a:endParaRPr lang="de-DE" sz="2000" dirty="0">
              <a:latin typeface="Arial" charset="0"/>
            </a:endParaRPr>
          </a:p>
        </p:txBody>
      </p:sp>
      <p:sp>
        <p:nvSpPr>
          <p:cNvPr id="76819" name="Rectangle 19"/>
          <p:cNvSpPr>
            <a:spLocks noChangeArrowheads="1"/>
          </p:cNvSpPr>
          <p:nvPr/>
        </p:nvSpPr>
        <p:spPr bwMode="auto">
          <a:xfrm>
            <a:off x="1714500" y="5506085"/>
            <a:ext cx="814324" cy="499495"/>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600" b="1" dirty="0" smtClean="0">
                <a:latin typeface="Arial" charset="0"/>
              </a:rPr>
              <a:t>Day</a:t>
            </a:r>
            <a:endParaRPr lang="de-DE" sz="2600" b="1" dirty="0">
              <a:latin typeface="Arial" charset="0"/>
            </a:endParaRPr>
          </a:p>
        </p:txBody>
      </p:sp>
      <p:sp>
        <p:nvSpPr>
          <p:cNvPr id="76820" name="Rectangle 20"/>
          <p:cNvSpPr>
            <a:spLocks noChangeArrowheads="1"/>
          </p:cNvSpPr>
          <p:nvPr/>
        </p:nvSpPr>
        <p:spPr bwMode="auto">
          <a:xfrm>
            <a:off x="5048250" y="3330077"/>
            <a:ext cx="4038600" cy="1143000"/>
          </a:xfrm>
          <a:prstGeom prst="rect">
            <a:avLst/>
          </a:prstGeom>
          <a:gradFill rotWithShape="0">
            <a:gsLst>
              <a:gs pos="0">
                <a:srgbClr val="CECECE"/>
              </a:gs>
              <a:gs pos="100000">
                <a:srgbClr val="CECECE">
                  <a:gamma/>
                  <a:tint val="0"/>
                  <a:invGamma/>
                </a:srgbClr>
              </a:gs>
            </a:gsLst>
            <a:lin ang="0" scaled="1"/>
          </a:gradFill>
          <a:ln w="9525">
            <a:noFill/>
            <a:miter lim="800000"/>
            <a:headEnd/>
            <a:tailEnd/>
          </a:ln>
          <a:effectLst/>
        </p:spPr>
        <p:txBody>
          <a:bodyPr wrap="none" anchor="ctr"/>
          <a:lstStyle/>
          <a:p>
            <a:endParaRPr lang="de-DE"/>
          </a:p>
        </p:txBody>
      </p:sp>
      <p:sp>
        <p:nvSpPr>
          <p:cNvPr id="76821" name="Line 21"/>
          <p:cNvSpPr>
            <a:spLocks noChangeShapeType="1"/>
          </p:cNvSpPr>
          <p:nvPr/>
        </p:nvSpPr>
        <p:spPr bwMode="auto">
          <a:xfrm>
            <a:off x="5048250" y="3330077"/>
            <a:ext cx="4038600" cy="0"/>
          </a:xfrm>
          <a:prstGeom prst="line">
            <a:avLst/>
          </a:prstGeom>
          <a:noFill/>
          <a:ln w="25400">
            <a:solidFill>
              <a:schemeClr val="tx1"/>
            </a:solidFill>
            <a:round/>
            <a:headEnd type="none" w="sm" len="sm"/>
            <a:tailEnd type="none" w="sm" len="sm"/>
          </a:ln>
          <a:effectLst/>
        </p:spPr>
        <p:txBody>
          <a:bodyPr wrap="none" anchor="ctr"/>
          <a:lstStyle/>
          <a:p>
            <a:endParaRPr lang="de-DE"/>
          </a:p>
        </p:txBody>
      </p:sp>
      <p:sp>
        <p:nvSpPr>
          <p:cNvPr id="76822" name="Rectangle 22" descr="20%"/>
          <p:cNvSpPr>
            <a:spLocks noChangeArrowheads="1"/>
          </p:cNvSpPr>
          <p:nvPr/>
        </p:nvSpPr>
        <p:spPr bwMode="auto">
          <a:xfrm>
            <a:off x="5049838" y="4479427"/>
            <a:ext cx="4025900" cy="292100"/>
          </a:xfrm>
          <a:prstGeom prst="rect">
            <a:avLst/>
          </a:prstGeom>
          <a:solidFill>
            <a:srgbClr val="FB4B05"/>
          </a:solidFill>
          <a:ln w="12700">
            <a:solidFill>
              <a:schemeClr val="tx1"/>
            </a:solidFill>
            <a:miter lim="800000"/>
            <a:headEnd/>
            <a:tailEnd/>
          </a:ln>
          <a:effectLst/>
        </p:spPr>
        <p:txBody>
          <a:bodyPr wrap="none" anchor="ctr"/>
          <a:lstStyle/>
          <a:p>
            <a:endParaRPr lang="de-DE"/>
          </a:p>
        </p:txBody>
      </p:sp>
      <p:sp>
        <p:nvSpPr>
          <p:cNvPr id="76823" name="Line 23"/>
          <p:cNvSpPr>
            <a:spLocks noChangeShapeType="1"/>
          </p:cNvSpPr>
          <p:nvPr/>
        </p:nvSpPr>
        <p:spPr bwMode="auto">
          <a:xfrm>
            <a:off x="5048250" y="3252289"/>
            <a:ext cx="4038600" cy="0"/>
          </a:xfrm>
          <a:prstGeom prst="line">
            <a:avLst/>
          </a:prstGeom>
          <a:noFill/>
          <a:ln w="25400">
            <a:solidFill>
              <a:schemeClr val="tx1"/>
            </a:solidFill>
            <a:round/>
            <a:headEnd type="none" w="sm" len="sm"/>
            <a:tailEnd type="none" w="sm" len="sm"/>
          </a:ln>
          <a:effectLst/>
        </p:spPr>
        <p:txBody>
          <a:bodyPr wrap="none" anchor="ctr"/>
          <a:lstStyle/>
          <a:p>
            <a:endParaRPr lang="de-DE"/>
          </a:p>
        </p:txBody>
      </p:sp>
      <p:sp>
        <p:nvSpPr>
          <p:cNvPr id="76828" name="Rectangle 28"/>
          <p:cNvSpPr>
            <a:spLocks noChangeArrowheads="1"/>
          </p:cNvSpPr>
          <p:nvPr/>
        </p:nvSpPr>
        <p:spPr bwMode="auto">
          <a:xfrm>
            <a:off x="7524749" y="3717427"/>
            <a:ext cx="159705" cy="756602"/>
          </a:xfrm>
          <a:prstGeom prst="rect">
            <a:avLst/>
          </a:prstGeom>
          <a:solidFill>
            <a:srgbClr val="FF0000"/>
          </a:solidFill>
          <a:ln w="9525">
            <a:noFill/>
            <a:miter lim="800000"/>
            <a:headEnd/>
            <a:tailEnd/>
          </a:ln>
          <a:effectLst/>
        </p:spPr>
        <p:txBody>
          <a:bodyPr wrap="none" anchor="ctr"/>
          <a:lstStyle/>
          <a:p>
            <a:endParaRPr lang="de-DE"/>
          </a:p>
        </p:txBody>
      </p:sp>
      <p:sp>
        <p:nvSpPr>
          <p:cNvPr id="76829" name="AutoShape 29"/>
          <p:cNvSpPr>
            <a:spLocks noChangeArrowheads="1"/>
          </p:cNvSpPr>
          <p:nvPr/>
        </p:nvSpPr>
        <p:spPr bwMode="auto">
          <a:xfrm>
            <a:off x="6419850" y="3658689"/>
            <a:ext cx="1117600" cy="236538"/>
          </a:xfrm>
          <a:prstGeom prst="leftArrow">
            <a:avLst>
              <a:gd name="adj1" fmla="val 50000"/>
              <a:gd name="adj2" fmla="val 236219"/>
            </a:avLst>
          </a:prstGeom>
          <a:gradFill flip="none" rotWithShape="1">
            <a:gsLst>
              <a:gs pos="0">
                <a:srgbClr val="FFF200"/>
              </a:gs>
              <a:gs pos="45000">
                <a:srgbClr val="FF7A00"/>
              </a:gs>
              <a:gs pos="70000">
                <a:srgbClr val="FF0300"/>
              </a:gs>
              <a:gs pos="100000">
                <a:srgbClr val="4D0808"/>
              </a:gs>
            </a:gsLst>
            <a:path path="circle">
              <a:fillToRect r="100000" b="100000"/>
            </a:path>
            <a:tileRect l="-100000" t="-100000"/>
          </a:gradFill>
          <a:ln w="9525">
            <a:noFill/>
            <a:miter lim="800000"/>
            <a:headEnd/>
            <a:tailEnd/>
          </a:ln>
          <a:effectLst/>
        </p:spPr>
        <p:txBody>
          <a:bodyPr wrap="none" anchor="ctr"/>
          <a:lstStyle/>
          <a:p>
            <a:endParaRPr lang="de-DE"/>
          </a:p>
        </p:txBody>
      </p:sp>
      <p:sp>
        <p:nvSpPr>
          <p:cNvPr id="76830" name="Rectangle 30"/>
          <p:cNvSpPr>
            <a:spLocks noChangeArrowheads="1"/>
          </p:cNvSpPr>
          <p:nvPr/>
        </p:nvSpPr>
        <p:spPr bwMode="auto">
          <a:xfrm>
            <a:off x="5111750" y="3630114"/>
            <a:ext cx="894475" cy="376384"/>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dirty="0" err="1" smtClean="0">
                <a:solidFill>
                  <a:schemeClr val="bg1"/>
                </a:solidFill>
                <a:latin typeface="Arial" charset="0"/>
              </a:rPr>
              <a:t>i</a:t>
            </a:r>
            <a:r>
              <a:rPr lang="de-DE" sz="1800" dirty="0" err="1" smtClean="0">
                <a:solidFill>
                  <a:schemeClr val="bg1"/>
                </a:solidFill>
                <a:latin typeface="Arial" charset="0"/>
              </a:rPr>
              <a:t>nto</a:t>
            </a:r>
            <a:r>
              <a:rPr lang="de-DE" sz="1800" dirty="0" smtClean="0">
                <a:solidFill>
                  <a:schemeClr val="bg1"/>
                </a:solidFill>
                <a:latin typeface="Arial" charset="0"/>
              </a:rPr>
              <a:t> </a:t>
            </a:r>
            <a:r>
              <a:rPr lang="de-DE" sz="1800" dirty="0" err="1" smtClean="0">
                <a:solidFill>
                  <a:schemeClr val="bg1"/>
                </a:solidFill>
                <a:latin typeface="Arial" charset="0"/>
              </a:rPr>
              <a:t>air</a:t>
            </a:r>
            <a:endParaRPr lang="de-DE" sz="1800" dirty="0">
              <a:solidFill>
                <a:schemeClr val="bg1"/>
              </a:solidFill>
              <a:latin typeface="Arial" charset="0"/>
            </a:endParaRPr>
          </a:p>
        </p:txBody>
      </p:sp>
      <p:sp>
        <p:nvSpPr>
          <p:cNvPr id="76831" name="Rectangle 31"/>
          <p:cNvSpPr>
            <a:spLocks noChangeArrowheads="1"/>
          </p:cNvSpPr>
          <p:nvPr/>
        </p:nvSpPr>
        <p:spPr bwMode="auto">
          <a:xfrm>
            <a:off x="6477000" y="5523548"/>
            <a:ext cx="1053172" cy="499495"/>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600" b="1" dirty="0" err="1" smtClean="0">
                <a:latin typeface="Arial" charset="0"/>
              </a:rPr>
              <a:t>Night</a:t>
            </a:r>
            <a:endParaRPr lang="de-DE" sz="2600" b="1" dirty="0" smtClean="0">
              <a:latin typeface="Arial" charset="0"/>
            </a:endParaRPr>
          </a:p>
        </p:txBody>
      </p:sp>
      <p:sp>
        <p:nvSpPr>
          <p:cNvPr id="76833" name="Line 33"/>
          <p:cNvSpPr>
            <a:spLocks noChangeShapeType="1"/>
          </p:cNvSpPr>
          <p:nvPr/>
        </p:nvSpPr>
        <p:spPr bwMode="auto">
          <a:xfrm flipV="1">
            <a:off x="1657350" y="4696460"/>
            <a:ext cx="398463" cy="498475"/>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34" name="Rectangle 34"/>
          <p:cNvSpPr>
            <a:spLocks noChangeArrowheads="1"/>
          </p:cNvSpPr>
          <p:nvPr/>
        </p:nvSpPr>
        <p:spPr bwMode="auto">
          <a:xfrm>
            <a:off x="7797800" y="5029835"/>
            <a:ext cx="588302" cy="407162"/>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000" dirty="0" err="1" smtClean="0">
                <a:latin typeface="Arial" charset="0"/>
              </a:rPr>
              <a:t>soil</a:t>
            </a:r>
            <a:endParaRPr lang="de-DE" sz="2000" dirty="0">
              <a:latin typeface="Arial" charset="0"/>
            </a:endParaRPr>
          </a:p>
        </p:txBody>
      </p:sp>
      <p:sp>
        <p:nvSpPr>
          <p:cNvPr id="76836" name="Line 36"/>
          <p:cNvSpPr>
            <a:spLocks noChangeShapeType="1"/>
          </p:cNvSpPr>
          <p:nvPr/>
        </p:nvSpPr>
        <p:spPr bwMode="auto">
          <a:xfrm flipH="1" flipV="1">
            <a:off x="7281863" y="4661989"/>
            <a:ext cx="565150" cy="495300"/>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40" name="Sonne 39"/>
          <p:cNvSpPr/>
          <p:nvPr/>
        </p:nvSpPr>
        <p:spPr>
          <a:xfrm>
            <a:off x="2613660" y="220980"/>
            <a:ext cx="1219200" cy="12192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Mond 40"/>
          <p:cNvSpPr/>
          <p:nvPr/>
        </p:nvSpPr>
        <p:spPr>
          <a:xfrm>
            <a:off x="6777990" y="381000"/>
            <a:ext cx="541020" cy="1082040"/>
          </a:xfrm>
          <a:prstGeom prst="moo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itel 30"/>
          <p:cNvSpPr>
            <a:spLocks noGrp="1"/>
          </p:cNvSpPr>
          <p:nvPr>
            <p:ph type="title"/>
          </p:nvPr>
        </p:nvSpPr>
        <p:spPr>
          <a:xfrm>
            <a:off x="914400" y="6184062"/>
            <a:ext cx="7315200" cy="533400"/>
          </a:xfrm>
        </p:spPr>
        <p:txBody>
          <a:bodyPr/>
          <a:lstStyle/>
          <a:p>
            <a:r>
              <a:rPr lang="de-DE" dirty="0" smtClean="0"/>
              <a:t>Storage </a:t>
            </a:r>
            <a:r>
              <a:rPr lang="de-DE" dirty="0" err="1" smtClean="0"/>
              <a:t>Principle</a:t>
            </a:r>
            <a:r>
              <a:rPr lang="de-DE" dirty="0" smtClean="0"/>
              <a:t> 1</a:t>
            </a:r>
            <a:r>
              <a:rPr lang="de-DE" dirty="0" smtClean="0"/>
              <a:t>/2</a:t>
            </a:r>
            <a:endParaRPr lang="en-AU"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hteck 41"/>
          <p:cNvSpPr/>
          <p:nvPr/>
        </p:nvSpPr>
        <p:spPr>
          <a:xfrm>
            <a:off x="155121" y="0"/>
            <a:ext cx="8920617" cy="447103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Rectangle 2"/>
          <p:cNvSpPr>
            <a:spLocks noChangeArrowheads="1"/>
          </p:cNvSpPr>
          <p:nvPr/>
        </p:nvSpPr>
        <p:spPr bwMode="auto">
          <a:xfrm>
            <a:off x="157163" y="3351848"/>
            <a:ext cx="4038600" cy="1143000"/>
          </a:xfrm>
          <a:prstGeom prst="rect">
            <a:avLst/>
          </a:prstGeom>
          <a:gradFill rotWithShape="0">
            <a:gsLst>
              <a:gs pos="0">
                <a:srgbClr val="CECECE"/>
              </a:gs>
              <a:gs pos="100000">
                <a:srgbClr val="CECECE">
                  <a:gamma/>
                  <a:tint val="0"/>
                  <a:invGamma/>
                </a:srgbClr>
              </a:gs>
            </a:gsLst>
            <a:lin ang="0" scaled="1"/>
          </a:gradFill>
          <a:ln w="9525">
            <a:noFill/>
            <a:miter lim="800000"/>
            <a:headEnd/>
            <a:tailEnd/>
          </a:ln>
          <a:effectLst/>
        </p:spPr>
        <p:txBody>
          <a:bodyPr wrap="none" anchor="ctr"/>
          <a:lstStyle/>
          <a:p>
            <a:endParaRPr lang="de-DE"/>
          </a:p>
        </p:txBody>
      </p:sp>
      <p:sp>
        <p:nvSpPr>
          <p:cNvPr id="76803" name="Rectangle 3"/>
          <p:cNvSpPr>
            <a:spLocks noChangeArrowheads="1"/>
          </p:cNvSpPr>
          <p:nvPr/>
        </p:nvSpPr>
        <p:spPr bwMode="auto">
          <a:xfrm>
            <a:off x="3561398" y="2821623"/>
            <a:ext cx="1663916" cy="376384"/>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dirty="0" err="1" smtClean="0">
                <a:solidFill>
                  <a:schemeClr val="bg1"/>
                </a:solidFill>
                <a:latin typeface="Arial" charset="0"/>
              </a:rPr>
              <a:t>C</a:t>
            </a:r>
            <a:r>
              <a:rPr lang="de-DE" dirty="0" err="1" smtClean="0">
                <a:solidFill>
                  <a:schemeClr val="bg1"/>
                </a:solidFill>
                <a:latin typeface="Arial" charset="0"/>
              </a:rPr>
              <a:t>ollector</a:t>
            </a:r>
            <a:r>
              <a:rPr lang="de-DE" dirty="0" smtClean="0">
                <a:solidFill>
                  <a:schemeClr val="bg1"/>
                </a:solidFill>
                <a:latin typeface="Arial" charset="0"/>
              </a:rPr>
              <a:t> </a:t>
            </a:r>
            <a:r>
              <a:rPr lang="de-DE" dirty="0" smtClean="0">
                <a:solidFill>
                  <a:schemeClr val="bg1"/>
                </a:solidFill>
                <a:latin typeface="Arial" charset="0"/>
              </a:rPr>
              <a:t>R</a:t>
            </a:r>
            <a:r>
              <a:rPr lang="de-DE" dirty="0" smtClean="0">
                <a:solidFill>
                  <a:schemeClr val="bg1"/>
                </a:solidFill>
                <a:latin typeface="Arial" charset="0"/>
              </a:rPr>
              <a:t>oof</a:t>
            </a:r>
            <a:endParaRPr lang="de-DE" dirty="0">
              <a:solidFill>
                <a:schemeClr val="bg1"/>
              </a:solidFill>
              <a:latin typeface="Arial" charset="0"/>
            </a:endParaRPr>
          </a:p>
        </p:txBody>
      </p:sp>
      <p:sp>
        <p:nvSpPr>
          <p:cNvPr id="76804" name="Line 4"/>
          <p:cNvSpPr>
            <a:spLocks noChangeShapeType="1"/>
          </p:cNvSpPr>
          <p:nvPr/>
        </p:nvSpPr>
        <p:spPr bwMode="auto">
          <a:xfrm>
            <a:off x="157163" y="3326448"/>
            <a:ext cx="4038600" cy="0"/>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05" name="Line 5"/>
          <p:cNvSpPr>
            <a:spLocks noChangeShapeType="1"/>
          </p:cNvSpPr>
          <p:nvPr/>
        </p:nvSpPr>
        <p:spPr bwMode="auto">
          <a:xfrm>
            <a:off x="157163" y="4469448"/>
            <a:ext cx="3429000" cy="0"/>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06" name="Rectangle 6" descr="20%"/>
          <p:cNvSpPr>
            <a:spLocks noChangeArrowheads="1"/>
          </p:cNvSpPr>
          <p:nvPr/>
        </p:nvSpPr>
        <p:spPr bwMode="auto">
          <a:xfrm>
            <a:off x="165100" y="4471035"/>
            <a:ext cx="4025900" cy="290513"/>
          </a:xfrm>
          <a:prstGeom prst="rect">
            <a:avLst/>
          </a:prstGeom>
          <a:solidFill>
            <a:srgbClr val="FFC000">
              <a:alpha val="66000"/>
            </a:srgbClr>
          </a:solidFill>
          <a:ln w="12700">
            <a:solidFill>
              <a:schemeClr val="tx1"/>
            </a:solidFill>
            <a:miter lim="800000"/>
            <a:headEnd/>
            <a:tailEnd/>
          </a:ln>
          <a:effectLst/>
        </p:spPr>
        <p:txBody>
          <a:bodyPr wrap="none" anchor="ctr"/>
          <a:lstStyle/>
          <a:p>
            <a:endParaRPr lang="de-DE"/>
          </a:p>
        </p:txBody>
      </p:sp>
      <p:sp>
        <p:nvSpPr>
          <p:cNvPr id="76807" name="Line 7"/>
          <p:cNvSpPr>
            <a:spLocks noChangeShapeType="1"/>
          </p:cNvSpPr>
          <p:nvPr/>
        </p:nvSpPr>
        <p:spPr bwMode="auto">
          <a:xfrm>
            <a:off x="157163" y="3250248"/>
            <a:ext cx="4038600" cy="0"/>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08" name="Oval 8"/>
          <p:cNvSpPr>
            <a:spLocks noChangeArrowheads="1"/>
          </p:cNvSpPr>
          <p:nvPr/>
        </p:nvSpPr>
        <p:spPr bwMode="auto">
          <a:xfrm>
            <a:off x="239713" y="4323398"/>
            <a:ext cx="749300" cy="139700"/>
          </a:xfrm>
          <a:prstGeom prst="ellipse">
            <a:avLst/>
          </a:prstGeom>
          <a:solidFill>
            <a:srgbClr val="A2C1FE"/>
          </a:solidFill>
          <a:ln w="12700">
            <a:solidFill>
              <a:schemeClr val="tx1"/>
            </a:solidFill>
            <a:round/>
            <a:headEnd/>
            <a:tailEnd/>
          </a:ln>
          <a:effectLst/>
        </p:spPr>
        <p:txBody>
          <a:bodyPr wrap="none" anchor="ctr"/>
          <a:lstStyle/>
          <a:p>
            <a:endParaRPr lang="de-DE"/>
          </a:p>
        </p:txBody>
      </p:sp>
      <p:sp>
        <p:nvSpPr>
          <p:cNvPr id="76809" name="Oval 9"/>
          <p:cNvSpPr>
            <a:spLocks noChangeArrowheads="1"/>
          </p:cNvSpPr>
          <p:nvPr/>
        </p:nvSpPr>
        <p:spPr bwMode="auto">
          <a:xfrm>
            <a:off x="1230313" y="4323398"/>
            <a:ext cx="749300" cy="139700"/>
          </a:xfrm>
          <a:prstGeom prst="ellipse">
            <a:avLst/>
          </a:prstGeom>
          <a:solidFill>
            <a:srgbClr val="A2C1FE"/>
          </a:solidFill>
          <a:ln w="12700">
            <a:solidFill>
              <a:schemeClr val="tx1"/>
            </a:solidFill>
            <a:round/>
            <a:headEnd/>
            <a:tailEnd/>
          </a:ln>
          <a:effectLst/>
        </p:spPr>
        <p:txBody>
          <a:bodyPr wrap="none" anchor="ctr"/>
          <a:lstStyle/>
          <a:p>
            <a:endParaRPr lang="de-DE"/>
          </a:p>
        </p:txBody>
      </p:sp>
      <p:sp>
        <p:nvSpPr>
          <p:cNvPr id="76810" name="Oval 10"/>
          <p:cNvSpPr>
            <a:spLocks noChangeArrowheads="1"/>
          </p:cNvSpPr>
          <p:nvPr/>
        </p:nvSpPr>
        <p:spPr bwMode="auto">
          <a:xfrm>
            <a:off x="2297113" y="4323398"/>
            <a:ext cx="749300" cy="139700"/>
          </a:xfrm>
          <a:prstGeom prst="ellipse">
            <a:avLst/>
          </a:prstGeom>
          <a:solidFill>
            <a:srgbClr val="A2C1FE"/>
          </a:solidFill>
          <a:ln w="12700">
            <a:solidFill>
              <a:schemeClr val="tx1"/>
            </a:solidFill>
            <a:round/>
            <a:headEnd/>
            <a:tailEnd/>
          </a:ln>
          <a:effectLst/>
        </p:spPr>
        <p:txBody>
          <a:bodyPr wrap="none" anchor="ctr"/>
          <a:lstStyle/>
          <a:p>
            <a:endParaRPr lang="de-DE"/>
          </a:p>
        </p:txBody>
      </p:sp>
      <p:sp>
        <p:nvSpPr>
          <p:cNvPr id="76811" name="Oval 11"/>
          <p:cNvSpPr>
            <a:spLocks noChangeArrowheads="1"/>
          </p:cNvSpPr>
          <p:nvPr/>
        </p:nvSpPr>
        <p:spPr bwMode="auto">
          <a:xfrm>
            <a:off x="3440113" y="4315460"/>
            <a:ext cx="749300" cy="139700"/>
          </a:xfrm>
          <a:prstGeom prst="ellipse">
            <a:avLst/>
          </a:prstGeom>
          <a:solidFill>
            <a:srgbClr val="A2C1FE"/>
          </a:solidFill>
          <a:ln w="12700">
            <a:solidFill>
              <a:schemeClr val="tx1"/>
            </a:solidFill>
            <a:round/>
            <a:headEnd/>
            <a:tailEnd/>
          </a:ln>
          <a:effectLst/>
        </p:spPr>
        <p:txBody>
          <a:bodyPr wrap="none" anchor="ctr"/>
          <a:lstStyle/>
          <a:p>
            <a:endParaRPr lang="de-DE"/>
          </a:p>
        </p:txBody>
      </p:sp>
      <p:sp>
        <p:nvSpPr>
          <p:cNvPr id="76812" name="AutoShape 12"/>
          <p:cNvSpPr>
            <a:spLocks noChangeArrowheads="1"/>
          </p:cNvSpPr>
          <p:nvPr/>
        </p:nvSpPr>
        <p:spPr bwMode="auto">
          <a:xfrm rot="1440000">
            <a:off x="2504440" y="1514158"/>
            <a:ext cx="311150" cy="1663700"/>
          </a:xfrm>
          <a:prstGeom prst="downArrow">
            <a:avLst>
              <a:gd name="adj1" fmla="val 50000"/>
              <a:gd name="adj2" fmla="val 267372"/>
            </a:avLst>
          </a:prstGeom>
          <a:solidFill>
            <a:srgbClr val="FAFD00"/>
          </a:solidFill>
          <a:ln w="12700">
            <a:solidFill>
              <a:schemeClr val="tx1"/>
            </a:solidFill>
            <a:miter lim="800000"/>
            <a:headEnd/>
            <a:tailEnd/>
          </a:ln>
          <a:effectLst/>
        </p:spPr>
        <p:txBody>
          <a:bodyPr wrap="none" anchor="ctr"/>
          <a:lstStyle/>
          <a:p>
            <a:endParaRPr lang="de-DE"/>
          </a:p>
        </p:txBody>
      </p:sp>
      <p:sp>
        <p:nvSpPr>
          <p:cNvPr id="76813" name="AutoShape 13"/>
          <p:cNvSpPr>
            <a:spLocks noChangeArrowheads="1"/>
          </p:cNvSpPr>
          <p:nvPr/>
        </p:nvSpPr>
        <p:spPr bwMode="auto">
          <a:xfrm rot="1560000">
            <a:off x="1664653" y="3485198"/>
            <a:ext cx="215900" cy="825500"/>
          </a:xfrm>
          <a:prstGeom prst="downArrow">
            <a:avLst>
              <a:gd name="adj1" fmla="val 50000"/>
              <a:gd name="adj2" fmla="val 191194"/>
            </a:avLst>
          </a:prstGeom>
          <a:solidFill>
            <a:srgbClr val="FAFD00"/>
          </a:solidFill>
          <a:ln w="12700">
            <a:solidFill>
              <a:schemeClr val="tx1"/>
            </a:solidFill>
            <a:miter lim="800000"/>
            <a:headEnd/>
            <a:tailEnd/>
          </a:ln>
          <a:effectLst/>
        </p:spPr>
        <p:txBody>
          <a:bodyPr wrap="none" anchor="ctr"/>
          <a:lstStyle/>
          <a:p>
            <a:endParaRPr lang="de-DE"/>
          </a:p>
        </p:txBody>
      </p:sp>
      <p:sp>
        <p:nvSpPr>
          <p:cNvPr id="76814" name="AutoShape 14"/>
          <p:cNvSpPr>
            <a:spLocks noChangeArrowheads="1"/>
          </p:cNvSpPr>
          <p:nvPr/>
        </p:nvSpPr>
        <p:spPr bwMode="auto">
          <a:xfrm>
            <a:off x="193040" y="3686810"/>
            <a:ext cx="1130300" cy="290513"/>
          </a:xfrm>
          <a:prstGeom prst="leftArrow">
            <a:avLst>
              <a:gd name="adj1" fmla="val 50000"/>
              <a:gd name="adj2" fmla="val 194517"/>
            </a:avLst>
          </a:prstGeom>
          <a:solidFill>
            <a:srgbClr val="FAFD00"/>
          </a:solidFill>
          <a:ln w="12700">
            <a:solidFill>
              <a:schemeClr val="tx1"/>
            </a:solidFill>
            <a:miter lim="800000"/>
            <a:headEnd/>
            <a:tailEnd/>
          </a:ln>
          <a:effectLst/>
        </p:spPr>
        <p:txBody>
          <a:bodyPr wrap="none" anchor="ctr"/>
          <a:lstStyle/>
          <a:p>
            <a:endParaRPr lang="de-DE"/>
          </a:p>
        </p:txBody>
      </p:sp>
      <p:sp>
        <p:nvSpPr>
          <p:cNvPr id="76815" name="Rectangle 15"/>
          <p:cNvSpPr>
            <a:spLocks noChangeArrowheads="1"/>
          </p:cNvSpPr>
          <p:nvPr/>
        </p:nvSpPr>
        <p:spPr bwMode="auto">
          <a:xfrm>
            <a:off x="2282190" y="3529648"/>
            <a:ext cx="1843452" cy="653383"/>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1800" dirty="0" err="1" smtClean="0">
                <a:solidFill>
                  <a:schemeClr val="bg1"/>
                </a:solidFill>
                <a:latin typeface="Arial" charset="0"/>
              </a:rPr>
              <a:t>into</a:t>
            </a:r>
            <a:r>
              <a:rPr lang="de-DE" sz="1800" dirty="0" smtClean="0">
                <a:solidFill>
                  <a:schemeClr val="bg1"/>
                </a:solidFill>
                <a:latin typeface="Arial" charset="0"/>
              </a:rPr>
              <a:t> </a:t>
            </a:r>
            <a:r>
              <a:rPr lang="de-DE" sz="1800" dirty="0" err="1" smtClean="0">
                <a:solidFill>
                  <a:schemeClr val="bg1"/>
                </a:solidFill>
                <a:latin typeface="Arial" charset="0"/>
              </a:rPr>
              <a:t>soil</a:t>
            </a:r>
            <a:r>
              <a:rPr lang="de-DE" sz="1800" dirty="0" smtClean="0">
                <a:solidFill>
                  <a:schemeClr val="bg1"/>
                </a:solidFill>
                <a:latin typeface="Arial" charset="0"/>
              </a:rPr>
              <a:t> &amp;</a:t>
            </a:r>
            <a:endParaRPr lang="de-DE" sz="1800" dirty="0">
              <a:solidFill>
                <a:schemeClr val="bg1"/>
              </a:solidFill>
              <a:latin typeface="Arial" charset="0"/>
            </a:endParaRPr>
          </a:p>
          <a:p>
            <a:pPr defTabSz="822325" eaLnBrk="0" hangingPunct="0"/>
            <a:r>
              <a:rPr lang="de-DE" dirty="0" err="1" smtClean="0">
                <a:solidFill>
                  <a:schemeClr val="bg1"/>
                </a:solidFill>
                <a:latin typeface="Arial" charset="0"/>
              </a:rPr>
              <a:t>I</a:t>
            </a:r>
            <a:r>
              <a:rPr lang="de-DE" sz="1800" dirty="0" err="1" smtClean="0">
                <a:solidFill>
                  <a:schemeClr val="bg1"/>
                </a:solidFill>
                <a:latin typeface="Arial" charset="0"/>
              </a:rPr>
              <a:t>nto</a:t>
            </a:r>
            <a:r>
              <a:rPr lang="de-DE" sz="1800" dirty="0" smtClean="0">
                <a:solidFill>
                  <a:schemeClr val="bg1"/>
                </a:solidFill>
                <a:latin typeface="Arial" charset="0"/>
              </a:rPr>
              <a:t> </a:t>
            </a:r>
            <a:r>
              <a:rPr lang="de-DE" sz="1800" dirty="0" err="1" smtClean="0">
                <a:solidFill>
                  <a:schemeClr val="bg1"/>
                </a:solidFill>
                <a:latin typeface="Arial" charset="0"/>
              </a:rPr>
              <a:t>water</a:t>
            </a:r>
            <a:r>
              <a:rPr lang="de-DE" sz="1800" dirty="0" smtClean="0">
                <a:solidFill>
                  <a:schemeClr val="bg1"/>
                </a:solidFill>
                <a:latin typeface="Arial" charset="0"/>
              </a:rPr>
              <a:t> </a:t>
            </a:r>
            <a:r>
              <a:rPr lang="de-DE" sz="1800" dirty="0" err="1" smtClean="0">
                <a:solidFill>
                  <a:schemeClr val="bg1"/>
                </a:solidFill>
                <a:latin typeface="Arial" charset="0"/>
              </a:rPr>
              <a:t>tubes</a:t>
            </a:r>
            <a:endParaRPr lang="de-DE" sz="1800" dirty="0">
              <a:solidFill>
                <a:schemeClr val="bg1"/>
              </a:solidFill>
              <a:latin typeface="Arial" charset="0"/>
            </a:endParaRPr>
          </a:p>
        </p:txBody>
      </p:sp>
      <p:sp>
        <p:nvSpPr>
          <p:cNvPr id="76816" name="Rectangle 16"/>
          <p:cNvSpPr>
            <a:spLocks noChangeArrowheads="1"/>
          </p:cNvSpPr>
          <p:nvPr/>
        </p:nvSpPr>
        <p:spPr bwMode="auto">
          <a:xfrm>
            <a:off x="133350" y="3347085"/>
            <a:ext cx="894475" cy="376384"/>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dirty="0" err="1" smtClean="0">
                <a:solidFill>
                  <a:schemeClr val="bg1"/>
                </a:solidFill>
                <a:latin typeface="Arial" charset="0"/>
              </a:rPr>
              <a:t>i</a:t>
            </a:r>
            <a:r>
              <a:rPr lang="de-DE" sz="1800" dirty="0" err="1" smtClean="0">
                <a:solidFill>
                  <a:schemeClr val="bg1"/>
                </a:solidFill>
                <a:latin typeface="Arial" charset="0"/>
              </a:rPr>
              <a:t>nto</a:t>
            </a:r>
            <a:r>
              <a:rPr lang="de-DE" sz="1800" dirty="0" smtClean="0">
                <a:solidFill>
                  <a:schemeClr val="bg1"/>
                </a:solidFill>
                <a:latin typeface="Arial" charset="0"/>
              </a:rPr>
              <a:t> </a:t>
            </a:r>
            <a:r>
              <a:rPr lang="de-DE" sz="1800" dirty="0" err="1" smtClean="0">
                <a:solidFill>
                  <a:schemeClr val="bg1"/>
                </a:solidFill>
                <a:latin typeface="Arial" charset="0"/>
              </a:rPr>
              <a:t>air</a:t>
            </a:r>
            <a:endParaRPr lang="de-DE" sz="1800" dirty="0">
              <a:solidFill>
                <a:schemeClr val="bg1"/>
              </a:solidFill>
              <a:latin typeface="Arial" charset="0"/>
            </a:endParaRPr>
          </a:p>
        </p:txBody>
      </p:sp>
      <p:sp>
        <p:nvSpPr>
          <p:cNvPr id="76817" name="Rectangle 17"/>
          <p:cNvSpPr>
            <a:spLocks noChangeArrowheads="1"/>
          </p:cNvSpPr>
          <p:nvPr/>
        </p:nvSpPr>
        <p:spPr bwMode="auto">
          <a:xfrm>
            <a:off x="3511550" y="5029835"/>
            <a:ext cx="2140008" cy="407162"/>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000" dirty="0" err="1" smtClean="0">
                <a:latin typeface="Arial" charset="0"/>
              </a:rPr>
              <a:t>water-filled</a:t>
            </a:r>
            <a:r>
              <a:rPr lang="de-DE" sz="2000" dirty="0" smtClean="0">
                <a:latin typeface="Arial" charset="0"/>
              </a:rPr>
              <a:t> </a:t>
            </a:r>
            <a:r>
              <a:rPr lang="de-DE" sz="2000" dirty="0" err="1" smtClean="0">
                <a:latin typeface="Arial" charset="0"/>
              </a:rPr>
              <a:t>tubes</a:t>
            </a:r>
            <a:endParaRPr lang="de-DE" sz="2000" dirty="0">
              <a:latin typeface="Arial" charset="0"/>
            </a:endParaRPr>
          </a:p>
        </p:txBody>
      </p:sp>
      <p:sp>
        <p:nvSpPr>
          <p:cNvPr id="76818" name="Rectangle 18"/>
          <p:cNvSpPr>
            <a:spLocks noChangeArrowheads="1"/>
          </p:cNvSpPr>
          <p:nvPr/>
        </p:nvSpPr>
        <p:spPr bwMode="auto">
          <a:xfrm>
            <a:off x="776288" y="4985385"/>
            <a:ext cx="588302" cy="407162"/>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000" dirty="0" err="1" smtClean="0">
                <a:latin typeface="Arial" charset="0"/>
              </a:rPr>
              <a:t>soil</a:t>
            </a:r>
            <a:endParaRPr lang="de-DE" sz="2000" dirty="0">
              <a:latin typeface="Arial" charset="0"/>
            </a:endParaRPr>
          </a:p>
        </p:txBody>
      </p:sp>
      <p:sp>
        <p:nvSpPr>
          <p:cNvPr id="76819" name="Rectangle 19"/>
          <p:cNvSpPr>
            <a:spLocks noChangeArrowheads="1"/>
          </p:cNvSpPr>
          <p:nvPr/>
        </p:nvSpPr>
        <p:spPr bwMode="auto">
          <a:xfrm>
            <a:off x="1714500" y="5506085"/>
            <a:ext cx="814324" cy="499495"/>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600" b="1" dirty="0" smtClean="0">
                <a:latin typeface="Arial" charset="0"/>
              </a:rPr>
              <a:t>Day</a:t>
            </a:r>
            <a:endParaRPr lang="de-DE" sz="2600" b="1" dirty="0">
              <a:latin typeface="Arial" charset="0"/>
            </a:endParaRPr>
          </a:p>
        </p:txBody>
      </p:sp>
      <p:sp>
        <p:nvSpPr>
          <p:cNvPr id="76820" name="Rectangle 20"/>
          <p:cNvSpPr>
            <a:spLocks noChangeArrowheads="1"/>
          </p:cNvSpPr>
          <p:nvPr/>
        </p:nvSpPr>
        <p:spPr bwMode="auto">
          <a:xfrm>
            <a:off x="5048250" y="3321026"/>
            <a:ext cx="4038600" cy="1143000"/>
          </a:xfrm>
          <a:prstGeom prst="rect">
            <a:avLst/>
          </a:prstGeom>
          <a:gradFill rotWithShape="0">
            <a:gsLst>
              <a:gs pos="0">
                <a:srgbClr val="CECECE"/>
              </a:gs>
              <a:gs pos="100000">
                <a:srgbClr val="CECECE">
                  <a:gamma/>
                  <a:tint val="0"/>
                  <a:invGamma/>
                </a:srgbClr>
              </a:gs>
            </a:gsLst>
            <a:lin ang="0" scaled="1"/>
          </a:gradFill>
          <a:ln w="9525">
            <a:noFill/>
            <a:miter lim="800000"/>
            <a:headEnd/>
            <a:tailEnd/>
          </a:ln>
          <a:effectLst/>
        </p:spPr>
        <p:txBody>
          <a:bodyPr wrap="none" anchor="ctr"/>
          <a:lstStyle/>
          <a:p>
            <a:endParaRPr lang="de-DE"/>
          </a:p>
        </p:txBody>
      </p:sp>
      <p:sp>
        <p:nvSpPr>
          <p:cNvPr id="76821" name="Line 21"/>
          <p:cNvSpPr>
            <a:spLocks noChangeShapeType="1"/>
          </p:cNvSpPr>
          <p:nvPr/>
        </p:nvSpPr>
        <p:spPr bwMode="auto">
          <a:xfrm>
            <a:off x="5048250" y="3351848"/>
            <a:ext cx="4038600" cy="0"/>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22" name="Rectangle 22" descr="20%"/>
          <p:cNvSpPr>
            <a:spLocks noChangeArrowheads="1"/>
          </p:cNvSpPr>
          <p:nvPr/>
        </p:nvSpPr>
        <p:spPr bwMode="auto">
          <a:xfrm>
            <a:off x="5049838" y="4470376"/>
            <a:ext cx="4025900" cy="292100"/>
          </a:xfrm>
          <a:prstGeom prst="rect">
            <a:avLst/>
          </a:prstGeom>
          <a:solidFill>
            <a:srgbClr val="FB4B05"/>
          </a:solidFill>
          <a:ln w="12700">
            <a:solidFill>
              <a:schemeClr val="tx1"/>
            </a:solidFill>
            <a:miter lim="800000"/>
            <a:headEnd/>
            <a:tailEnd/>
          </a:ln>
          <a:effectLst/>
        </p:spPr>
        <p:txBody>
          <a:bodyPr wrap="none" anchor="ctr"/>
          <a:lstStyle/>
          <a:p>
            <a:endParaRPr lang="de-DE"/>
          </a:p>
        </p:txBody>
      </p:sp>
      <p:sp>
        <p:nvSpPr>
          <p:cNvPr id="76823" name="Line 23"/>
          <p:cNvSpPr>
            <a:spLocks noChangeShapeType="1"/>
          </p:cNvSpPr>
          <p:nvPr/>
        </p:nvSpPr>
        <p:spPr bwMode="auto">
          <a:xfrm>
            <a:off x="5048250" y="3274060"/>
            <a:ext cx="4038600" cy="0"/>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24" name="Oval 24"/>
          <p:cNvSpPr>
            <a:spLocks noChangeArrowheads="1"/>
          </p:cNvSpPr>
          <p:nvPr/>
        </p:nvSpPr>
        <p:spPr bwMode="auto">
          <a:xfrm>
            <a:off x="5130800" y="4316388"/>
            <a:ext cx="749300" cy="141288"/>
          </a:xfrm>
          <a:prstGeom prst="ellipse">
            <a:avLst/>
          </a:prstGeom>
          <a:solidFill>
            <a:srgbClr val="FF0000"/>
          </a:solidFill>
          <a:ln w="12700">
            <a:solidFill>
              <a:schemeClr val="tx1"/>
            </a:solidFill>
            <a:round/>
            <a:headEnd/>
            <a:tailEnd/>
          </a:ln>
          <a:effectLst/>
        </p:spPr>
        <p:txBody>
          <a:bodyPr wrap="none" anchor="ctr"/>
          <a:lstStyle/>
          <a:p>
            <a:endParaRPr lang="de-DE"/>
          </a:p>
        </p:txBody>
      </p:sp>
      <p:sp>
        <p:nvSpPr>
          <p:cNvPr id="76825" name="Oval 25"/>
          <p:cNvSpPr>
            <a:spLocks noChangeArrowheads="1"/>
          </p:cNvSpPr>
          <p:nvPr/>
        </p:nvSpPr>
        <p:spPr bwMode="auto">
          <a:xfrm>
            <a:off x="6121400" y="4316388"/>
            <a:ext cx="749300" cy="141288"/>
          </a:xfrm>
          <a:prstGeom prst="ellipse">
            <a:avLst/>
          </a:prstGeom>
          <a:solidFill>
            <a:srgbClr val="FF0000"/>
          </a:solidFill>
          <a:ln w="12700">
            <a:solidFill>
              <a:schemeClr val="tx1"/>
            </a:solidFill>
            <a:round/>
            <a:headEnd/>
            <a:tailEnd/>
          </a:ln>
          <a:effectLst/>
        </p:spPr>
        <p:txBody>
          <a:bodyPr wrap="none" anchor="ctr"/>
          <a:lstStyle/>
          <a:p>
            <a:endParaRPr lang="de-DE"/>
          </a:p>
        </p:txBody>
      </p:sp>
      <p:sp>
        <p:nvSpPr>
          <p:cNvPr id="76826" name="Oval 26"/>
          <p:cNvSpPr>
            <a:spLocks noChangeArrowheads="1"/>
          </p:cNvSpPr>
          <p:nvPr/>
        </p:nvSpPr>
        <p:spPr bwMode="auto">
          <a:xfrm>
            <a:off x="7188200" y="4316388"/>
            <a:ext cx="749300" cy="141288"/>
          </a:xfrm>
          <a:prstGeom prst="ellipse">
            <a:avLst/>
          </a:prstGeom>
          <a:solidFill>
            <a:srgbClr val="FF0000"/>
          </a:solidFill>
          <a:ln w="12700">
            <a:solidFill>
              <a:schemeClr val="tx1"/>
            </a:solidFill>
            <a:round/>
            <a:headEnd/>
            <a:tailEnd/>
          </a:ln>
          <a:effectLst/>
        </p:spPr>
        <p:txBody>
          <a:bodyPr wrap="none" anchor="ctr"/>
          <a:lstStyle/>
          <a:p>
            <a:endParaRPr lang="de-DE"/>
          </a:p>
        </p:txBody>
      </p:sp>
      <p:sp>
        <p:nvSpPr>
          <p:cNvPr id="76827" name="Oval 27"/>
          <p:cNvSpPr>
            <a:spLocks noChangeArrowheads="1"/>
          </p:cNvSpPr>
          <p:nvPr/>
        </p:nvSpPr>
        <p:spPr bwMode="auto">
          <a:xfrm>
            <a:off x="8331200" y="4316388"/>
            <a:ext cx="749300" cy="141288"/>
          </a:xfrm>
          <a:prstGeom prst="ellipse">
            <a:avLst/>
          </a:prstGeom>
          <a:solidFill>
            <a:srgbClr val="FF0000"/>
          </a:solidFill>
          <a:ln w="12700">
            <a:solidFill>
              <a:schemeClr val="tx1"/>
            </a:solidFill>
            <a:round/>
            <a:headEnd/>
            <a:tailEnd/>
          </a:ln>
          <a:effectLst/>
        </p:spPr>
        <p:txBody>
          <a:bodyPr wrap="none" anchor="ctr"/>
          <a:lstStyle/>
          <a:p>
            <a:endParaRPr lang="de-DE"/>
          </a:p>
        </p:txBody>
      </p:sp>
      <p:sp>
        <p:nvSpPr>
          <p:cNvPr id="76828" name="Rectangle 28"/>
          <p:cNvSpPr>
            <a:spLocks noChangeArrowheads="1"/>
          </p:cNvSpPr>
          <p:nvPr/>
        </p:nvSpPr>
        <p:spPr bwMode="auto">
          <a:xfrm>
            <a:off x="7524750" y="3708376"/>
            <a:ext cx="127000" cy="601662"/>
          </a:xfrm>
          <a:prstGeom prst="rect">
            <a:avLst/>
          </a:prstGeom>
          <a:solidFill>
            <a:srgbClr val="FF0000"/>
          </a:solidFill>
          <a:ln w="9525">
            <a:noFill/>
            <a:miter lim="800000"/>
            <a:headEnd/>
            <a:tailEnd/>
          </a:ln>
          <a:effectLst/>
        </p:spPr>
        <p:txBody>
          <a:bodyPr wrap="none" anchor="ctr"/>
          <a:lstStyle/>
          <a:p>
            <a:endParaRPr lang="de-DE"/>
          </a:p>
        </p:txBody>
      </p:sp>
      <p:sp>
        <p:nvSpPr>
          <p:cNvPr id="76829" name="AutoShape 29"/>
          <p:cNvSpPr>
            <a:spLocks noChangeArrowheads="1"/>
          </p:cNvSpPr>
          <p:nvPr/>
        </p:nvSpPr>
        <p:spPr bwMode="auto">
          <a:xfrm>
            <a:off x="6419850" y="3649638"/>
            <a:ext cx="1117600" cy="236538"/>
          </a:xfrm>
          <a:prstGeom prst="leftArrow">
            <a:avLst>
              <a:gd name="adj1" fmla="val 50000"/>
              <a:gd name="adj2" fmla="val 236219"/>
            </a:avLst>
          </a:prstGeom>
          <a:gradFill flip="none" rotWithShape="1">
            <a:gsLst>
              <a:gs pos="0">
                <a:srgbClr val="FFF200"/>
              </a:gs>
              <a:gs pos="45000">
                <a:srgbClr val="FF7A00"/>
              </a:gs>
              <a:gs pos="70000">
                <a:srgbClr val="FF0300"/>
              </a:gs>
              <a:gs pos="100000">
                <a:srgbClr val="4D0808"/>
              </a:gs>
            </a:gsLst>
            <a:path path="circle">
              <a:fillToRect r="100000" b="100000"/>
            </a:path>
            <a:tileRect l="-100000" t="-100000"/>
          </a:gradFill>
          <a:ln w="9525">
            <a:noFill/>
            <a:miter lim="800000"/>
            <a:headEnd/>
            <a:tailEnd/>
          </a:ln>
          <a:effectLst/>
        </p:spPr>
        <p:txBody>
          <a:bodyPr wrap="none" anchor="ctr"/>
          <a:lstStyle/>
          <a:p>
            <a:endParaRPr lang="de-DE"/>
          </a:p>
        </p:txBody>
      </p:sp>
      <p:sp>
        <p:nvSpPr>
          <p:cNvPr id="76830" name="Rectangle 30"/>
          <p:cNvSpPr>
            <a:spLocks noChangeArrowheads="1"/>
          </p:cNvSpPr>
          <p:nvPr/>
        </p:nvSpPr>
        <p:spPr bwMode="auto">
          <a:xfrm>
            <a:off x="5111750" y="3621063"/>
            <a:ext cx="894475" cy="376384"/>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1800" dirty="0" err="1" smtClean="0">
                <a:solidFill>
                  <a:schemeClr val="bg1"/>
                </a:solidFill>
                <a:latin typeface="Arial" charset="0"/>
              </a:rPr>
              <a:t>into</a:t>
            </a:r>
            <a:r>
              <a:rPr lang="de-DE" sz="1800" dirty="0" smtClean="0">
                <a:solidFill>
                  <a:schemeClr val="bg1"/>
                </a:solidFill>
                <a:latin typeface="Arial" charset="0"/>
              </a:rPr>
              <a:t> </a:t>
            </a:r>
            <a:r>
              <a:rPr lang="de-DE" sz="1800" dirty="0" err="1" smtClean="0">
                <a:solidFill>
                  <a:schemeClr val="bg1"/>
                </a:solidFill>
                <a:latin typeface="Arial" charset="0"/>
              </a:rPr>
              <a:t>air</a:t>
            </a:r>
            <a:endParaRPr lang="de-DE" sz="1800" dirty="0">
              <a:solidFill>
                <a:schemeClr val="bg1"/>
              </a:solidFill>
              <a:latin typeface="Arial" charset="0"/>
            </a:endParaRPr>
          </a:p>
        </p:txBody>
      </p:sp>
      <p:sp>
        <p:nvSpPr>
          <p:cNvPr id="76831" name="Rectangle 31"/>
          <p:cNvSpPr>
            <a:spLocks noChangeArrowheads="1"/>
          </p:cNvSpPr>
          <p:nvPr/>
        </p:nvSpPr>
        <p:spPr bwMode="auto">
          <a:xfrm>
            <a:off x="6477000" y="5523548"/>
            <a:ext cx="1053172" cy="499495"/>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600" b="1" dirty="0" err="1" smtClean="0">
                <a:latin typeface="Arial" charset="0"/>
              </a:rPr>
              <a:t>Night</a:t>
            </a:r>
            <a:endParaRPr lang="de-DE" sz="2600" b="1" dirty="0" smtClean="0">
              <a:latin typeface="Arial" charset="0"/>
            </a:endParaRPr>
          </a:p>
        </p:txBody>
      </p:sp>
      <p:sp>
        <p:nvSpPr>
          <p:cNvPr id="76832" name="Line 32"/>
          <p:cNvSpPr>
            <a:spLocks noChangeShapeType="1"/>
          </p:cNvSpPr>
          <p:nvPr/>
        </p:nvSpPr>
        <p:spPr bwMode="auto">
          <a:xfrm flipV="1">
            <a:off x="5700713" y="4417060"/>
            <a:ext cx="801687" cy="820738"/>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33" name="Line 33"/>
          <p:cNvSpPr>
            <a:spLocks noChangeShapeType="1"/>
          </p:cNvSpPr>
          <p:nvPr/>
        </p:nvSpPr>
        <p:spPr bwMode="auto">
          <a:xfrm flipV="1">
            <a:off x="1657350" y="4696460"/>
            <a:ext cx="398463" cy="498475"/>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34" name="Rectangle 34"/>
          <p:cNvSpPr>
            <a:spLocks noChangeArrowheads="1"/>
          </p:cNvSpPr>
          <p:nvPr/>
        </p:nvSpPr>
        <p:spPr bwMode="auto">
          <a:xfrm>
            <a:off x="7797800" y="5029835"/>
            <a:ext cx="588302" cy="407162"/>
          </a:xfrm>
          <a:prstGeom prst="rect">
            <a:avLst/>
          </a:prstGeom>
          <a:noFill/>
          <a:ln w="9525">
            <a:noFill/>
            <a:miter lim="800000"/>
            <a:headEnd/>
            <a:tailEnd/>
          </a:ln>
          <a:effectLst/>
        </p:spPr>
        <p:txBody>
          <a:bodyPr wrap="none" lIns="100012" tIns="49212" rIns="100012" bIns="49212">
            <a:spAutoFit/>
          </a:bodyPr>
          <a:lstStyle/>
          <a:p>
            <a:pPr defTabSz="822325" eaLnBrk="0" hangingPunct="0"/>
            <a:r>
              <a:rPr lang="de-DE" sz="2000" dirty="0" err="1" smtClean="0">
                <a:latin typeface="Arial" charset="0"/>
              </a:rPr>
              <a:t>soil</a:t>
            </a:r>
            <a:endParaRPr lang="de-DE" sz="2000" dirty="0">
              <a:latin typeface="Arial" charset="0"/>
            </a:endParaRPr>
          </a:p>
        </p:txBody>
      </p:sp>
      <p:sp>
        <p:nvSpPr>
          <p:cNvPr id="76835" name="Line 35"/>
          <p:cNvSpPr>
            <a:spLocks noChangeShapeType="1"/>
          </p:cNvSpPr>
          <p:nvPr/>
        </p:nvSpPr>
        <p:spPr bwMode="auto">
          <a:xfrm flipH="1" flipV="1">
            <a:off x="2652713" y="4417060"/>
            <a:ext cx="876300" cy="820738"/>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76836" name="Line 36"/>
          <p:cNvSpPr>
            <a:spLocks noChangeShapeType="1"/>
          </p:cNvSpPr>
          <p:nvPr/>
        </p:nvSpPr>
        <p:spPr bwMode="auto">
          <a:xfrm flipH="1" flipV="1">
            <a:off x="7281863" y="4683760"/>
            <a:ext cx="565150" cy="495300"/>
          </a:xfrm>
          <a:prstGeom prst="line">
            <a:avLst/>
          </a:prstGeom>
          <a:noFill/>
          <a:ln w="12700">
            <a:solidFill>
              <a:schemeClr val="tx1"/>
            </a:solidFill>
            <a:round/>
            <a:headEnd type="none" w="sm" len="sm"/>
            <a:tailEnd type="none" w="sm" len="sm"/>
          </a:ln>
          <a:effectLst/>
        </p:spPr>
        <p:txBody>
          <a:bodyPr wrap="none" anchor="ctr"/>
          <a:lstStyle/>
          <a:p>
            <a:endParaRPr lang="de-DE"/>
          </a:p>
        </p:txBody>
      </p:sp>
      <p:sp>
        <p:nvSpPr>
          <p:cNvPr id="40" name="Sonne 39"/>
          <p:cNvSpPr/>
          <p:nvPr/>
        </p:nvSpPr>
        <p:spPr>
          <a:xfrm>
            <a:off x="2613660" y="220980"/>
            <a:ext cx="1219200" cy="12192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Mond 40"/>
          <p:cNvSpPr/>
          <p:nvPr/>
        </p:nvSpPr>
        <p:spPr>
          <a:xfrm>
            <a:off x="6777990" y="381000"/>
            <a:ext cx="541020" cy="1082040"/>
          </a:xfrm>
          <a:prstGeom prst="moo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itel 30"/>
          <p:cNvSpPr txBox="1">
            <a:spLocks/>
          </p:cNvSpPr>
          <p:nvPr/>
        </p:nvSpPr>
        <p:spPr>
          <a:xfrm>
            <a:off x="914400" y="6153240"/>
            <a:ext cx="7315200" cy="533400"/>
          </a:xfrm>
          <a:prstGeom prst="rect">
            <a:avLst/>
          </a:prstGeom>
        </p:spPr>
        <p:txBody>
          <a:bodyPr/>
          <a:lstStyle/>
          <a:p>
            <a:pPr marL="0" marR="0" lvl="0" indent="0" algn="l" defTabSz="914400" rtl="0" eaLnBrk="0" fontAlgn="base" latinLnBrk="0" hangingPunct="0">
              <a:lnSpc>
                <a:spcPts val="3500"/>
              </a:lnSpc>
              <a:spcBef>
                <a:spcPct val="0"/>
              </a:spcBef>
              <a:spcAft>
                <a:spcPct val="0"/>
              </a:spcAft>
              <a:buClrTx/>
              <a:buSzTx/>
              <a:buFontTx/>
              <a:buNone/>
              <a:tabLst/>
              <a:defRPr/>
            </a:pPr>
            <a:r>
              <a:rPr kumimoji="0" lang="de-DE" sz="1400" b="0" i="0" u="none" strike="noStrike" kern="1200" cap="none" spc="0" normalizeH="0" baseline="0" noProof="0" dirty="0" smtClean="0">
                <a:ln>
                  <a:noFill/>
                </a:ln>
                <a:solidFill>
                  <a:schemeClr val="tx1"/>
                </a:solidFill>
                <a:effectLst/>
                <a:uLnTx/>
                <a:uFillTx/>
                <a:latin typeface="+mj-lt"/>
                <a:ea typeface="+mj-ea"/>
                <a:cs typeface="+mj-cs"/>
              </a:rPr>
              <a:t>Storage </a:t>
            </a:r>
            <a:r>
              <a:rPr kumimoji="0" lang="de-DE" sz="1400" b="0" i="0" u="none" strike="noStrike" kern="1200" cap="none" spc="0" normalizeH="0" baseline="0" noProof="0" dirty="0" err="1" smtClean="0">
                <a:ln>
                  <a:noFill/>
                </a:ln>
                <a:solidFill>
                  <a:schemeClr val="tx1"/>
                </a:solidFill>
                <a:effectLst/>
                <a:uLnTx/>
                <a:uFillTx/>
                <a:latin typeface="+mj-lt"/>
                <a:ea typeface="+mj-ea"/>
                <a:cs typeface="+mj-cs"/>
              </a:rPr>
              <a:t>Principle</a:t>
            </a:r>
            <a:r>
              <a:rPr kumimoji="0" lang="de-DE" sz="1400" b="0" i="0" u="none" strike="noStrike" kern="1200" cap="none" spc="0" normalizeH="0" baseline="0" noProof="0" dirty="0" smtClean="0">
                <a:ln>
                  <a:noFill/>
                </a:ln>
                <a:solidFill>
                  <a:schemeClr val="tx1"/>
                </a:solidFill>
                <a:effectLst/>
                <a:uLnTx/>
                <a:uFillTx/>
                <a:latin typeface="+mj-lt"/>
                <a:ea typeface="+mj-ea"/>
                <a:cs typeface="+mj-cs"/>
              </a:rPr>
              <a:t> 2/2</a:t>
            </a:r>
            <a:endParaRPr kumimoji="0" lang="en-AU" sz="1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5" name="Text Box 29"/>
          <p:cNvSpPr txBox="1">
            <a:spLocks noChangeArrowheads="1"/>
          </p:cNvSpPr>
          <p:nvPr/>
        </p:nvSpPr>
        <p:spPr bwMode="auto">
          <a:xfrm>
            <a:off x="6203950" y="4910138"/>
            <a:ext cx="2163763" cy="276225"/>
          </a:xfrm>
          <a:prstGeom prst="rect">
            <a:avLst/>
          </a:prstGeom>
          <a:noFill/>
          <a:ln w="9525">
            <a:noFill/>
            <a:miter lim="800000"/>
            <a:headEnd/>
            <a:tailEnd/>
          </a:ln>
        </p:spPr>
        <p:txBody>
          <a:bodyPr>
            <a:spAutoFit/>
          </a:bodyPr>
          <a:lstStyle/>
          <a:p>
            <a:pPr eaLnBrk="0" hangingPunct="0">
              <a:spcBef>
                <a:spcPct val="50000"/>
              </a:spcBef>
            </a:pPr>
            <a:endParaRPr lang="de-DE" sz="1200">
              <a:latin typeface="Univers 55" pitchFamily="2" charset="0"/>
            </a:endParaRPr>
          </a:p>
        </p:txBody>
      </p:sp>
      <p:sp>
        <p:nvSpPr>
          <p:cNvPr id="14368" name="Rectangle 41"/>
          <p:cNvSpPr>
            <a:spLocks noGrp="1" noChangeArrowheads="1"/>
          </p:cNvSpPr>
          <p:nvPr>
            <p:ph type="title"/>
          </p:nvPr>
        </p:nvSpPr>
        <p:spPr>
          <a:xfrm>
            <a:off x="912813" y="6199496"/>
            <a:ext cx="7239000" cy="457200"/>
          </a:xfrm>
        </p:spPr>
        <p:txBody>
          <a:bodyPr/>
          <a:lstStyle/>
          <a:p>
            <a:r>
              <a:rPr lang="de-DE" dirty="0" smtClean="0"/>
              <a:t>Area </a:t>
            </a:r>
            <a:r>
              <a:rPr lang="de-DE" dirty="0" err="1" smtClean="0"/>
              <a:t>required</a:t>
            </a:r>
            <a:r>
              <a:rPr lang="de-DE" dirty="0" smtClean="0"/>
              <a:t> </a:t>
            </a:r>
            <a:r>
              <a:rPr lang="de-DE" dirty="0" err="1" smtClean="0"/>
              <a:t>to</a:t>
            </a:r>
            <a:r>
              <a:rPr lang="de-DE" dirty="0" smtClean="0"/>
              <a:t> </a:t>
            </a:r>
            <a:r>
              <a:rPr lang="de-DE" dirty="0" err="1" smtClean="0"/>
              <a:t>supply</a:t>
            </a:r>
            <a:r>
              <a:rPr lang="de-DE" dirty="0" smtClean="0"/>
              <a:t> all </a:t>
            </a:r>
            <a:r>
              <a:rPr lang="de-DE" dirty="0" err="1" smtClean="0"/>
              <a:t>electricity</a:t>
            </a:r>
            <a:r>
              <a:rPr lang="de-DE" dirty="0" smtClean="0"/>
              <a:t> </a:t>
            </a:r>
            <a:r>
              <a:rPr lang="de-DE" dirty="0" err="1" smtClean="0"/>
              <a:t>using</a:t>
            </a:r>
            <a:r>
              <a:rPr lang="de-DE" dirty="0" smtClean="0"/>
              <a:t> solar power </a:t>
            </a:r>
            <a:r>
              <a:rPr lang="de-DE" dirty="0" err="1" smtClean="0"/>
              <a:t>plants</a:t>
            </a:r>
            <a:r>
              <a:rPr lang="de-DE" dirty="0" smtClean="0"/>
              <a:t> (Source: DLR)</a:t>
            </a:r>
          </a:p>
        </p:txBody>
      </p:sp>
      <p:pic>
        <p:nvPicPr>
          <p:cNvPr id="142338" name="Picture 2"/>
          <p:cNvPicPr>
            <a:picLocks noChangeAspect="1" noChangeArrowheads="1"/>
          </p:cNvPicPr>
          <p:nvPr/>
        </p:nvPicPr>
        <p:blipFill>
          <a:blip r:embed="rId3" cstate="email"/>
          <a:srcRect/>
          <a:stretch>
            <a:fillRect/>
          </a:stretch>
        </p:blipFill>
        <p:spPr bwMode="auto">
          <a:xfrm>
            <a:off x="533400" y="816155"/>
            <a:ext cx="8610600" cy="538334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pieren 50"/>
          <p:cNvGrpSpPr/>
          <p:nvPr/>
        </p:nvGrpSpPr>
        <p:grpSpPr>
          <a:xfrm>
            <a:off x="457200" y="923882"/>
            <a:ext cx="8534636" cy="5342099"/>
            <a:chOff x="457200" y="923882"/>
            <a:chExt cx="8534636" cy="5342099"/>
          </a:xfrm>
        </p:grpSpPr>
        <p:sp>
          <p:nvSpPr>
            <p:cNvPr id="20482" name="Rectangle 2"/>
            <p:cNvSpPr>
              <a:spLocks noChangeArrowheads="1"/>
            </p:cNvSpPr>
            <p:nvPr/>
          </p:nvSpPr>
          <p:spPr bwMode="auto">
            <a:xfrm rot="21600000">
              <a:off x="1865358" y="923882"/>
              <a:ext cx="2197012" cy="369974"/>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800" dirty="0">
                  <a:latin typeface="Univers 55" pitchFamily="2" charset="0"/>
                </a:rPr>
                <a:t>relative</a:t>
              </a:r>
              <a:r>
                <a:rPr lang="de-DE" sz="1800" b="1" dirty="0">
                  <a:latin typeface="Univers 55" pitchFamily="2" charset="0"/>
                </a:rPr>
                <a:t> </a:t>
              </a:r>
              <a:r>
                <a:rPr lang="de-DE" sz="1800" dirty="0" smtClean="0">
                  <a:latin typeface="Univers 55" pitchFamily="2" charset="0"/>
                </a:rPr>
                <a:t>Power</a:t>
              </a:r>
              <a:r>
                <a:rPr lang="de-DE" sz="1800" b="1" dirty="0" smtClean="0">
                  <a:latin typeface="Univers 55" pitchFamily="2" charset="0"/>
                </a:rPr>
                <a:t> </a:t>
              </a:r>
              <a:r>
                <a:rPr lang="de-DE" sz="1800" dirty="0">
                  <a:latin typeface="Univers 55" pitchFamily="2" charset="0"/>
                </a:rPr>
                <a:t>(%)</a:t>
              </a:r>
            </a:p>
          </p:txBody>
        </p:sp>
        <p:sp>
          <p:nvSpPr>
            <p:cNvPr id="20483" name="Rectangle 3"/>
            <p:cNvSpPr>
              <a:spLocks noChangeArrowheads="1"/>
            </p:cNvSpPr>
            <p:nvPr/>
          </p:nvSpPr>
          <p:spPr bwMode="auto">
            <a:xfrm>
              <a:off x="944427" y="4876800"/>
              <a:ext cx="1327286" cy="585418"/>
            </a:xfrm>
            <a:prstGeom prst="rect">
              <a:avLst/>
            </a:prstGeom>
            <a:noFill/>
            <a:ln w="9525">
              <a:noFill/>
              <a:miter lim="800000"/>
              <a:headEnd/>
              <a:tailEnd/>
            </a:ln>
            <a:effectLst/>
          </p:spPr>
          <p:txBody>
            <a:bodyPr wrap="none" lIns="92075" tIns="46038" rIns="92075" bIns="46038">
              <a:spAutoFit/>
            </a:bodyPr>
            <a:lstStyle/>
            <a:p>
              <a:pPr algn="r" defTabSz="762000" eaLnBrk="0" hangingPunct="0"/>
              <a:r>
                <a:rPr lang="de-DE" sz="1600" dirty="0" err="1" smtClean="0">
                  <a:solidFill>
                    <a:srgbClr val="FFB600"/>
                  </a:solidFill>
                  <a:latin typeface="Univers 55" pitchFamily="2" charset="0"/>
                </a:rPr>
                <a:t>soil-storage</a:t>
              </a:r>
              <a:r>
                <a:rPr lang="de-DE" sz="1600" dirty="0" smtClean="0">
                  <a:solidFill>
                    <a:srgbClr val="FFB600"/>
                  </a:solidFill>
                  <a:latin typeface="Univers 55" pitchFamily="2" charset="0"/>
                </a:rPr>
                <a:t/>
              </a:r>
              <a:br>
                <a:rPr lang="de-DE" sz="1600" dirty="0" smtClean="0">
                  <a:solidFill>
                    <a:srgbClr val="FFB600"/>
                  </a:solidFill>
                  <a:latin typeface="Univers 55" pitchFamily="2" charset="0"/>
                </a:rPr>
              </a:br>
              <a:r>
                <a:rPr lang="de-DE" sz="1600" dirty="0" err="1" smtClean="0">
                  <a:solidFill>
                    <a:srgbClr val="FFB600"/>
                  </a:solidFill>
                  <a:latin typeface="Univers 55" pitchFamily="2" charset="0"/>
                </a:rPr>
                <a:t>only</a:t>
              </a:r>
              <a:endParaRPr lang="de-DE" sz="1600" dirty="0">
                <a:solidFill>
                  <a:srgbClr val="FFB600"/>
                </a:solidFill>
                <a:latin typeface="Univers 55" pitchFamily="2" charset="0"/>
              </a:endParaRPr>
            </a:p>
          </p:txBody>
        </p:sp>
        <p:sp>
          <p:nvSpPr>
            <p:cNvPr id="20484" name="Rectangle 4"/>
            <p:cNvSpPr>
              <a:spLocks noChangeArrowheads="1"/>
            </p:cNvSpPr>
            <p:nvPr/>
          </p:nvSpPr>
          <p:spPr bwMode="auto">
            <a:xfrm>
              <a:off x="841898" y="4202113"/>
              <a:ext cx="1429815" cy="585418"/>
            </a:xfrm>
            <a:prstGeom prst="rect">
              <a:avLst/>
            </a:prstGeom>
            <a:noFill/>
            <a:ln w="9525">
              <a:noFill/>
              <a:miter lim="800000"/>
              <a:headEnd/>
              <a:tailEnd/>
            </a:ln>
            <a:effectLst/>
          </p:spPr>
          <p:txBody>
            <a:bodyPr wrap="none" lIns="92075" tIns="46038" rIns="92075" bIns="46038">
              <a:spAutoFit/>
            </a:bodyPr>
            <a:lstStyle/>
            <a:p>
              <a:pPr algn="r" defTabSz="762000" eaLnBrk="0" hangingPunct="0"/>
              <a:r>
                <a:rPr lang="de-DE" sz="1600" dirty="0" err="1" smtClean="0">
                  <a:solidFill>
                    <a:schemeClr val="bg2"/>
                  </a:solidFill>
                  <a:latin typeface="Univers 55" pitchFamily="2" charset="0"/>
                </a:rPr>
                <a:t>Water</a:t>
              </a:r>
              <a:r>
                <a:rPr lang="de-DE" sz="1600" dirty="0" smtClean="0">
                  <a:solidFill>
                    <a:schemeClr val="bg2"/>
                  </a:solidFill>
                  <a:latin typeface="Univers 55" pitchFamily="2" charset="0"/>
                </a:rPr>
                <a:t> </a:t>
              </a:r>
              <a:r>
                <a:rPr lang="de-DE" sz="1600" dirty="0" err="1" smtClean="0">
                  <a:solidFill>
                    <a:schemeClr val="bg2"/>
                  </a:solidFill>
                  <a:latin typeface="Univers 55" pitchFamily="2" charset="0"/>
                </a:rPr>
                <a:t>height</a:t>
              </a:r>
              <a:r>
                <a:rPr lang="de-DE" sz="1600" dirty="0">
                  <a:solidFill>
                    <a:schemeClr val="bg2"/>
                  </a:solidFill>
                  <a:latin typeface="Univers 55" pitchFamily="2" charset="0"/>
                </a:rPr>
                <a:t/>
              </a:r>
              <a:br>
                <a:rPr lang="de-DE" sz="1600" dirty="0">
                  <a:solidFill>
                    <a:schemeClr val="bg2"/>
                  </a:solidFill>
                  <a:latin typeface="Univers 55" pitchFamily="2" charset="0"/>
                </a:rPr>
              </a:br>
              <a:r>
                <a:rPr lang="de-DE" sz="1600" dirty="0">
                  <a:solidFill>
                    <a:schemeClr val="bg2"/>
                  </a:solidFill>
                  <a:latin typeface="Univers 55" pitchFamily="2" charset="0"/>
                </a:rPr>
                <a:t>10 cm</a:t>
              </a:r>
            </a:p>
          </p:txBody>
        </p:sp>
        <p:sp>
          <p:nvSpPr>
            <p:cNvPr id="20485" name="Rectangle 5"/>
            <p:cNvSpPr>
              <a:spLocks noChangeArrowheads="1"/>
            </p:cNvSpPr>
            <p:nvPr/>
          </p:nvSpPr>
          <p:spPr bwMode="auto">
            <a:xfrm>
              <a:off x="457200" y="3606800"/>
              <a:ext cx="1814513" cy="585418"/>
            </a:xfrm>
            <a:prstGeom prst="rect">
              <a:avLst/>
            </a:prstGeom>
            <a:noFill/>
            <a:ln w="9525">
              <a:noFill/>
              <a:miter lim="800000"/>
              <a:headEnd/>
              <a:tailEnd/>
            </a:ln>
            <a:effectLst/>
          </p:spPr>
          <p:txBody>
            <a:bodyPr wrap="square" lIns="92075" tIns="46038" rIns="92075" bIns="46038">
              <a:spAutoFit/>
            </a:bodyPr>
            <a:lstStyle/>
            <a:p>
              <a:pPr algn="r" defTabSz="762000" eaLnBrk="0" hangingPunct="0"/>
              <a:r>
                <a:rPr lang="de-DE" sz="1600" dirty="0" err="1" smtClean="0">
                  <a:solidFill>
                    <a:schemeClr val="accent2"/>
                  </a:solidFill>
                  <a:latin typeface="Univers 55" pitchFamily="2" charset="0"/>
                </a:rPr>
                <a:t>Water</a:t>
              </a:r>
              <a:r>
                <a:rPr lang="de-DE" sz="1600" dirty="0" smtClean="0">
                  <a:solidFill>
                    <a:schemeClr val="accent2"/>
                  </a:solidFill>
                  <a:latin typeface="Univers 55" pitchFamily="2" charset="0"/>
                </a:rPr>
                <a:t> </a:t>
              </a:r>
              <a:r>
                <a:rPr lang="de-DE" sz="1600" dirty="0" err="1" smtClean="0">
                  <a:solidFill>
                    <a:schemeClr val="accent2"/>
                  </a:solidFill>
                  <a:latin typeface="Univers 55" pitchFamily="2" charset="0"/>
                </a:rPr>
                <a:t>height</a:t>
              </a:r>
              <a:r>
                <a:rPr lang="de-DE" sz="1600" dirty="0">
                  <a:solidFill>
                    <a:schemeClr val="accent2"/>
                  </a:solidFill>
                  <a:latin typeface="Univers 55" pitchFamily="2" charset="0"/>
                </a:rPr>
                <a:t/>
              </a:r>
              <a:br>
                <a:rPr lang="de-DE" sz="1600" dirty="0">
                  <a:solidFill>
                    <a:schemeClr val="accent2"/>
                  </a:solidFill>
                  <a:latin typeface="Univers 55" pitchFamily="2" charset="0"/>
                </a:rPr>
              </a:br>
              <a:r>
                <a:rPr lang="de-DE" sz="1600" dirty="0">
                  <a:solidFill>
                    <a:schemeClr val="accent2"/>
                  </a:solidFill>
                  <a:latin typeface="Univers 55" pitchFamily="2" charset="0"/>
                </a:rPr>
                <a:t>20 cm</a:t>
              </a:r>
            </a:p>
          </p:txBody>
        </p:sp>
        <p:sp>
          <p:nvSpPr>
            <p:cNvPr id="20487" name="Freeform 7"/>
            <p:cNvSpPr>
              <a:spLocks/>
            </p:cNvSpPr>
            <p:nvPr/>
          </p:nvSpPr>
          <p:spPr bwMode="auto">
            <a:xfrm>
              <a:off x="2647319" y="1897299"/>
              <a:ext cx="5716539" cy="3640723"/>
            </a:xfrm>
            <a:custGeom>
              <a:avLst/>
              <a:gdLst/>
              <a:ahLst/>
              <a:cxnLst>
                <a:cxn ang="0">
                  <a:pos x="0" y="0"/>
                </a:cxn>
                <a:cxn ang="0">
                  <a:pos x="4360" y="0"/>
                </a:cxn>
                <a:cxn ang="0">
                  <a:pos x="4360" y="2412"/>
                </a:cxn>
                <a:cxn ang="0">
                  <a:pos x="0" y="2412"/>
                </a:cxn>
                <a:cxn ang="0">
                  <a:pos x="0" y="0"/>
                </a:cxn>
              </a:cxnLst>
              <a:rect l="0" t="0" r="r" b="b"/>
              <a:pathLst>
                <a:path w="4361" h="2413">
                  <a:moveTo>
                    <a:pt x="0" y="0"/>
                  </a:moveTo>
                  <a:lnTo>
                    <a:pt x="4360" y="0"/>
                  </a:lnTo>
                  <a:lnTo>
                    <a:pt x="4360" y="2412"/>
                  </a:lnTo>
                  <a:lnTo>
                    <a:pt x="0" y="2412"/>
                  </a:lnTo>
                  <a:lnTo>
                    <a:pt x="0" y="0"/>
                  </a:lnTo>
                </a:path>
              </a:pathLst>
            </a:custGeom>
            <a:noFill/>
            <a:ln w="9525" cap="rnd">
              <a:noFill/>
              <a:round/>
              <a:headEnd/>
              <a:tailEnd/>
            </a:ln>
            <a:effectLst/>
          </p:spPr>
          <p:txBody>
            <a:bodyPr/>
            <a:lstStyle/>
            <a:p>
              <a:endParaRPr lang="en-US"/>
            </a:p>
          </p:txBody>
        </p:sp>
        <p:sp>
          <p:nvSpPr>
            <p:cNvPr id="20488" name="Rectangle 8"/>
            <p:cNvSpPr>
              <a:spLocks noChangeArrowheads="1"/>
            </p:cNvSpPr>
            <p:nvPr/>
          </p:nvSpPr>
          <p:spPr bwMode="auto">
            <a:xfrm>
              <a:off x="2302356" y="5409031"/>
              <a:ext cx="285537"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0</a:t>
              </a:r>
            </a:p>
          </p:txBody>
        </p:sp>
        <p:sp>
          <p:nvSpPr>
            <p:cNvPr id="20489" name="Rectangle 9"/>
            <p:cNvSpPr>
              <a:spLocks noChangeArrowheads="1"/>
            </p:cNvSpPr>
            <p:nvPr/>
          </p:nvSpPr>
          <p:spPr bwMode="auto">
            <a:xfrm>
              <a:off x="2229884" y="4680017"/>
              <a:ext cx="384098"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20</a:t>
              </a:r>
            </a:p>
          </p:txBody>
        </p:sp>
        <p:sp>
          <p:nvSpPr>
            <p:cNvPr id="20490" name="Rectangle 10"/>
            <p:cNvSpPr>
              <a:spLocks noChangeArrowheads="1"/>
            </p:cNvSpPr>
            <p:nvPr/>
          </p:nvSpPr>
          <p:spPr bwMode="auto">
            <a:xfrm>
              <a:off x="2229884" y="3951003"/>
              <a:ext cx="381199" cy="305809"/>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40</a:t>
              </a:r>
            </a:p>
          </p:txBody>
        </p:sp>
        <p:sp>
          <p:nvSpPr>
            <p:cNvPr id="20491" name="Rectangle 11"/>
            <p:cNvSpPr>
              <a:spLocks noChangeArrowheads="1"/>
            </p:cNvSpPr>
            <p:nvPr/>
          </p:nvSpPr>
          <p:spPr bwMode="auto">
            <a:xfrm>
              <a:off x="2229884" y="3221989"/>
              <a:ext cx="381199" cy="305809"/>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60</a:t>
              </a:r>
            </a:p>
          </p:txBody>
        </p:sp>
        <p:sp>
          <p:nvSpPr>
            <p:cNvPr id="20492" name="Rectangle 12"/>
            <p:cNvSpPr>
              <a:spLocks noChangeArrowheads="1"/>
            </p:cNvSpPr>
            <p:nvPr/>
          </p:nvSpPr>
          <p:spPr bwMode="auto">
            <a:xfrm>
              <a:off x="2228435" y="2492975"/>
              <a:ext cx="384098"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80</a:t>
              </a:r>
            </a:p>
          </p:txBody>
        </p:sp>
        <p:sp>
          <p:nvSpPr>
            <p:cNvPr id="20493" name="Rectangle 13"/>
            <p:cNvSpPr>
              <a:spLocks noChangeArrowheads="1"/>
            </p:cNvSpPr>
            <p:nvPr/>
          </p:nvSpPr>
          <p:spPr bwMode="auto">
            <a:xfrm>
              <a:off x="2157413" y="1759613"/>
              <a:ext cx="481210"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100</a:t>
              </a:r>
            </a:p>
          </p:txBody>
        </p:sp>
        <p:sp>
          <p:nvSpPr>
            <p:cNvPr id="20494" name="Rectangle 14"/>
            <p:cNvSpPr>
              <a:spLocks noChangeArrowheads="1"/>
            </p:cNvSpPr>
            <p:nvPr/>
          </p:nvSpPr>
          <p:spPr bwMode="auto">
            <a:xfrm>
              <a:off x="2435703" y="5598894"/>
              <a:ext cx="540636"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0:00</a:t>
              </a:r>
            </a:p>
          </p:txBody>
        </p:sp>
        <p:sp>
          <p:nvSpPr>
            <p:cNvPr id="20495" name="Rectangle 15"/>
            <p:cNvSpPr>
              <a:spLocks noChangeArrowheads="1"/>
            </p:cNvSpPr>
            <p:nvPr/>
          </p:nvSpPr>
          <p:spPr bwMode="auto">
            <a:xfrm>
              <a:off x="3147371" y="5598894"/>
              <a:ext cx="540636"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3:00</a:t>
              </a:r>
            </a:p>
          </p:txBody>
        </p:sp>
        <p:sp>
          <p:nvSpPr>
            <p:cNvPr id="20496" name="Rectangle 16"/>
            <p:cNvSpPr>
              <a:spLocks noChangeArrowheads="1"/>
            </p:cNvSpPr>
            <p:nvPr/>
          </p:nvSpPr>
          <p:spPr bwMode="auto">
            <a:xfrm>
              <a:off x="3866287" y="5598894"/>
              <a:ext cx="540636"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6:00</a:t>
              </a:r>
            </a:p>
          </p:txBody>
        </p:sp>
        <p:sp>
          <p:nvSpPr>
            <p:cNvPr id="20497" name="Rectangle 17"/>
            <p:cNvSpPr>
              <a:spLocks noChangeArrowheads="1"/>
            </p:cNvSpPr>
            <p:nvPr/>
          </p:nvSpPr>
          <p:spPr bwMode="auto">
            <a:xfrm>
              <a:off x="4580854" y="5598894"/>
              <a:ext cx="540636"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9:00</a:t>
              </a:r>
            </a:p>
          </p:txBody>
        </p:sp>
        <p:sp>
          <p:nvSpPr>
            <p:cNvPr id="20498" name="Rectangle 18"/>
            <p:cNvSpPr>
              <a:spLocks noChangeArrowheads="1"/>
            </p:cNvSpPr>
            <p:nvPr/>
          </p:nvSpPr>
          <p:spPr bwMode="auto">
            <a:xfrm>
              <a:off x="5267883" y="5598894"/>
              <a:ext cx="637748"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12:00</a:t>
              </a:r>
            </a:p>
          </p:txBody>
        </p:sp>
        <p:sp>
          <p:nvSpPr>
            <p:cNvPr id="20499" name="Rectangle 19"/>
            <p:cNvSpPr>
              <a:spLocks noChangeArrowheads="1"/>
            </p:cNvSpPr>
            <p:nvPr/>
          </p:nvSpPr>
          <p:spPr bwMode="auto">
            <a:xfrm>
              <a:off x="5981001" y="5598894"/>
              <a:ext cx="637748"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15:00</a:t>
              </a:r>
            </a:p>
          </p:txBody>
        </p:sp>
        <p:sp>
          <p:nvSpPr>
            <p:cNvPr id="20500" name="Rectangle 20"/>
            <p:cNvSpPr>
              <a:spLocks noChangeArrowheads="1"/>
            </p:cNvSpPr>
            <p:nvPr/>
          </p:nvSpPr>
          <p:spPr bwMode="auto">
            <a:xfrm>
              <a:off x="6699916" y="5598894"/>
              <a:ext cx="637748"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18:00</a:t>
              </a:r>
            </a:p>
          </p:txBody>
        </p:sp>
        <p:sp>
          <p:nvSpPr>
            <p:cNvPr id="20501" name="Rectangle 21"/>
            <p:cNvSpPr>
              <a:spLocks noChangeArrowheads="1"/>
            </p:cNvSpPr>
            <p:nvPr/>
          </p:nvSpPr>
          <p:spPr bwMode="auto">
            <a:xfrm>
              <a:off x="7415933" y="5598894"/>
              <a:ext cx="640647"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21:00</a:t>
              </a:r>
            </a:p>
          </p:txBody>
        </p:sp>
        <p:sp>
          <p:nvSpPr>
            <p:cNvPr id="20502" name="Rectangle 22"/>
            <p:cNvSpPr>
              <a:spLocks noChangeArrowheads="1"/>
            </p:cNvSpPr>
            <p:nvPr/>
          </p:nvSpPr>
          <p:spPr bwMode="auto">
            <a:xfrm>
              <a:off x="8166736" y="5598894"/>
              <a:ext cx="540636" cy="308708"/>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400">
                  <a:latin typeface="Univers 55" pitchFamily="2" charset="0"/>
                </a:rPr>
                <a:t>0:00</a:t>
              </a:r>
            </a:p>
          </p:txBody>
        </p:sp>
        <p:sp>
          <p:nvSpPr>
            <p:cNvPr id="20503" name="Rectangle 23"/>
            <p:cNvSpPr>
              <a:spLocks noChangeArrowheads="1"/>
            </p:cNvSpPr>
            <p:nvPr/>
          </p:nvSpPr>
          <p:spPr bwMode="auto">
            <a:xfrm>
              <a:off x="7121324" y="5896007"/>
              <a:ext cx="1870512" cy="369974"/>
            </a:xfrm>
            <a:prstGeom prst="rect">
              <a:avLst/>
            </a:prstGeom>
            <a:noFill/>
            <a:ln w="9525">
              <a:noFill/>
              <a:miter lim="800000"/>
              <a:headEnd/>
              <a:tailEnd/>
            </a:ln>
            <a:effectLst/>
          </p:spPr>
          <p:txBody>
            <a:bodyPr wrap="none" lIns="92075" tIns="46038" rIns="92075" bIns="46038">
              <a:spAutoFit/>
            </a:bodyPr>
            <a:lstStyle/>
            <a:p>
              <a:pPr defTabSz="762000" eaLnBrk="0" hangingPunct="0"/>
              <a:r>
                <a:rPr lang="de-DE" sz="1800" dirty="0" smtClean="0">
                  <a:latin typeface="Univers 55" pitchFamily="2" charset="0"/>
                </a:rPr>
                <a:t>Time </a:t>
              </a:r>
              <a:r>
                <a:rPr lang="de-DE" sz="1800" dirty="0" err="1" smtClean="0">
                  <a:latin typeface="Univers 55" pitchFamily="2" charset="0"/>
                </a:rPr>
                <a:t>of</a:t>
              </a:r>
              <a:r>
                <a:rPr lang="de-DE" sz="1800" dirty="0" smtClean="0">
                  <a:latin typeface="Univers 55" pitchFamily="2" charset="0"/>
                </a:rPr>
                <a:t> Day </a:t>
              </a:r>
              <a:r>
                <a:rPr lang="de-DE" sz="1800" dirty="0">
                  <a:latin typeface="Univers 55" pitchFamily="2" charset="0"/>
                </a:rPr>
                <a:t>(h)</a:t>
              </a:r>
            </a:p>
          </p:txBody>
        </p:sp>
        <p:sp>
          <p:nvSpPr>
            <p:cNvPr id="20504" name="Line 24"/>
            <p:cNvSpPr>
              <a:spLocks noChangeShapeType="1"/>
            </p:cNvSpPr>
            <p:nvPr/>
          </p:nvSpPr>
          <p:spPr bwMode="auto">
            <a:xfrm>
              <a:off x="2648769" y="5545269"/>
              <a:ext cx="0" cy="60872"/>
            </a:xfrm>
            <a:prstGeom prst="line">
              <a:avLst/>
            </a:prstGeom>
            <a:noFill/>
            <a:ln w="12700">
              <a:solidFill>
                <a:srgbClr val="89A097"/>
              </a:solidFill>
              <a:round/>
              <a:headEnd type="none" w="sm" len="sm"/>
              <a:tailEnd type="none" w="lg" len="med"/>
            </a:ln>
            <a:effectLst/>
          </p:spPr>
          <p:txBody>
            <a:bodyPr/>
            <a:lstStyle/>
            <a:p>
              <a:endParaRPr lang="en-US"/>
            </a:p>
          </p:txBody>
        </p:sp>
        <p:sp>
          <p:nvSpPr>
            <p:cNvPr id="20505" name="Line 25"/>
            <p:cNvSpPr>
              <a:spLocks noChangeShapeType="1"/>
            </p:cNvSpPr>
            <p:nvPr/>
          </p:nvSpPr>
          <p:spPr bwMode="auto">
            <a:xfrm>
              <a:off x="3363336" y="5545269"/>
              <a:ext cx="0" cy="60872"/>
            </a:xfrm>
            <a:prstGeom prst="line">
              <a:avLst/>
            </a:prstGeom>
            <a:noFill/>
            <a:ln w="12700">
              <a:solidFill>
                <a:srgbClr val="89A097"/>
              </a:solidFill>
              <a:round/>
              <a:headEnd type="none" w="sm" len="sm"/>
              <a:tailEnd type="none" w="lg" len="med"/>
            </a:ln>
            <a:effectLst/>
          </p:spPr>
          <p:txBody>
            <a:bodyPr/>
            <a:lstStyle/>
            <a:p>
              <a:endParaRPr lang="en-US"/>
            </a:p>
          </p:txBody>
        </p:sp>
        <p:sp>
          <p:nvSpPr>
            <p:cNvPr id="20506" name="Line 26"/>
            <p:cNvSpPr>
              <a:spLocks noChangeShapeType="1"/>
            </p:cNvSpPr>
            <p:nvPr/>
          </p:nvSpPr>
          <p:spPr bwMode="auto">
            <a:xfrm>
              <a:off x="4080802" y="5545269"/>
              <a:ext cx="0" cy="60872"/>
            </a:xfrm>
            <a:prstGeom prst="line">
              <a:avLst/>
            </a:prstGeom>
            <a:noFill/>
            <a:ln w="12700">
              <a:solidFill>
                <a:srgbClr val="89A097"/>
              </a:solidFill>
              <a:round/>
              <a:headEnd type="none" w="sm" len="sm"/>
              <a:tailEnd type="none" w="lg" len="med"/>
            </a:ln>
            <a:effectLst/>
          </p:spPr>
          <p:txBody>
            <a:bodyPr/>
            <a:lstStyle/>
            <a:p>
              <a:endParaRPr lang="en-US"/>
            </a:p>
          </p:txBody>
        </p:sp>
        <p:sp>
          <p:nvSpPr>
            <p:cNvPr id="20507" name="Line 27"/>
            <p:cNvSpPr>
              <a:spLocks noChangeShapeType="1"/>
            </p:cNvSpPr>
            <p:nvPr/>
          </p:nvSpPr>
          <p:spPr bwMode="auto">
            <a:xfrm>
              <a:off x="4796819" y="5545269"/>
              <a:ext cx="0" cy="60872"/>
            </a:xfrm>
            <a:prstGeom prst="line">
              <a:avLst/>
            </a:prstGeom>
            <a:noFill/>
            <a:ln w="12700">
              <a:solidFill>
                <a:srgbClr val="89A097"/>
              </a:solidFill>
              <a:round/>
              <a:headEnd type="none" w="sm" len="sm"/>
              <a:tailEnd type="none" w="lg" len="med"/>
            </a:ln>
            <a:effectLst/>
          </p:spPr>
          <p:txBody>
            <a:bodyPr/>
            <a:lstStyle/>
            <a:p>
              <a:endParaRPr lang="en-US"/>
            </a:p>
          </p:txBody>
        </p:sp>
        <p:sp>
          <p:nvSpPr>
            <p:cNvPr id="20508" name="Line 28"/>
            <p:cNvSpPr>
              <a:spLocks noChangeShapeType="1"/>
            </p:cNvSpPr>
            <p:nvPr/>
          </p:nvSpPr>
          <p:spPr bwMode="auto">
            <a:xfrm>
              <a:off x="5514285" y="5546718"/>
              <a:ext cx="0" cy="59423"/>
            </a:xfrm>
            <a:prstGeom prst="line">
              <a:avLst/>
            </a:prstGeom>
            <a:noFill/>
            <a:ln w="12700">
              <a:solidFill>
                <a:srgbClr val="89A097"/>
              </a:solidFill>
              <a:round/>
              <a:headEnd type="none" w="sm" len="sm"/>
              <a:tailEnd type="none" w="lg" len="med"/>
            </a:ln>
            <a:effectLst/>
          </p:spPr>
          <p:txBody>
            <a:bodyPr/>
            <a:lstStyle/>
            <a:p>
              <a:endParaRPr lang="en-US"/>
            </a:p>
          </p:txBody>
        </p:sp>
        <p:sp>
          <p:nvSpPr>
            <p:cNvPr id="20509" name="Line 29"/>
            <p:cNvSpPr>
              <a:spLocks noChangeShapeType="1"/>
            </p:cNvSpPr>
            <p:nvPr/>
          </p:nvSpPr>
          <p:spPr bwMode="auto">
            <a:xfrm>
              <a:off x="6230302" y="5546718"/>
              <a:ext cx="0" cy="59423"/>
            </a:xfrm>
            <a:prstGeom prst="line">
              <a:avLst/>
            </a:prstGeom>
            <a:noFill/>
            <a:ln w="12700">
              <a:solidFill>
                <a:srgbClr val="89A097"/>
              </a:solidFill>
              <a:round/>
              <a:headEnd type="none" w="sm" len="sm"/>
              <a:tailEnd type="none" w="lg" len="med"/>
            </a:ln>
            <a:effectLst/>
          </p:spPr>
          <p:txBody>
            <a:bodyPr/>
            <a:lstStyle/>
            <a:p>
              <a:endParaRPr lang="en-US"/>
            </a:p>
          </p:txBody>
        </p:sp>
        <p:sp>
          <p:nvSpPr>
            <p:cNvPr id="20510" name="Line 30"/>
            <p:cNvSpPr>
              <a:spLocks noChangeShapeType="1"/>
            </p:cNvSpPr>
            <p:nvPr/>
          </p:nvSpPr>
          <p:spPr bwMode="auto">
            <a:xfrm>
              <a:off x="6949218" y="5545269"/>
              <a:ext cx="0" cy="57973"/>
            </a:xfrm>
            <a:prstGeom prst="line">
              <a:avLst/>
            </a:prstGeom>
            <a:noFill/>
            <a:ln w="12700">
              <a:solidFill>
                <a:srgbClr val="89A097"/>
              </a:solidFill>
              <a:round/>
              <a:headEnd type="none" w="sm" len="sm"/>
              <a:tailEnd type="none" w="lg" len="med"/>
            </a:ln>
            <a:effectLst/>
          </p:spPr>
          <p:txBody>
            <a:bodyPr/>
            <a:lstStyle/>
            <a:p>
              <a:endParaRPr lang="en-US"/>
            </a:p>
          </p:txBody>
        </p:sp>
        <p:sp>
          <p:nvSpPr>
            <p:cNvPr id="20511" name="Line 31"/>
            <p:cNvSpPr>
              <a:spLocks noChangeShapeType="1"/>
            </p:cNvSpPr>
            <p:nvPr/>
          </p:nvSpPr>
          <p:spPr bwMode="auto">
            <a:xfrm>
              <a:off x="7666684" y="5545269"/>
              <a:ext cx="0" cy="60872"/>
            </a:xfrm>
            <a:prstGeom prst="line">
              <a:avLst/>
            </a:prstGeom>
            <a:noFill/>
            <a:ln w="12700">
              <a:solidFill>
                <a:srgbClr val="89A097"/>
              </a:solidFill>
              <a:round/>
              <a:headEnd type="none" w="sm" len="sm"/>
              <a:tailEnd type="none" w="lg" len="med"/>
            </a:ln>
            <a:effectLst/>
          </p:spPr>
          <p:txBody>
            <a:bodyPr/>
            <a:lstStyle/>
            <a:p>
              <a:endParaRPr lang="en-US"/>
            </a:p>
          </p:txBody>
        </p:sp>
        <p:sp>
          <p:nvSpPr>
            <p:cNvPr id="20512" name="Line 32"/>
            <p:cNvSpPr>
              <a:spLocks noChangeShapeType="1"/>
            </p:cNvSpPr>
            <p:nvPr/>
          </p:nvSpPr>
          <p:spPr bwMode="auto">
            <a:xfrm>
              <a:off x="8381251" y="5545269"/>
              <a:ext cx="0" cy="60872"/>
            </a:xfrm>
            <a:prstGeom prst="line">
              <a:avLst/>
            </a:prstGeom>
            <a:noFill/>
            <a:ln w="12700">
              <a:solidFill>
                <a:srgbClr val="89A097"/>
              </a:solidFill>
              <a:round/>
              <a:headEnd type="none" w="sm" len="sm"/>
              <a:tailEnd type="none" w="lg" len="med"/>
            </a:ln>
            <a:effectLst/>
          </p:spPr>
          <p:txBody>
            <a:bodyPr/>
            <a:lstStyle/>
            <a:p>
              <a:endParaRPr lang="en-US"/>
            </a:p>
          </p:txBody>
        </p:sp>
        <p:sp>
          <p:nvSpPr>
            <p:cNvPr id="20513" name="Line 33"/>
            <p:cNvSpPr>
              <a:spLocks noChangeShapeType="1"/>
            </p:cNvSpPr>
            <p:nvPr/>
          </p:nvSpPr>
          <p:spPr bwMode="auto">
            <a:xfrm>
              <a:off x="2647319" y="5545269"/>
              <a:ext cx="6087592" cy="0"/>
            </a:xfrm>
            <a:prstGeom prst="line">
              <a:avLst/>
            </a:prstGeom>
            <a:noFill/>
            <a:ln w="12700">
              <a:solidFill>
                <a:srgbClr val="89A097"/>
              </a:solidFill>
              <a:round/>
              <a:headEnd type="none" w="sm" len="sm"/>
              <a:tailEnd type="none" w="lg" len="med"/>
            </a:ln>
            <a:effectLst/>
          </p:spPr>
          <p:txBody>
            <a:bodyPr/>
            <a:lstStyle/>
            <a:p>
              <a:endParaRPr lang="en-US"/>
            </a:p>
          </p:txBody>
        </p:sp>
        <p:sp>
          <p:nvSpPr>
            <p:cNvPr id="20514" name="Line 34"/>
            <p:cNvSpPr>
              <a:spLocks noChangeShapeType="1"/>
            </p:cNvSpPr>
            <p:nvPr/>
          </p:nvSpPr>
          <p:spPr bwMode="auto">
            <a:xfrm flipH="1">
              <a:off x="2593690" y="4816254"/>
              <a:ext cx="53629" cy="0"/>
            </a:xfrm>
            <a:prstGeom prst="line">
              <a:avLst/>
            </a:prstGeom>
            <a:noFill/>
            <a:ln w="12700">
              <a:solidFill>
                <a:srgbClr val="89A097"/>
              </a:solidFill>
              <a:round/>
              <a:headEnd type="none" w="sm" len="sm"/>
              <a:tailEnd type="none" w="lg" len="med"/>
            </a:ln>
            <a:effectLst/>
          </p:spPr>
          <p:txBody>
            <a:bodyPr/>
            <a:lstStyle/>
            <a:p>
              <a:endParaRPr lang="en-US"/>
            </a:p>
          </p:txBody>
        </p:sp>
        <p:sp>
          <p:nvSpPr>
            <p:cNvPr id="20515" name="Line 35"/>
            <p:cNvSpPr>
              <a:spLocks noChangeShapeType="1"/>
            </p:cNvSpPr>
            <p:nvPr/>
          </p:nvSpPr>
          <p:spPr bwMode="auto">
            <a:xfrm flipV="1">
              <a:off x="2648769" y="1494385"/>
              <a:ext cx="0" cy="4049434"/>
            </a:xfrm>
            <a:prstGeom prst="line">
              <a:avLst/>
            </a:prstGeom>
            <a:noFill/>
            <a:ln w="12700">
              <a:solidFill>
                <a:srgbClr val="89A097"/>
              </a:solidFill>
              <a:round/>
              <a:headEnd type="none" w="sm" len="sm"/>
              <a:tailEnd type="none" w="lg" len="med"/>
            </a:ln>
            <a:effectLst/>
          </p:spPr>
          <p:txBody>
            <a:bodyPr/>
            <a:lstStyle/>
            <a:p>
              <a:endParaRPr lang="en-US"/>
            </a:p>
          </p:txBody>
        </p:sp>
        <p:sp>
          <p:nvSpPr>
            <p:cNvPr id="20516" name="Line 36"/>
            <p:cNvSpPr>
              <a:spLocks noChangeShapeType="1"/>
            </p:cNvSpPr>
            <p:nvPr/>
          </p:nvSpPr>
          <p:spPr bwMode="auto">
            <a:xfrm flipH="1">
              <a:off x="2593690" y="4087240"/>
              <a:ext cx="55078" cy="0"/>
            </a:xfrm>
            <a:prstGeom prst="line">
              <a:avLst/>
            </a:prstGeom>
            <a:noFill/>
            <a:ln w="12700">
              <a:solidFill>
                <a:srgbClr val="89A097"/>
              </a:solidFill>
              <a:round/>
              <a:headEnd type="none" w="sm" len="sm"/>
              <a:tailEnd type="none" w="lg" len="med"/>
            </a:ln>
            <a:effectLst/>
          </p:spPr>
          <p:txBody>
            <a:bodyPr/>
            <a:lstStyle/>
            <a:p>
              <a:endParaRPr lang="en-US"/>
            </a:p>
          </p:txBody>
        </p:sp>
        <p:sp>
          <p:nvSpPr>
            <p:cNvPr id="20517" name="Line 37"/>
            <p:cNvSpPr>
              <a:spLocks noChangeShapeType="1"/>
            </p:cNvSpPr>
            <p:nvPr/>
          </p:nvSpPr>
          <p:spPr bwMode="auto">
            <a:xfrm>
              <a:off x="2593690" y="3355328"/>
              <a:ext cx="53629" cy="0"/>
            </a:xfrm>
            <a:prstGeom prst="line">
              <a:avLst/>
            </a:prstGeom>
            <a:noFill/>
            <a:ln w="12700">
              <a:solidFill>
                <a:srgbClr val="89A097"/>
              </a:solidFill>
              <a:round/>
              <a:headEnd type="none" w="sm" len="sm"/>
              <a:tailEnd type="none" w="lg" len="med"/>
            </a:ln>
            <a:effectLst/>
          </p:spPr>
          <p:txBody>
            <a:bodyPr/>
            <a:lstStyle/>
            <a:p>
              <a:endParaRPr lang="en-US"/>
            </a:p>
          </p:txBody>
        </p:sp>
        <p:sp>
          <p:nvSpPr>
            <p:cNvPr id="20518" name="Line 38"/>
            <p:cNvSpPr>
              <a:spLocks noChangeShapeType="1"/>
            </p:cNvSpPr>
            <p:nvPr/>
          </p:nvSpPr>
          <p:spPr bwMode="auto">
            <a:xfrm>
              <a:off x="2593690" y="2627763"/>
              <a:ext cx="53629" cy="0"/>
            </a:xfrm>
            <a:prstGeom prst="line">
              <a:avLst/>
            </a:prstGeom>
            <a:noFill/>
            <a:ln w="12700">
              <a:solidFill>
                <a:srgbClr val="89A097"/>
              </a:solidFill>
              <a:round/>
              <a:headEnd type="none" w="sm" len="sm"/>
              <a:tailEnd type="none" w="lg" len="med"/>
            </a:ln>
            <a:effectLst/>
          </p:spPr>
          <p:txBody>
            <a:bodyPr/>
            <a:lstStyle/>
            <a:p>
              <a:endParaRPr lang="en-US"/>
            </a:p>
          </p:txBody>
        </p:sp>
        <p:sp>
          <p:nvSpPr>
            <p:cNvPr id="20519" name="Line 39"/>
            <p:cNvSpPr>
              <a:spLocks noChangeShapeType="1"/>
            </p:cNvSpPr>
            <p:nvPr/>
          </p:nvSpPr>
          <p:spPr bwMode="auto">
            <a:xfrm>
              <a:off x="2593690" y="1895850"/>
              <a:ext cx="55078" cy="0"/>
            </a:xfrm>
            <a:prstGeom prst="line">
              <a:avLst/>
            </a:prstGeom>
            <a:noFill/>
            <a:ln w="12700">
              <a:solidFill>
                <a:srgbClr val="89A097"/>
              </a:solidFill>
              <a:round/>
              <a:headEnd type="none" w="sm" len="sm"/>
              <a:tailEnd type="none" w="lg" len="med"/>
            </a:ln>
            <a:effectLst/>
          </p:spPr>
          <p:txBody>
            <a:bodyPr/>
            <a:lstStyle/>
            <a:p>
              <a:endParaRPr lang="en-US"/>
            </a:p>
          </p:txBody>
        </p:sp>
        <p:sp>
          <p:nvSpPr>
            <p:cNvPr id="20520" name="Line 40"/>
            <p:cNvSpPr>
              <a:spLocks noChangeShapeType="1"/>
            </p:cNvSpPr>
            <p:nvPr/>
          </p:nvSpPr>
          <p:spPr bwMode="auto">
            <a:xfrm flipH="1">
              <a:off x="2593690" y="5545269"/>
              <a:ext cx="53629" cy="0"/>
            </a:xfrm>
            <a:prstGeom prst="line">
              <a:avLst/>
            </a:prstGeom>
            <a:noFill/>
            <a:ln w="12700">
              <a:solidFill>
                <a:srgbClr val="89A097"/>
              </a:solidFill>
              <a:round/>
              <a:headEnd type="none" w="sm" len="sm"/>
              <a:tailEnd type="none" w="lg" len="med"/>
            </a:ln>
            <a:effectLst/>
          </p:spPr>
          <p:txBody>
            <a:bodyPr/>
            <a:lstStyle/>
            <a:p>
              <a:endParaRPr lang="en-US"/>
            </a:p>
          </p:txBody>
        </p:sp>
        <p:sp>
          <p:nvSpPr>
            <p:cNvPr id="20521" name="Freeform 41"/>
            <p:cNvSpPr>
              <a:spLocks/>
            </p:cNvSpPr>
            <p:nvPr/>
          </p:nvSpPr>
          <p:spPr bwMode="auto">
            <a:xfrm rot="5400000">
              <a:off x="8718970" y="5514831"/>
              <a:ext cx="81163" cy="60876"/>
            </a:xfrm>
            <a:custGeom>
              <a:avLst/>
              <a:gdLst/>
              <a:ahLst/>
              <a:cxnLst>
                <a:cxn ang="0">
                  <a:pos x="0" y="120"/>
                </a:cxn>
                <a:cxn ang="0">
                  <a:pos x="30" y="0"/>
                </a:cxn>
                <a:cxn ang="0">
                  <a:pos x="60" y="120"/>
                </a:cxn>
                <a:cxn ang="0">
                  <a:pos x="0" y="120"/>
                </a:cxn>
              </a:cxnLst>
              <a:rect l="0" t="0" r="r" b="b"/>
              <a:pathLst>
                <a:path w="60" h="120">
                  <a:moveTo>
                    <a:pt x="0" y="120"/>
                  </a:moveTo>
                  <a:lnTo>
                    <a:pt x="30" y="0"/>
                  </a:lnTo>
                  <a:lnTo>
                    <a:pt x="60" y="120"/>
                  </a:lnTo>
                  <a:lnTo>
                    <a:pt x="0" y="120"/>
                  </a:lnTo>
                  <a:close/>
                </a:path>
              </a:pathLst>
            </a:custGeom>
            <a:solidFill>
              <a:srgbClr val="89A097"/>
            </a:solidFill>
            <a:ln w="1651">
              <a:solidFill>
                <a:srgbClr val="89A097"/>
              </a:solidFill>
              <a:prstDash val="solid"/>
              <a:round/>
              <a:headEnd/>
              <a:tailEnd/>
            </a:ln>
          </p:spPr>
          <p:txBody>
            <a:bodyPr/>
            <a:lstStyle/>
            <a:p>
              <a:endParaRPr lang="en-US"/>
            </a:p>
          </p:txBody>
        </p:sp>
        <p:sp>
          <p:nvSpPr>
            <p:cNvPr id="20522" name="Freeform 42"/>
            <p:cNvSpPr>
              <a:spLocks/>
            </p:cNvSpPr>
            <p:nvPr/>
          </p:nvSpPr>
          <p:spPr bwMode="auto">
            <a:xfrm>
              <a:off x="2609634" y="1433513"/>
              <a:ext cx="73921" cy="65220"/>
            </a:xfrm>
            <a:custGeom>
              <a:avLst/>
              <a:gdLst/>
              <a:ahLst/>
              <a:cxnLst>
                <a:cxn ang="0">
                  <a:pos x="0" y="120"/>
                </a:cxn>
                <a:cxn ang="0">
                  <a:pos x="30" y="0"/>
                </a:cxn>
                <a:cxn ang="0">
                  <a:pos x="60" y="120"/>
                </a:cxn>
                <a:cxn ang="0">
                  <a:pos x="0" y="120"/>
                </a:cxn>
              </a:cxnLst>
              <a:rect l="0" t="0" r="r" b="b"/>
              <a:pathLst>
                <a:path w="60" h="120">
                  <a:moveTo>
                    <a:pt x="0" y="120"/>
                  </a:moveTo>
                  <a:lnTo>
                    <a:pt x="30" y="0"/>
                  </a:lnTo>
                  <a:lnTo>
                    <a:pt x="60" y="120"/>
                  </a:lnTo>
                  <a:lnTo>
                    <a:pt x="0" y="120"/>
                  </a:lnTo>
                  <a:close/>
                </a:path>
              </a:pathLst>
            </a:custGeom>
            <a:solidFill>
              <a:srgbClr val="89A097"/>
            </a:solidFill>
            <a:ln w="1651">
              <a:solidFill>
                <a:srgbClr val="89A097"/>
              </a:solidFill>
              <a:prstDash val="solid"/>
              <a:round/>
              <a:headEnd/>
              <a:tailEnd/>
            </a:ln>
          </p:spPr>
          <p:txBody>
            <a:bodyPr/>
            <a:lstStyle/>
            <a:p>
              <a:endParaRPr lang="en-US"/>
            </a:p>
          </p:txBody>
        </p:sp>
        <p:sp>
          <p:nvSpPr>
            <p:cNvPr id="20523" name="Line 43"/>
            <p:cNvSpPr>
              <a:spLocks noChangeShapeType="1"/>
            </p:cNvSpPr>
            <p:nvPr/>
          </p:nvSpPr>
          <p:spPr bwMode="auto">
            <a:xfrm>
              <a:off x="2645870" y="4816254"/>
              <a:ext cx="6083244" cy="0"/>
            </a:xfrm>
            <a:prstGeom prst="line">
              <a:avLst/>
            </a:prstGeom>
            <a:noFill/>
            <a:ln w="9525" cap="rnd">
              <a:solidFill>
                <a:srgbClr val="89A097"/>
              </a:solidFill>
              <a:prstDash val="sysDot"/>
              <a:round/>
              <a:headEnd type="none" w="sm" len="sm"/>
              <a:tailEnd type="none" w="lg" len="med"/>
            </a:ln>
            <a:effectLst/>
          </p:spPr>
          <p:txBody>
            <a:bodyPr/>
            <a:lstStyle/>
            <a:p>
              <a:endParaRPr lang="en-US"/>
            </a:p>
          </p:txBody>
        </p:sp>
        <p:sp>
          <p:nvSpPr>
            <p:cNvPr id="20524" name="Line 44"/>
            <p:cNvSpPr>
              <a:spLocks noChangeShapeType="1"/>
            </p:cNvSpPr>
            <p:nvPr/>
          </p:nvSpPr>
          <p:spPr bwMode="auto">
            <a:xfrm>
              <a:off x="2647319" y="4087240"/>
              <a:ext cx="6083244" cy="0"/>
            </a:xfrm>
            <a:prstGeom prst="line">
              <a:avLst/>
            </a:prstGeom>
            <a:noFill/>
            <a:ln w="9525" cap="rnd">
              <a:solidFill>
                <a:srgbClr val="89A097"/>
              </a:solidFill>
              <a:prstDash val="sysDot"/>
              <a:round/>
              <a:headEnd type="none" w="sm" len="sm"/>
              <a:tailEnd type="none" w="lg" len="med"/>
            </a:ln>
            <a:effectLst/>
          </p:spPr>
          <p:txBody>
            <a:bodyPr/>
            <a:lstStyle/>
            <a:p>
              <a:endParaRPr lang="en-US"/>
            </a:p>
          </p:txBody>
        </p:sp>
        <p:sp>
          <p:nvSpPr>
            <p:cNvPr id="20525" name="Line 45"/>
            <p:cNvSpPr>
              <a:spLocks noChangeShapeType="1"/>
            </p:cNvSpPr>
            <p:nvPr/>
          </p:nvSpPr>
          <p:spPr bwMode="auto">
            <a:xfrm>
              <a:off x="2647319" y="3355328"/>
              <a:ext cx="6083244" cy="0"/>
            </a:xfrm>
            <a:prstGeom prst="line">
              <a:avLst/>
            </a:prstGeom>
            <a:noFill/>
            <a:ln w="9525" cap="rnd">
              <a:solidFill>
                <a:srgbClr val="89A097"/>
              </a:solidFill>
              <a:prstDash val="sysDot"/>
              <a:round/>
              <a:headEnd type="none" w="sm" len="sm"/>
              <a:tailEnd type="none" w="lg" len="med"/>
            </a:ln>
            <a:effectLst/>
          </p:spPr>
          <p:txBody>
            <a:bodyPr/>
            <a:lstStyle/>
            <a:p>
              <a:endParaRPr lang="en-US"/>
            </a:p>
          </p:txBody>
        </p:sp>
        <p:sp>
          <p:nvSpPr>
            <p:cNvPr id="20526" name="Line 46"/>
            <p:cNvSpPr>
              <a:spLocks noChangeShapeType="1"/>
            </p:cNvSpPr>
            <p:nvPr/>
          </p:nvSpPr>
          <p:spPr bwMode="auto">
            <a:xfrm>
              <a:off x="2647319" y="2627763"/>
              <a:ext cx="6083244" cy="0"/>
            </a:xfrm>
            <a:prstGeom prst="line">
              <a:avLst/>
            </a:prstGeom>
            <a:noFill/>
            <a:ln w="9525" cap="rnd">
              <a:solidFill>
                <a:srgbClr val="89A097"/>
              </a:solidFill>
              <a:prstDash val="sysDot"/>
              <a:round/>
              <a:headEnd type="none" w="sm" len="sm"/>
              <a:tailEnd type="none" w="lg" len="med"/>
            </a:ln>
            <a:effectLst/>
          </p:spPr>
          <p:txBody>
            <a:bodyPr/>
            <a:lstStyle/>
            <a:p>
              <a:endParaRPr lang="en-US"/>
            </a:p>
          </p:txBody>
        </p:sp>
        <p:sp>
          <p:nvSpPr>
            <p:cNvPr id="20527" name="Line 47"/>
            <p:cNvSpPr>
              <a:spLocks noChangeShapeType="1"/>
            </p:cNvSpPr>
            <p:nvPr/>
          </p:nvSpPr>
          <p:spPr bwMode="auto">
            <a:xfrm>
              <a:off x="2647319" y="1895850"/>
              <a:ext cx="6083244" cy="0"/>
            </a:xfrm>
            <a:prstGeom prst="line">
              <a:avLst/>
            </a:prstGeom>
            <a:noFill/>
            <a:ln w="9525" cap="rnd">
              <a:solidFill>
                <a:srgbClr val="89A097"/>
              </a:solidFill>
              <a:prstDash val="sysDot"/>
              <a:round/>
              <a:headEnd type="none" w="sm" len="sm"/>
              <a:tailEnd type="none" w="lg" len="med"/>
            </a:ln>
            <a:effectLst/>
          </p:spPr>
          <p:txBody>
            <a:bodyPr/>
            <a:lstStyle/>
            <a:p>
              <a:endParaRPr lang="en-US"/>
            </a:p>
          </p:txBody>
        </p:sp>
        <p:sp>
          <p:nvSpPr>
            <p:cNvPr id="20528" name="Freeform 48"/>
            <p:cNvSpPr>
              <a:spLocks/>
            </p:cNvSpPr>
            <p:nvPr/>
          </p:nvSpPr>
          <p:spPr bwMode="auto">
            <a:xfrm>
              <a:off x="2658915" y="3942307"/>
              <a:ext cx="5702045" cy="610169"/>
            </a:xfrm>
            <a:custGeom>
              <a:avLst/>
              <a:gdLst/>
              <a:ahLst/>
              <a:cxnLst>
                <a:cxn ang="0">
                  <a:pos x="0" y="88"/>
                </a:cxn>
                <a:cxn ang="0">
                  <a:pos x="112" y="36"/>
                </a:cxn>
                <a:cxn ang="0">
                  <a:pos x="252" y="4"/>
                </a:cxn>
                <a:cxn ang="0">
                  <a:pos x="320" y="12"/>
                </a:cxn>
                <a:cxn ang="0">
                  <a:pos x="412" y="16"/>
                </a:cxn>
                <a:cxn ang="0">
                  <a:pos x="500" y="76"/>
                </a:cxn>
                <a:cxn ang="0">
                  <a:pos x="580" y="124"/>
                </a:cxn>
                <a:cxn ang="0">
                  <a:pos x="736" y="72"/>
                </a:cxn>
                <a:cxn ang="0">
                  <a:pos x="848" y="152"/>
                </a:cxn>
                <a:cxn ang="0">
                  <a:pos x="956" y="216"/>
                </a:cxn>
                <a:cxn ang="0">
                  <a:pos x="1000" y="224"/>
                </a:cxn>
                <a:cxn ang="0">
                  <a:pos x="1072" y="204"/>
                </a:cxn>
                <a:cxn ang="0">
                  <a:pos x="1220" y="248"/>
                </a:cxn>
                <a:cxn ang="0">
                  <a:pos x="1380" y="348"/>
                </a:cxn>
                <a:cxn ang="0">
                  <a:pos x="1600" y="368"/>
                </a:cxn>
                <a:cxn ang="0">
                  <a:pos x="1836" y="296"/>
                </a:cxn>
                <a:cxn ang="0">
                  <a:pos x="2024" y="200"/>
                </a:cxn>
                <a:cxn ang="0">
                  <a:pos x="2300" y="148"/>
                </a:cxn>
                <a:cxn ang="0">
                  <a:pos x="2524" y="240"/>
                </a:cxn>
                <a:cxn ang="0">
                  <a:pos x="2680" y="248"/>
                </a:cxn>
                <a:cxn ang="0">
                  <a:pos x="2840" y="276"/>
                </a:cxn>
                <a:cxn ang="0">
                  <a:pos x="3008" y="200"/>
                </a:cxn>
                <a:cxn ang="0">
                  <a:pos x="3200" y="160"/>
                </a:cxn>
                <a:cxn ang="0">
                  <a:pos x="3340" y="156"/>
                </a:cxn>
                <a:cxn ang="0">
                  <a:pos x="3500" y="212"/>
                </a:cxn>
                <a:cxn ang="0">
                  <a:pos x="3612" y="128"/>
                </a:cxn>
                <a:cxn ang="0">
                  <a:pos x="3856" y="44"/>
                </a:cxn>
              </a:cxnLst>
              <a:rect l="0" t="0" r="r" b="b"/>
              <a:pathLst>
                <a:path w="3856" h="377">
                  <a:moveTo>
                    <a:pt x="0" y="88"/>
                  </a:moveTo>
                  <a:cubicBezTo>
                    <a:pt x="35" y="69"/>
                    <a:pt x="70" y="50"/>
                    <a:pt x="112" y="36"/>
                  </a:cubicBezTo>
                  <a:cubicBezTo>
                    <a:pt x="154" y="22"/>
                    <a:pt x="217" y="8"/>
                    <a:pt x="252" y="4"/>
                  </a:cubicBezTo>
                  <a:cubicBezTo>
                    <a:pt x="287" y="0"/>
                    <a:pt x="293" y="10"/>
                    <a:pt x="320" y="12"/>
                  </a:cubicBezTo>
                  <a:cubicBezTo>
                    <a:pt x="347" y="14"/>
                    <a:pt x="382" y="5"/>
                    <a:pt x="412" y="16"/>
                  </a:cubicBezTo>
                  <a:cubicBezTo>
                    <a:pt x="442" y="27"/>
                    <a:pt x="472" y="58"/>
                    <a:pt x="500" y="76"/>
                  </a:cubicBezTo>
                  <a:cubicBezTo>
                    <a:pt x="528" y="94"/>
                    <a:pt x="541" y="125"/>
                    <a:pt x="580" y="124"/>
                  </a:cubicBezTo>
                  <a:cubicBezTo>
                    <a:pt x="619" y="123"/>
                    <a:pt x="691" y="67"/>
                    <a:pt x="736" y="72"/>
                  </a:cubicBezTo>
                  <a:cubicBezTo>
                    <a:pt x="781" y="77"/>
                    <a:pt x="811" y="128"/>
                    <a:pt x="848" y="152"/>
                  </a:cubicBezTo>
                  <a:cubicBezTo>
                    <a:pt x="885" y="176"/>
                    <a:pt x="931" y="204"/>
                    <a:pt x="956" y="216"/>
                  </a:cubicBezTo>
                  <a:cubicBezTo>
                    <a:pt x="981" y="228"/>
                    <a:pt x="981" y="226"/>
                    <a:pt x="1000" y="224"/>
                  </a:cubicBezTo>
                  <a:cubicBezTo>
                    <a:pt x="1019" y="222"/>
                    <a:pt x="1035" y="200"/>
                    <a:pt x="1072" y="204"/>
                  </a:cubicBezTo>
                  <a:cubicBezTo>
                    <a:pt x="1109" y="208"/>
                    <a:pt x="1169" y="224"/>
                    <a:pt x="1220" y="248"/>
                  </a:cubicBezTo>
                  <a:cubicBezTo>
                    <a:pt x="1271" y="272"/>
                    <a:pt x="1317" y="328"/>
                    <a:pt x="1380" y="348"/>
                  </a:cubicBezTo>
                  <a:cubicBezTo>
                    <a:pt x="1443" y="368"/>
                    <a:pt x="1524" y="377"/>
                    <a:pt x="1600" y="368"/>
                  </a:cubicBezTo>
                  <a:cubicBezTo>
                    <a:pt x="1676" y="359"/>
                    <a:pt x="1765" y="324"/>
                    <a:pt x="1836" y="296"/>
                  </a:cubicBezTo>
                  <a:cubicBezTo>
                    <a:pt x="1907" y="268"/>
                    <a:pt x="1947" y="225"/>
                    <a:pt x="2024" y="200"/>
                  </a:cubicBezTo>
                  <a:cubicBezTo>
                    <a:pt x="2101" y="175"/>
                    <a:pt x="2217" y="141"/>
                    <a:pt x="2300" y="148"/>
                  </a:cubicBezTo>
                  <a:cubicBezTo>
                    <a:pt x="2383" y="155"/>
                    <a:pt x="2461" y="223"/>
                    <a:pt x="2524" y="240"/>
                  </a:cubicBezTo>
                  <a:cubicBezTo>
                    <a:pt x="2587" y="257"/>
                    <a:pt x="2627" y="242"/>
                    <a:pt x="2680" y="248"/>
                  </a:cubicBezTo>
                  <a:cubicBezTo>
                    <a:pt x="2733" y="254"/>
                    <a:pt x="2785" y="284"/>
                    <a:pt x="2840" y="276"/>
                  </a:cubicBezTo>
                  <a:cubicBezTo>
                    <a:pt x="2895" y="268"/>
                    <a:pt x="2948" y="219"/>
                    <a:pt x="3008" y="200"/>
                  </a:cubicBezTo>
                  <a:cubicBezTo>
                    <a:pt x="3068" y="181"/>
                    <a:pt x="3145" y="167"/>
                    <a:pt x="3200" y="160"/>
                  </a:cubicBezTo>
                  <a:cubicBezTo>
                    <a:pt x="3255" y="153"/>
                    <a:pt x="3290" y="147"/>
                    <a:pt x="3340" y="156"/>
                  </a:cubicBezTo>
                  <a:cubicBezTo>
                    <a:pt x="3390" y="165"/>
                    <a:pt x="3455" y="217"/>
                    <a:pt x="3500" y="212"/>
                  </a:cubicBezTo>
                  <a:cubicBezTo>
                    <a:pt x="3545" y="207"/>
                    <a:pt x="3553" y="156"/>
                    <a:pt x="3612" y="128"/>
                  </a:cubicBezTo>
                  <a:cubicBezTo>
                    <a:pt x="3671" y="100"/>
                    <a:pt x="3805" y="61"/>
                    <a:pt x="3856" y="44"/>
                  </a:cubicBezTo>
                </a:path>
              </a:pathLst>
            </a:custGeom>
            <a:noFill/>
            <a:ln w="38100" cap="rnd" cmpd="sng">
              <a:solidFill>
                <a:schemeClr val="accent2"/>
              </a:solidFill>
              <a:prstDash val="solid"/>
              <a:round/>
              <a:headEnd type="none" w="sm" len="sm"/>
              <a:tailEnd type="none" w="sm" len="sm"/>
            </a:ln>
            <a:effectLst/>
          </p:spPr>
          <p:txBody>
            <a:bodyPr/>
            <a:lstStyle/>
            <a:p>
              <a:endParaRPr lang="en-US"/>
            </a:p>
          </p:txBody>
        </p:sp>
        <p:sp>
          <p:nvSpPr>
            <p:cNvPr id="20529" name="Freeform 49"/>
            <p:cNvSpPr>
              <a:spLocks/>
            </p:cNvSpPr>
            <p:nvPr/>
          </p:nvSpPr>
          <p:spPr bwMode="auto">
            <a:xfrm>
              <a:off x="2653117" y="3648093"/>
              <a:ext cx="5719438" cy="1100043"/>
            </a:xfrm>
            <a:custGeom>
              <a:avLst/>
              <a:gdLst/>
              <a:ahLst/>
              <a:cxnLst>
                <a:cxn ang="0">
                  <a:pos x="0" y="385"/>
                </a:cxn>
                <a:cxn ang="0">
                  <a:pos x="108" y="377"/>
                </a:cxn>
                <a:cxn ang="0">
                  <a:pos x="280" y="361"/>
                </a:cxn>
                <a:cxn ang="0">
                  <a:pos x="416" y="397"/>
                </a:cxn>
                <a:cxn ang="0">
                  <a:pos x="544" y="481"/>
                </a:cxn>
                <a:cxn ang="0">
                  <a:pos x="580" y="517"/>
                </a:cxn>
                <a:cxn ang="0">
                  <a:pos x="716" y="485"/>
                </a:cxn>
                <a:cxn ang="0">
                  <a:pos x="824" y="549"/>
                </a:cxn>
                <a:cxn ang="0">
                  <a:pos x="1004" y="665"/>
                </a:cxn>
                <a:cxn ang="0">
                  <a:pos x="1076" y="629"/>
                </a:cxn>
                <a:cxn ang="0">
                  <a:pos x="1136" y="657"/>
                </a:cxn>
                <a:cxn ang="0">
                  <a:pos x="1312" y="657"/>
                </a:cxn>
                <a:cxn ang="0">
                  <a:pos x="1384" y="669"/>
                </a:cxn>
                <a:cxn ang="0">
                  <a:pos x="1564" y="597"/>
                </a:cxn>
                <a:cxn ang="0">
                  <a:pos x="1756" y="421"/>
                </a:cxn>
                <a:cxn ang="0">
                  <a:pos x="2040" y="157"/>
                </a:cxn>
                <a:cxn ang="0">
                  <a:pos x="2176" y="65"/>
                </a:cxn>
                <a:cxn ang="0">
                  <a:pos x="2380" y="13"/>
                </a:cxn>
                <a:cxn ang="0">
                  <a:pos x="2660" y="141"/>
                </a:cxn>
                <a:cxn ang="0">
                  <a:pos x="2864" y="265"/>
                </a:cxn>
                <a:cxn ang="0">
                  <a:pos x="3108" y="265"/>
                </a:cxn>
                <a:cxn ang="0">
                  <a:pos x="3324" y="329"/>
                </a:cxn>
                <a:cxn ang="0">
                  <a:pos x="3520" y="429"/>
                </a:cxn>
                <a:cxn ang="0">
                  <a:pos x="3600" y="393"/>
                </a:cxn>
                <a:cxn ang="0">
                  <a:pos x="3704" y="357"/>
                </a:cxn>
                <a:cxn ang="0">
                  <a:pos x="3868" y="333"/>
                </a:cxn>
              </a:cxnLst>
              <a:rect l="0" t="0" r="r" b="b"/>
              <a:pathLst>
                <a:path w="3868" h="679">
                  <a:moveTo>
                    <a:pt x="0" y="385"/>
                  </a:moveTo>
                  <a:cubicBezTo>
                    <a:pt x="30" y="383"/>
                    <a:pt x="61" y="381"/>
                    <a:pt x="108" y="377"/>
                  </a:cubicBezTo>
                  <a:cubicBezTo>
                    <a:pt x="155" y="373"/>
                    <a:pt x="229" y="358"/>
                    <a:pt x="280" y="361"/>
                  </a:cubicBezTo>
                  <a:cubicBezTo>
                    <a:pt x="331" y="364"/>
                    <a:pt x="372" y="377"/>
                    <a:pt x="416" y="397"/>
                  </a:cubicBezTo>
                  <a:cubicBezTo>
                    <a:pt x="460" y="417"/>
                    <a:pt x="517" y="461"/>
                    <a:pt x="544" y="481"/>
                  </a:cubicBezTo>
                  <a:cubicBezTo>
                    <a:pt x="571" y="501"/>
                    <a:pt x="551" y="516"/>
                    <a:pt x="580" y="517"/>
                  </a:cubicBezTo>
                  <a:cubicBezTo>
                    <a:pt x="609" y="518"/>
                    <a:pt x="675" y="480"/>
                    <a:pt x="716" y="485"/>
                  </a:cubicBezTo>
                  <a:cubicBezTo>
                    <a:pt x="757" y="490"/>
                    <a:pt x="776" y="519"/>
                    <a:pt x="824" y="549"/>
                  </a:cubicBezTo>
                  <a:cubicBezTo>
                    <a:pt x="872" y="579"/>
                    <a:pt x="962" y="652"/>
                    <a:pt x="1004" y="665"/>
                  </a:cubicBezTo>
                  <a:cubicBezTo>
                    <a:pt x="1046" y="678"/>
                    <a:pt x="1054" y="630"/>
                    <a:pt x="1076" y="629"/>
                  </a:cubicBezTo>
                  <a:cubicBezTo>
                    <a:pt x="1098" y="628"/>
                    <a:pt x="1097" y="652"/>
                    <a:pt x="1136" y="657"/>
                  </a:cubicBezTo>
                  <a:cubicBezTo>
                    <a:pt x="1175" y="662"/>
                    <a:pt x="1271" y="655"/>
                    <a:pt x="1312" y="657"/>
                  </a:cubicBezTo>
                  <a:cubicBezTo>
                    <a:pt x="1353" y="659"/>
                    <a:pt x="1342" y="679"/>
                    <a:pt x="1384" y="669"/>
                  </a:cubicBezTo>
                  <a:cubicBezTo>
                    <a:pt x="1426" y="659"/>
                    <a:pt x="1502" y="638"/>
                    <a:pt x="1564" y="597"/>
                  </a:cubicBezTo>
                  <a:cubicBezTo>
                    <a:pt x="1626" y="556"/>
                    <a:pt x="1677" y="494"/>
                    <a:pt x="1756" y="421"/>
                  </a:cubicBezTo>
                  <a:cubicBezTo>
                    <a:pt x="1835" y="348"/>
                    <a:pt x="1970" y="216"/>
                    <a:pt x="2040" y="157"/>
                  </a:cubicBezTo>
                  <a:cubicBezTo>
                    <a:pt x="2110" y="98"/>
                    <a:pt x="2119" y="89"/>
                    <a:pt x="2176" y="65"/>
                  </a:cubicBezTo>
                  <a:cubicBezTo>
                    <a:pt x="2233" y="41"/>
                    <a:pt x="2299" y="0"/>
                    <a:pt x="2380" y="13"/>
                  </a:cubicBezTo>
                  <a:cubicBezTo>
                    <a:pt x="2461" y="26"/>
                    <a:pt x="2579" y="99"/>
                    <a:pt x="2660" y="141"/>
                  </a:cubicBezTo>
                  <a:cubicBezTo>
                    <a:pt x="2741" y="183"/>
                    <a:pt x="2789" y="244"/>
                    <a:pt x="2864" y="265"/>
                  </a:cubicBezTo>
                  <a:cubicBezTo>
                    <a:pt x="2939" y="286"/>
                    <a:pt x="3031" y="254"/>
                    <a:pt x="3108" y="265"/>
                  </a:cubicBezTo>
                  <a:cubicBezTo>
                    <a:pt x="3185" y="276"/>
                    <a:pt x="3255" y="302"/>
                    <a:pt x="3324" y="329"/>
                  </a:cubicBezTo>
                  <a:cubicBezTo>
                    <a:pt x="3393" y="356"/>
                    <a:pt x="3474" y="418"/>
                    <a:pt x="3520" y="429"/>
                  </a:cubicBezTo>
                  <a:cubicBezTo>
                    <a:pt x="3566" y="440"/>
                    <a:pt x="3569" y="405"/>
                    <a:pt x="3600" y="393"/>
                  </a:cubicBezTo>
                  <a:cubicBezTo>
                    <a:pt x="3631" y="381"/>
                    <a:pt x="3659" y="367"/>
                    <a:pt x="3704" y="357"/>
                  </a:cubicBezTo>
                  <a:cubicBezTo>
                    <a:pt x="3749" y="347"/>
                    <a:pt x="3834" y="338"/>
                    <a:pt x="3868" y="333"/>
                  </a:cubicBezTo>
                </a:path>
              </a:pathLst>
            </a:custGeom>
            <a:noFill/>
            <a:ln w="38100" cap="rnd" cmpd="sng">
              <a:solidFill>
                <a:srgbClr val="678698"/>
              </a:solidFill>
              <a:prstDash val="solid"/>
              <a:round/>
              <a:headEnd type="none" w="sm" len="sm"/>
              <a:tailEnd type="none" w="sm" len="sm"/>
            </a:ln>
            <a:effectLst/>
          </p:spPr>
          <p:txBody>
            <a:bodyPr/>
            <a:lstStyle/>
            <a:p>
              <a:endParaRPr lang="en-US"/>
            </a:p>
          </p:txBody>
        </p:sp>
        <p:sp>
          <p:nvSpPr>
            <p:cNvPr id="20530" name="Freeform 50"/>
            <p:cNvSpPr>
              <a:spLocks/>
            </p:cNvSpPr>
            <p:nvPr/>
          </p:nvSpPr>
          <p:spPr bwMode="auto">
            <a:xfrm>
              <a:off x="2647319" y="1908894"/>
              <a:ext cx="5736831" cy="3476948"/>
            </a:xfrm>
            <a:custGeom>
              <a:avLst/>
              <a:gdLst/>
              <a:ahLst/>
              <a:cxnLst>
                <a:cxn ang="0">
                  <a:pos x="0" y="2000"/>
                </a:cxn>
                <a:cxn ang="0">
                  <a:pos x="212" y="1972"/>
                </a:cxn>
                <a:cxn ang="0">
                  <a:pos x="376" y="2004"/>
                </a:cxn>
                <a:cxn ang="0">
                  <a:pos x="464" y="2008"/>
                </a:cxn>
                <a:cxn ang="0">
                  <a:pos x="616" y="2088"/>
                </a:cxn>
                <a:cxn ang="0">
                  <a:pos x="736" y="2044"/>
                </a:cxn>
                <a:cxn ang="0">
                  <a:pos x="892" y="2124"/>
                </a:cxn>
                <a:cxn ang="0">
                  <a:pos x="988" y="2140"/>
                </a:cxn>
                <a:cxn ang="0">
                  <a:pos x="1096" y="2076"/>
                </a:cxn>
                <a:cxn ang="0">
                  <a:pos x="1240" y="1820"/>
                </a:cxn>
                <a:cxn ang="0">
                  <a:pos x="1480" y="1216"/>
                </a:cxn>
                <a:cxn ang="0">
                  <a:pos x="1704" y="580"/>
                </a:cxn>
                <a:cxn ang="0">
                  <a:pos x="1912" y="172"/>
                </a:cxn>
                <a:cxn ang="0">
                  <a:pos x="2072" y="20"/>
                </a:cxn>
                <a:cxn ang="0">
                  <a:pos x="2221" y="50"/>
                </a:cxn>
                <a:cxn ang="0">
                  <a:pos x="2392" y="308"/>
                </a:cxn>
                <a:cxn ang="0">
                  <a:pos x="2552" y="712"/>
                </a:cxn>
                <a:cxn ang="0">
                  <a:pos x="2800" y="1452"/>
                </a:cxn>
                <a:cxn ang="0">
                  <a:pos x="2900" y="1656"/>
                </a:cxn>
                <a:cxn ang="0">
                  <a:pos x="3060" y="1800"/>
                </a:cxn>
                <a:cxn ang="0">
                  <a:pos x="3456" y="1980"/>
                </a:cxn>
                <a:cxn ang="0">
                  <a:pos x="3528" y="2004"/>
                </a:cxn>
                <a:cxn ang="0">
                  <a:pos x="3620" y="1976"/>
                </a:cxn>
                <a:cxn ang="0">
                  <a:pos x="3880" y="1952"/>
                </a:cxn>
              </a:cxnLst>
              <a:rect l="0" t="0" r="r" b="b"/>
              <a:pathLst>
                <a:path w="3880" h="2148">
                  <a:moveTo>
                    <a:pt x="0" y="2000"/>
                  </a:moveTo>
                  <a:cubicBezTo>
                    <a:pt x="74" y="1985"/>
                    <a:pt x="149" y="1971"/>
                    <a:pt x="212" y="1972"/>
                  </a:cubicBezTo>
                  <a:cubicBezTo>
                    <a:pt x="275" y="1973"/>
                    <a:pt x="334" y="1998"/>
                    <a:pt x="376" y="2004"/>
                  </a:cubicBezTo>
                  <a:cubicBezTo>
                    <a:pt x="418" y="2010"/>
                    <a:pt x="424" y="1994"/>
                    <a:pt x="464" y="2008"/>
                  </a:cubicBezTo>
                  <a:cubicBezTo>
                    <a:pt x="504" y="2022"/>
                    <a:pt x="571" y="2082"/>
                    <a:pt x="616" y="2088"/>
                  </a:cubicBezTo>
                  <a:cubicBezTo>
                    <a:pt x="661" y="2094"/>
                    <a:pt x="690" y="2038"/>
                    <a:pt x="736" y="2044"/>
                  </a:cubicBezTo>
                  <a:cubicBezTo>
                    <a:pt x="782" y="2050"/>
                    <a:pt x="850" y="2108"/>
                    <a:pt x="892" y="2124"/>
                  </a:cubicBezTo>
                  <a:cubicBezTo>
                    <a:pt x="934" y="2140"/>
                    <a:pt x="954" y="2148"/>
                    <a:pt x="988" y="2140"/>
                  </a:cubicBezTo>
                  <a:cubicBezTo>
                    <a:pt x="1022" y="2132"/>
                    <a:pt x="1054" y="2129"/>
                    <a:pt x="1096" y="2076"/>
                  </a:cubicBezTo>
                  <a:cubicBezTo>
                    <a:pt x="1138" y="2023"/>
                    <a:pt x="1176" y="1963"/>
                    <a:pt x="1240" y="1820"/>
                  </a:cubicBezTo>
                  <a:cubicBezTo>
                    <a:pt x="1304" y="1677"/>
                    <a:pt x="1403" y="1423"/>
                    <a:pt x="1480" y="1216"/>
                  </a:cubicBezTo>
                  <a:cubicBezTo>
                    <a:pt x="1557" y="1009"/>
                    <a:pt x="1632" y="754"/>
                    <a:pt x="1704" y="580"/>
                  </a:cubicBezTo>
                  <a:cubicBezTo>
                    <a:pt x="1776" y="406"/>
                    <a:pt x="1851" y="265"/>
                    <a:pt x="1912" y="172"/>
                  </a:cubicBezTo>
                  <a:cubicBezTo>
                    <a:pt x="1973" y="79"/>
                    <a:pt x="2020" y="40"/>
                    <a:pt x="2072" y="20"/>
                  </a:cubicBezTo>
                  <a:cubicBezTo>
                    <a:pt x="2124" y="0"/>
                    <a:pt x="2168" y="2"/>
                    <a:pt x="2221" y="50"/>
                  </a:cubicBezTo>
                  <a:cubicBezTo>
                    <a:pt x="2274" y="98"/>
                    <a:pt x="2337" y="198"/>
                    <a:pt x="2392" y="308"/>
                  </a:cubicBezTo>
                  <a:cubicBezTo>
                    <a:pt x="2447" y="418"/>
                    <a:pt x="2484" y="522"/>
                    <a:pt x="2552" y="712"/>
                  </a:cubicBezTo>
                  <a:cubicBezTo>
                    <a:pt x="2620" y="902"/>
                    <a:pt x="2742" y="1295"/>
                    <a:pt x="2800" y="1452"/>
                  </a:cubicBezTo>
                  <a:cubicBezTo>
                    <a:pt x="2858" y="1609"/>
                    <a:pt x="2857" y="1598"/>
                    <a:pt x="2900" y="1656"/>
                  </a:cubicBezTo>
                  <a:cubicBezTo>
                    <a:pt x="2943" y="1714"/>
                    <a:pt x="2967" y="1746"/>
                    <a:pt x="3060" y="1800"/>
                  </a:cubicBezTo>
                  <a:cubicBezTo>
                    <a:pt x="3153" y="1854"/>
                    <a:pt x="3378" y="1946"/>
                    <a:pt x="3456" y="1980"/>
                  </a:cubicBezTo>
                  <a:cubicBezTo>
                    <a:pt x="3534" y="2014"/>
                    <a:pt x="3501" y="2005"/>
                    <a:pt x="3528" y="2004"/>
                  </a:cubicBezTo>
                  <a:cubicBezTo>
                    <a:pt x="3555" y="2003"/>
                    <a:pt x="3561" y="1985"/>
                    <a:pt x="3620" y="1976"/>
                  </a:cubicBezTo>
                  <a:cubicBezTo>
                    <a:pt x="3679" y="1967"/>
                    <a:pt x="3826" y="1957"/>
                    <a:pt x="3880" y="1952"/>
                  </a:cubicBezTo>
                </a:path>
              </a:pathLst>
            </a:custGeom>
            <a:noFill/>
            <a:ln w="38100" cap="rnd" cmpd="sng">
              <a:solidFill>
                <a:srgbClr val="FFB600"/>
              </a:solidFill>
              <a:prstDash val="solid"/>
              <a:round/>
              <a:headEnd type="none" w="sm" len="sm"/>
              <a:tailEnd type="none" w="sm" len="sm"/>
            </a:ln>
            <a:effectLst/>
          </p:spPr>
          <p:txBody>
            <a:bodyPr/>
            <a:lstStyle/>
            <a:p>
              <a:endParaRPr lang="en-US"/>
            </a:p>
          </p:txBody>
        </p:sp>
      </p:gr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7" name="Rectangle 9"/>
          <p:cNvSpPr>
            <a:spLocks noChangeArrowheads="1"/>
          </p:cNvSpPr>
          <p:nvPr/>
        </p:nvSpPr>
        <p:spPr bwMode="auto">
          <a:xfrm>
            <a:off x="0" y="608013"/>
            <a:ext cx="9156700" cy="5465762"/>
          </a:xfrm>
          <a:prstGeom prst="rect">
            <a:avLst/>
          </a:prstGeom>
          <a:gradFill rotWithShape="0">
            <a:gsLst>
              <a:gs pos="0">
                <a:schemeClr val="accent1"/>
              </a:gs>
              <a:gs pos="100000">
                <a:srgbClr val="FFCC00"/>
              </a:gs>
            </a:gsLst>
            <a:lin ang="5400000" scaled="1"/>
          </a:gradFill>
          <a:ln w="25400">
            <a:noFill/>
            <a:miter lim="800000"/>
            <a:headEnd type="none" w="sm" len="sm"/>
            <a:tailEnd/>
          </a:ln>
          <a:effectLst/>
        </p:spPr>
        <p:txBody>
          <a:bodyPr wrap="none" anchor="ctr"/>
          <a:lstStyle/>
          <a:p>
            <a:pPr defTabSz="762000"/>
            <a:endParaRPr lang="en-US" sz="1600">
              <a:latin typeface="Arial" charset="0"/>
            </a:endParaRPr>
          </a:p>
        </p:txBody>
      </p:sp>
      <p:grpSp>
        <p:nvGrpSpPr>
          <p:cNvPr id="2" name="Group 59"/>
          <p:cNvGrpSpPr>
            <a:grpSpLocks/>
          </p:cNvGrpSpPr>
          <p:nvPr/>
        </p:nvGrpSpPr>
        <p:grpSpPr bwMode="auto">
          <a:xfrm>
            <a:off x="3344863" y="1878013"/>
            <a:ext cx="4086225" cy="4073525"/>
            <a:chOff x="2107" y="1183"/>
            <a:chExt cx="2574" cy="2566"/>
          </a:xfrm>
        </p:grpSpPr>
        <p:sp>
          <p:nvSpPr>
            <p:cNvPr id="37898" name="Rectangle 10"/>
            <p:cNvSpPr>
              <a:spLocks noChangeArrowheads="1"/>
            </p:cNvSpPr>
            <p:nvPr/>
          </p:nvSpPr>
          <p:spPr bwMode="auto">
            <a:xfrm>
              <a:off x="2107" y="1327"/>
              <a:ext cx="562" cy="2422"/>
            </a:xfrm>
            <a:prstGeom prst="rect">
              <a:avLst/>
            </a:prstGeom>
            <a:gradFill flip="none" rotWithShape="1">
              <a:gsLst>
                <a:gs pos="0">
                  <a:srgbClr val="FF9966"/>
                </a:gs>
                <a:gs pos="100000">
                  <a:schemeClr val="hlink"/>
                </a:gs>
              </a:gsLst>
              <a:lin ang="16200000" scaled="1"/>
              <a:tileRect/>
            </a:gradFill>
            <a:ln w="3175">
              <a:solidFill>
                <a:schemeClr val="tx1"/>
              </a:solidFill>
              <a:miter lim="800000"/>
              <a:headEnd type="none" w="sm" len="sm"/>
              <a:tailEnd/>
            </a:ln>
            <a:effectLst/>
          </p:spPr>
          <p:txBody>
            <a:bodyPr wrap="none" anchor="ctr"/>
            <a:lstStyle/>
            <a:p>
              <a:endParaRPr lang="en-AU"/>
            </a:p>
          </p:txBody>
        </p:sp>
        <p:sp>
          <p:nvSpPr>
            <p:cNvPr id="37938" name="Text Box 50"/>
            <p:cNvSpPr txBox="1">
              <a:spLocks noChangeArrowheads="1"/>
            </p:cNvSpPr>
            <p:nvPr/>
          </p:nvSpPr>
          <p:spPr bwMode="auto">
            <a:xfrm>
              <a:off x="2958" y="1183"/>
              <a:ext cx="1723" cy="212"/>
            </a:xfrm>
            <a:prstGeom prst="rect">
              <a:avLst/>
            </a:prstGeom>
            <a:noFill/>
            <a:ln w="25400">
              <a:noFill/>
              <a:miter lim="800000"/>
              <a:headEnd type="none" w="sm" len="sm"/>
              <a:tailEnd/>
            </a:ln>
            <a:effectLst/>
          </p:spPr>
          <p:txBody>
            <a:bodyPr wrap="none" anchor="ctr">
              <a:spAutoFit/>
            </a:bodyPr>
            <a:lstStyle/>
            <a:p>
              <a:pPr defTabSz="762000"/>
              <a:r>
                <a:rPr lang="de-DE" sz="1600" b="1"/>
                <a:t>air column inside chimney</a:t>
              </a:r>
            </a:p>
          </p:txBody>
        </p:sp>
        <p:sp>
          <p:nvSpPr>
            <p:cNvPr id="37909" name="Line 21"/>
            <p:cNvSpPr>
              <a:spLocks noChangeShapeType="1"/>
            </p:cNvSpPr>
            <p:nvPr/>
          </p:nvSpPr>
          <p:spPr bwMode="auto">
            <a:xfrm flipV="1">
              <a:off x="2287" y="1336"/>
              <a:ext cx="682" cy="292"/>
            </a:xfrm>
            <a:prstGeom prst="line">
              <a:avLst/>
            </a:prstGeom>
            <a:noFill/>
            <a:ln w="3175">
              <a:solidFill>
                <a:schemeClr val="tx1"/>
              </a:solidFill>
              <a:prstDash val="dash"/>
              <a:round/>
              <a:headEnd type="none" w="sm" len="sm"/>
              <a:tailEnd/>
            </a:ln>
            <a:effectLst/>
          </p:spPr>
          <p:txBody>
            <a:bodyPr wrap="none" anchor="ctr"/>
            <a:lstStyle/>
            <a:p>
              <a:endParaRPr lang="en-AU"/>
            </a:p>
          </p:txBody>
        </p:sp>
      </p:grpSp>
      <p:sp>
        <p:nvSpPr>
          <p:cNvPr id="37922" name="Rectangle 34"/>
          <p:cNvSpPr>
            <a:spLocks noChangeArrowheads="1"/>
          </p:cNvSpPr>
          <p:nvPr/>
        </p:nvSpPr>
        <p:spPr bwMode="auto">
          <a:xfrm>
            <a:off x="0" y="5999345"/>
            <a:ext cx="9144000" cy="893762"/>
          </a:xfrm>
          <a:prstGeom prst="rect">
            <a:avLst/>
          </a:prstGeom>
          <a:solidFill>
            <a:srgbClr val="996633"/>
          </a:solidFill>
          <a:ln w="25400">
            <a:noFill/>
            <a:miter lim="800000"/>
            <a:headEnd type="none" w="sm" len="sm"/>
            <a:tailEnd/>
          </a:ln>
          <a:effectLst/>
        </p:spPr>
        <p:txBody>
          <a:bodyPr wrap="none" anchor="ctr"/>
          <a:lstStyle/>
          <a:p>
            <a:endParaRPr lang="en-AU"/>
          </a:p>
        </p:txBody>
      </p:sp>
      <p:sp>
        <p:nvSpPr>
          <p:cNvPr id="37890" name="Rectangle 2"/>
          <p:cNvSpPr>
            <a:spLocks noGrp="1" noChangeArrowheads="1"/>
          </p:cNvSpPr>
          <p:nvPr>
            <p:ph type="title"/>
          </p:nvPr>
        </p:nvSpPr>
        <p:spPr bwMode="auto">
          <a:xfrm>
            <a:off x="941388" y="0"/>
            <a:ext cx="4652962" cy="631825"/>
          </a:xfrm>
          <a:noFill/>
          <a:ln w="12700">
            <a:miter lim="800000"/>
            <a:headEnd type="none" w="sm" len="sm"/>
            <a:tailEnd type="none" w="sm" len="sm"/>
          </a:ln>
        </p:spPr>
        <p:txBody>
          <a:bodyPr vert="horz" wrap="square" lIns="91440" tIns="45720" rIns="91440" bIns="45720" numCol="1" anchor="t" anchorCtr="0" compatLnSpc="1">
            <a:prstTxWarp prst="textNoShape">
              <a:avLst/>
            </a:prstTxWarp>
          </a:bodyPr>
          <a:lstStyle/>
          <a:p>
            <a:r>
              <a:rPr lang="de-DE" sz="3200" dirty="0" smtClean="0">
                <a:latin typeface="Arial" charset="0"/>
              </a:rPr>
              <a:t>Tower</a:t>
            </a:r>
            <a:endParaRPr lang="de-DE" sz="3200" dirty="0">
              <a:latin typeface="Arial" charset="0"/>
            </a:endParaRPr>
          </a:p>
        </p:txBody>
      </p:sp>
      <p:grpSp>
        <p:nvGrpSpPr>
          <p:cNvPr id="3" name="Group 39"/>
          <p:cNvGrpSpPr>
            <a:grpSpLocks/>
          </p:cNvGrpSpPr>
          <p:nvPr/>
        </p:nvGrpSpPr>
        <p:grpSpPr bwMode="auto">
          <a:xfrm>
            <a:off x="1881188" y="2989263"/>
            <a:ext cx="1809750" cy="392112"/>
            <a:chOff x="1185" y="1883"/>
            <a:chExt cx="1140" cy="247"/>
          </a:xfrm>
        </p:grpSpPr>
        <p:sp>
          <p:nvSpPr>
            <p:cNvPr id="37912" name="Line 24"/>
            <p:cNvSpPr>
              <a:spLocks noChangeShapeType="1"/>
            </p:cNvSpPr>
            <p:nvPr/>
          </p:nvSpPr>
          <p:spPr bwMode="auto">
            <a:xfrm>
              <a:off x="1185" y="2130"/>
              <a:ext cx="1140" cy="0"/>
            </a:xfrm>
            <a:prstGeom prst="line">
              <a:avLst/>
            </a:prstGeom>
            <a:noFill/>
            <a:ln w="6350">
              <a:solidFill>
                <a:schemeClr val="tx1"/>
              </a:solidFill>
              <a:round/>
              <a:headEnd type="triangle" w="med" len="med"/>
              <a:tailEnd type="triangle" w="med" len="med"/>
            </a:ln>
            <a:effectLst/>
          </p:spPr>
          <p:txBody>
            <a:bodyPr wrap="none" anchor="ctr"/>
            <a:lstStyle/>
            <a:p>
              <a:endParaRPr lang="en-AU"/>
            </a:p>
          </p:txBody>
        </p:sp>
        <p:graphicFrame>
          <p:nvGraphicFramePr>
            <p:cNvPr id="37913" name="Object 25"/>
            <p:cNvGraphicFramePr>
              <a:graphicFrameLocks noChangeAspect="1"/>
            </p:cNvGraphicFramePr>
            <p:nvPr/>
          </p:nvGraphicFramePr>
          <p:xfrm>
            <a:off x="1315" y="1883"/>
            <a:ext cx="722" cy="217"/>
          </p:xfrm>
          <a:graphic>
            <a:graphicData uri="http://schemas.openxmlformats.org/presentationml/2006/ole">
              <p:oleObj spid="_x0000_s250883" name="Formel" r:id="rId3" imgW="634680" imgH="190440" progId="Equation.3">
                <p:embed/>
              </p:oleObj>
            </a:graphicData>
          </a:graphic>
        </p:graphicFrame>
      </p:grpSp>
      <p:grpSp>
        <p:nvGrpSpPr>
          <p:cNvPr id="4" name="Group 49"/>
          <p:cNvGrpSpPr>
            <a:grpSpLocks/>
          </p:cNvGrpSpPr>
          <p:nvPr/>
        </p:nvGrpSpPr>
        <p:grpSpPr bwMode="auto">
          <a:xfrm>
            <a:off x="190500" y="1055688"/>
            <a:ext cx="8572500" cy="5384800"/>
            <a:chOff x="120" y="665"/>
            <a:chExt cx="5400" cy="3392"/>
          </a:xfrm>
        </p:grpSpPr>
        <p:grpSp>
          <p:nvGrpSpPr>
            <p:cNvPr id="5" name="Group 37"/>
            <p:cNvGrpSpPr>
              <a:grpSpLocks/>
            </p:cNvGrpSpPr>
            <p:nvPr/>
          </p:nvGrpSpPr>
          <p:grpSpPr bwMode="auto">
            <a:xfrm>
              <a:off x="975" y="665"/>
              <a:ext cx="4545" cy="3084"/>
              <a:chOff x="975" y="665"/>
              <a:chExt cx="4545" cy="3084"/>
            </a:xfrm>
          </p:grpSpPr>
          <p:sp>
            <p:nvSpPr>
              <p:cNvPr id="37905" name="Line 17"/>
              <p:cNvSpPr>
                <a:spLocks noChangeShapeType="1"/>
              </p:cNvSpPr>
              <p:nvPr/>
            </p:nvSpPr>
            <p:spPr bwMode="auto">
              <a:xfrm flipH="1" flipV="1">
                <a:off x="975" y="833"/>
                <a:ext cx="443" cy="2916"/>
              </a:xfrm>
              <a:prstGeom prst="line">
                <a:avLst/>
              </a:prstGeom>
              <a:noFill/>
              <a:ln w="19050">
                <a:solidFill>
                  <a:schemeClr val="tx1"/>
                </a:solidFill>
                <a:round/>
                <a:headEnd type="none" w="sm" len="sm"/>
                <a:tailEnd/>
              </a:ln>
              <a:effectLst/>
            </p:spPr>
            <p:txBody>
              <a:bodyPr wrap="none" anchor="ctr"/>
              <a:lstStyle/>
              <a:p>
                <a:endParaRPr lang="en-AU"/>
              </a:p>
            </p:txBody>
          </p:sp>
          <p:sp>
            <p:nvSpPr>
              <p:cNvPr id="37906" name="Text Box 18"/>
              <p:cNvSpPr txBox="1">
                <a:spLocks noChangeArrowheads="1"/>
              </p:cNvSpPr>
              <p:nvPr/>
            </p:nvSpPr>
            <p:spPr bwMode="auto">
              <a:xfrm>
                <a:off x="1486" y="665"/>
                <a:ext cx="4034" cy="366"/>
              </a:xfrm>
              <a:prstGeom prst="rect">
                <a:avLst/>
              </a:prstGeom>
              <a:noFill/>
              <a:ln w="25400">
                <a:noFill/>
                <a:miter lim="800000"/>
                <a:headEnd type="none" w="sm" len="sm"/>
                <a:tailEnd/>
              </a:ln>
              <a:effectLst/>
            </p:spPr>
            <p:txBody>
              <a:bodyPr anchor="ctr">
                <a:spAutoFit/>
              </a:bodyPr>
              <a:lstStyle/>
              <a:p>
                <a:pPr algn="l" defTabSz="762000"/>
                <a:r>
                  <a:rPr lang="de-DE" sz="1600" b="1"/>
                  <a:t>ambient atmosphere (depends on site and weather conditions, approx. 0.6 to 1 K/100m)</a:t>
                </a:r>
              </a:p>
            </p:txBody>
          </p:sp>
          <p:sp>
            <p:nvSpPr>
              <p:cNvPr id="37910" name="Line 22"/>
              <p:cNvSpPr>
                <a:spLocks noChangeShapeType="1"/>
              </p:cNvSpPr>
              <p:nvPr/>
            </p:nvSpPr>
            <p:spPr bwMode="auto">
              <a:xfrm flipV="1">
                <a:off x="1049" y="823"/>
                <a:ext cx="428" cy="353"/>
              </a:xfrm>
              <a:prstGeom prst="line">
                <a:avLst/>
              </a:prstGeom>
              <a:noFill/>
              <a:ln w="3175">
                <a:solidFill>
                  <a:schemeClr val="tx1"/>
                </a:solidFill>
                <a:prstDash val="dash"/>
                <a:round/>
                <a:headEnd type="none" w="sm" len="sm"/>
                <a:tailEnd/>
              </a:ln>
              <a:effectLst/>
            </p:spPr>
            <p:txBody>
              <a:bodyPr wrap="none" anchor="ctr"/>
              <a:lstStyle/>
              <a:p>
                <a:endParaRPr lang="en-AU"/>
              </a:p>
            </p:txBody>
          </p:sp>
        </p:grpSp>
        <p:grpSp>
          <p:nvGrpSpPr>
            <p:cNvPr id="6" name="Group 48"/>
            <p:cNvGrpSpPr>
              <a:grpSpLocks/>
            </p:cNvGrpSpPr>
            <p:nvPr/>
          </p:nvGrpSpPr>
          <p:grpSpPr bwMode="auto">
            <a:xfrm>
              <a:off x="120" y="848"/>
              <a:ext cx="4026" cy="3209"/>
              <a:chOff x="120" y="848"/>
              <a:chExt cx="4026" cy="3209"/>
            </a:xfrm>
          </p:grpSpPr>
          <p:sp>
            <p:nvSpPr>
              <p:cNvPr id="37902" name="Text Box 14"/>
              <p:cNvSpPr txBox="1">
                <a:spLocks noChangeArrowheads="1"/>
              </p:cNvSpPr>
              <p:nvPr/>
            </p:nvSpPr>
            <p:spPr bwMode="auto">
              <a:xfrm rot="-5400000">
                <a:off x="-768" y="2002"/>
                <a:ext cx="2008" cy="231"/>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b="1"/>
                  <a:t>height z above ground level</a:t>
                </a:r>
              </a:p>
            </p:txBody>
          </p:sp>
          <p:sp>
            <p:nvSpPr>
              <p:cNvPr id="37903" name="Text Box 15"/>
              <p:cNvSpPr txBox="1">
                <a:spLocks noChangeArrowheads="1"/>
              </p:cNvSpPr>
              <p:nvPr/>
            </p:nvSpPr>
            <p:spPr bwMode="auto">
              <a:xfrm>
                <a:off x="2982" y="3826"/>
                <a:ext cx="1164" cy="231"/>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b="1">
                    <a:solidFill>
                      <a:schemeClr val="bg1"/>
                    </a:solidFill>
                  </a:rPr>
                  <a:t>air temperature</a:t>
                </a:r>
              </a:p>
            </p:txBody>
          </p:sp>
          <p:grpSp>
            <p:nvGrpSpPr>
              <p:cNvPr id="7" name="Group 16"/>
              <p:cNvGrpSpPr>
                <a:grpSpLocks/>
              </p:cNvGrpSpPr>
              <p:nvPr/>
            </p:nvGrpSpPr>
            <p:grpSpPr bwMode="auto">
              <a:xfrm>
                <a:off x="495" y="848"/>
                <a:ext cx="3015" cy="2901"/>
                <a:chOff x="495" y="848"/>
                <a:chExt cx="3015" cy="2901"/>
              </a:xfrm>
            </p:grpSpPr>
            <p:sp>
              <p:nvSpPr>
                <p:cNvPr id="37899" name="Line 11"/>
                <p:cNvSpPr>
                  <a:spLocks noChangeShapeType="1"/>
                </p:cNvSpPr>
                <p:nvPr/>
              </p:nvSpPr>
              <p:spPr bwMode="auto">
                <a:xfrm flipV="1">
                  <a:off x="495" y="848"/>
                  <a:ext cx="0" cy="2901"/>
                </a:xfrm>
                <a:prstGeom prst="line">
                  <a:avLst/>
                </a:prstGeom>
                <a:noFill/>
                <a:ln w="28575">
                  <a:solidFill>
                    <a:schemeClr val="tx1"/>
                  </a:solidFill>
                  <a:round/>
                  <a:headEnd type="none" w="sm" len="sm"/>
                  <a:tailEnd type="stealth" w="med" len="med"/>
                </a:ln>
                <a:effectLst/>
              </p:spPr>
              <p:txBody>
                <a:bodyPr wrap="none" anchor="ctr"/>
                <a:lstStyle/>
                <a:p>
                  <a:endParaRPr lang="en-AU"/>
                </a:p>
              </p:txBody>
            </p:sp>
            <p:sp>
              <p:nvSpPr>
                <p:cNvPr id="37900" name="Line 12"/>
                <p:cNvSpPr>
                  <a:spLocks noChangeShapeType="1"/>
                </p:cNvSpPr>
                <p:nvPr/>
              </p:nvSpPr>
              <p:spPr bwMode="auto">
                <a:xfrm>
                  <a:off x="495" y="3749"/>
                  <a:ext cx="3015" cy="0"/>
                </a:xfrm>
                <a:prstGeom prst="line">
                  <a:avLst/>
                </a:prstGeom>
                <a:noFill/>
                <a:ln w="28575">
                  <a:solidFill>
                    <a:schemeClr val="tx1"/>
                  </a:solidFill>
                  <a:round/>
                  <a:headEnd type="none" w="sm" len="sm"/>
                  <a:tailEnd type="stealth" w="med" len="med"/>
                </a:ln>
                <a:effectLst/>
              </p:spPr>
              <p:txBody>
                <a:bodyPr wrap="none" anchor="ctr"/>
                <a:lstStyle/>
                <a:p>
                  <a:endParaRPr lang="en-AU"/>
                </a:p>
              </p:txBody>
            </p:sp>
          </p:grpSp>
        </p:grpSp>
      </p:grpSp>
      <p:grpSp>
        <p:nvGrpSpPr>
          <p:cNvPr id="8" name="Group 44"/>
          <p:cNvGrpSpPr>
            <a:grpSpLocks/>
          </p:cNvGrpSpPr>
          <p:nvPr/>
        </p:nvGrpSpPr>
        <p:grpSpPr bwMode="auto">
          <a:xfrm>
            <a:off x="4948238" y="3316288"/>
            <a:ext cx="3857625" cy="2119312"/>
            <a:chOff x="3117" y="2089"/>
            <a:chExt cx="2430" cy="1335"/>
          </a:xfrm>
        </p:grpSpPr>
        <p:sp>
          <p:nvSpPr>
            <p:cNvPr id="37914" name="Text Box 26"/>
            <p:cNvSpPr txBox="1">
              <a:spLocks noChangeArrowheads="1"/>
            </p:cNvSpPr>
            <p:nvPr/>
          </p:nvSpPr>
          <p:spPr bwMode="auto">
            <a:xfrm>
              <a:off x="3203" y="2636"/>
              <a:ext cx="292" cy="231"/>
            </a:xfrm>
            <a:prstGeom prst="rect">
              <a:avLst/>
            </a:prstGeom>
            <a:noFill/>
            <a:ln w="25400">
              <a:noFill/>
              <a:miter lim="800000"/>
              <a:headEnd type="none" w="sm" len="sm"/>
              <a:tailEnd/>
            </a:ln>
            <a:effectLst/>
          </p:spPr>
          <p:txBody>
            <a:bodyPr wrap="none" anchor="ctr">
              <a:spAutoFit/>
            </a:bodyPr>
            <a:lstStyle/>
            <a:p>
              <a:pPr algn="l" defTabSz="762000"/>
              <a:r>
                <a:rPr lang="de-DE" sz="1800">
                  <a:latin typeface="Symbol" pitchFamily="18" charset="2"/>
                </a:rPr>
                <a:t>D</a:t>
              </a:r>
              <a:r>
                <a:rPr lang="de-DE" sz="1800"/>
                <a:t>T</a:t>
              </a:r>
            </a:p>
          </p:txBody>
        </p:sp>
        <p:grpSp>
          <p:nvGrpSpPr>
            <p:cNvPr id="9" name="Group 40"/>
            <p:cNvGrpSpPr>
              <a:grpSpLocks/>
            </p:cNvGrpSpPr>
            <p:nvPr/>
          </p:nvGrpSpPr>
          <p:grpSpPr bwMode="auto">
            <a:xfrm>
              <a:off x="3529" y="2636"/>
              <a:ext cx="612" cy="231"/>
              <a:chOff x="3529" y="2636"/>
              <a:chExt cx="612" cy="231"/>
            </a:xfrm>
          </p:grpSpPr>
          <p:sp>
            <p:nvSpPr>
              <p:cNvPr id="37915" name="AutoShape 27"/>
              <p:cNvSpPr>
                <a:spLocks noChangeArrowheads="1"/>
              </p:cNvSpPr>
              <p:nvPr/>
            </p:nvSpPr>
            <p:spPr bwMode="auto">
              <a:xfrm>
                <a:off x="3529" y="2714"/>
                <a:ext cx="240" cy="75"/>
              </a:xfrm>
              <a:prstGeom prst="rightArrow">
                <a:avLst>
                  <a:gd name="adj1" fmla="val 50000"/>
                  <a:gd name="adj2" fmla="val 80000"/>
                </a:avLst>
              </a:prstGeom>
              <a:solidFill>
                <a:srgbClr val="FFFFFF"/>
              </a:solidFill>
              <a:ln w="25400">
                <a:solidFill>
                  <a:schemeClr val="tx1"/>
                </a:solidFill>
                <a:miter lim="800000"/>
                <a:headEnd type="none" w="sm" len="sm"/>
                <a:tailEnd/>
              </a:ln>
              <a:effectLst/>
            </p:spPr>
            <p:txBody>
              <a:bodyPr wrap="none" anchor="ctr"/>
              <a:lstStyle/>
              <a:p>
                <a:endParaRPr lang="en-AU"/>
              </a:p>
            </p:txBody>
          </p:sp>
          <p:sp>
            <p:nvSpPr>
              <p:cNvPr id="37916" name="Text Box 28"/>
              <p:cNvSpPr txBox="1">
                <a:spLocks noChangeArrowheads="1"/>
              </p:cNvSpPr>
              <p:nvPr/>
            </p:nvSpPr>
            <p:spPr bwMode="auto">
              <a:xfrm>
                <a:off x="3858" y="2636"/>
                <a:ext cx="283" cy="231"/>
              </a:xfrm>
              <a:prstGeom prst="rect">
                <a:avLst/>
              </a:prstGeom>
              <a:noFill/>
              <a:ln w="25400">
                <a:noFill/>
                <a:miter lim="800000"/>
                <a:headEnd type="none" w="sm" len="sm"/>
                <a:tailEnd/>
              </a:ln>
              <a:effectLst/>
            </p:spPr>
            <p:txBody>
              <a:bodyPr wrap="none" anchor="ctr">
                <a:spAutoFit/>
              </a:bodyPr>
              <a:lstStyle/>
              <a:p>
                <a:pPr algn="l" defTabSz="762000"/>
                <a:r>
                  <a:rPr lang="de-DE" sz="1800">
                    <a:latin typeface="Symbol" pitchFamily="18" charset="2"/>
                  </a:rPr>
                  <a:t>Dr</a:t>
                </a:r>
                <a:endParaRPr lang="de-DE" sz="1800"/>
              </a:p>
            </p:txBody>
          </p:sp>
        </p:grpSp>
        <p:graphicFrame>
          <p:nvGraphicFramePr>
            <p:cNvPr id="37917" name="Object 29"/>
            <p:cNvGraphicFramePr>
              <a:graphicFrameLocks noChangeAspect="1"/>
            </p:cNvGraphicFramePr>
            <p:nvPr/>
          </p:nvGraphicFramePr>
          <p:xfrm>
            <a:off x="3203" y="2816"/>
            <a:ext cx="2226" cy="580"/>
          </p:xfrm>
          <a:graphic>
            <a:graphicData uri="http://schemas.openxmlformats.org/presentationml/2006/ole">
              <p:oleObj spid="_x0000_s250882" name="Formel" r:id="rId4" imgW="1803240" imgH="469800" progId="Equation.3">
                <p:embed/>
              </p:oleObj>
            </a:graphicData>
          </a:graphic>
        </p:graphicFrame>
        <p:sp>
          <p:nvSpPr>
            <p:cNvPr id="37920" name="Rectangle 32"/>
            <p:cNvSpPr>
              <a:spLocks noChangeArrowheads="1"/>
            </p:cNvSpPr>
            <p:nvPr/>
          </p:nvSpPr>
          <p:spPr bwMode="auto">
            <a:xfrm>
              <a:off x="3117" y="2089"/>
              <a:ext cx="2430" cy="1335"/>
            </a:xfrm>
            <a:prstGeom prst="rect">
              <a:avLst/>
            </a:prstGeom>
            <a:noFill/>
            <a:ln w="25400">
              <a:solidFill>
                <a:schemeClr val="tx1"/>
              </a:solidFill>
              <a:prstDash val="sysDot"/>
              <a:miter lim="800000"/>
              <a:headEnd type="none" w="sm" len="sm"/>
              <a:tailEnd/>
            </a:ln>
            <a:effectLst/>
          </p:spPr>
          <p:txBody>
            <a:bodyPr wrap="none" anchor="ctr"/>
            <a:lstStyle/>
            <a:p>
              <a:endParaRPr lang="en-AU"/>
            </a:p>
          </p:txBody>
        </p:sp>
        <p:sp>
          <p:nvSpPr>
            <p:cNvPr id="37921" name="Text Box 33"/>
            <p:cNvSpPr txBox="1">
              <a:spLocks noChangeArrowheads="1"/>
            </p:cNvSpPr>
            <p:nvPr/>
          </p:nvSpPr>
          <p:spPr bwMode="auto">
            <a:xfrm>
              <a:off x="3203" y="2237"/>
              <a:ext cx="1812" cy="231"/>
            </a:xfrm>
            <a:prstGeom prst="rect">
              <a:avLst/>
            </a:prstGeom>
            <a:noFill/>
            <a:ln w="25400">
              <a:noFill/>
              <a:miter lim="800000"/>
              <a:headEnd type="none" w="sm" len="sm"/>
              <a:tailEnd/>
            </a:ln>
            <a:effectLst/>
          </p:spPr>
          <p:txBody>
            <a:bodyPr wrap="none" anchor="ctr">
              <a:spAutoFit/>
            </a:bodyPr>
            <a:lstStyle/>
            <a:p>
              <a:pPr algn="l" defTabSz="762000">
                <a:spcBef>
                  <a:spcPct val="50000"/>
                </a:spcBef>
              </a:pPr>
              <a:r>
                <a:rPr lang="de-DE" sz="1800">
                  <a:latin typeface="Arial" charset="0"/>
                </a:rPr>
                <a:t>driving pressure difference</a:t>
              </a:r>
            </a:p>
          </p:txBody>
        </p:sp>
        <p:sp>
          <p:nvSpPr>
            <p:cNvPr id="37930" name="AutoShape 42"/>
            <p:cNvSpPr>
              <a:spLocks noChangeArrowheads="1"/>
            </p:cNvSpPr>
            <p:nvPr/>
          </p:nvSpPr>
          <p:spPr bwMode="auto">
            <a:xfrm>
              <a:off x="4243" y="2714"/>
              <a:ext cx="240" cy="75"/>
            </a:xfrm>
            <a:prstGeom prst="rightArrow">
              <a:avLst>
                <a:gd name="adj1" fmla="val 50000"/>
                <a:gd name="adj2" fmla="val 80000"/>
              </a:avLst>
            </a:prstGeom>
            <a:solidFill>
              <a:srgbClr val="FFFFFF"/>
            </a:solidFill>
            <a:ln w="25400">
              <a:solidFill>
                <a:schemeClr val="tx1"/>
              </a:solidFill>
              <a:miter lim="800000"/>
              <a:headEnd type="none" w="sm" len="sm"/>
              <a:tailEnd/>
            </a:ln>
            <a:effectLst/>
          </p:spPr>
          <p:txBody>
            <a:bodyPr wrap="none" anchor="ctr"/>
            <a:lstStyle/>
            <a:p>
              <a:endParaRPr lang="en-AU"/>
            </a:p>
          </p:txBody>
        </p:sp>
        <p:sp>
          <p:nvSpPr>
            <p:cNvPr id="37931" name="Text Box 43"/>
            <p:cNvSpPr txBox="1">
              <a:spLocks noChangeArrowheads="1"/>
            </p:cNvSpPr>
            <p:nvPr/>
          </p:nvSpPr>
          <p:spPr bwMode="auto">
            <a:xfrm>
              <a:off x="4572" y="2636"/>
              <a:ext cx="312" cy="231"/>
            </a:xfrm>
            <a:prstGeom prst="rect">
              <a:avLst/>
            </a:prstGeom>
            <a:noFill/>
            <a:ln w="25400">
              <a:noFill/>
              <a:miter lim="800000"/>
              <a:headEnd type="none" w="sm" len="sm"/>
              <a:tailEnd/>
            </a:ln>
            <a:effectLst/>
          </p:spPr>
          <p:txBody>
            <a:bodyPr wrap="none" anchor="ctr">
              <a:spAutoFit/>
            </a:bodyPr>
            <a:lstStyle/>
            <a:p>
              <a:pPr algn="l" defTabSz="762000"/>
              <a:r>
                <a:rPr lang="de-DE" sz="1800">
                  <a:latin typeface="Symbol" pitchFamily="18" charset="2"/>
                </a:rPr>
                <a:t>D </a:t>
              </a:r>
              <a:r>
                <a:rPr lang="de-DE" sz="1800" i="1">
                  <a:latin typeface="Times New Roman" pitchFamily="18" charset="0"/>
                </a:rPr>
                <a:t>p</a:t>
              </a:r>
              <a:endParaRPr lang="de-DE" sz="1800"/>
            </a:p>
          </p:txBody>
        </p:sp>
      </p:grpSp>
      <p:grpSp>
        <p:nvGrpSpPr>
          <p:cNvPr id="10" name="Group 47"/>
          <p:cNvGrpSpPr>
            <a:grpSpLocks/>
          </p:cNvGrpSpPr>
          <p:nvPr/>
        </p:nvGrpSpPr>
        <p:grpSpPr bwMode="auto">
          <a:xfrm>
            <a:off x="1565275" y="2654300"/>
            <a:ext cx="4330700" cy="3948113"/>
            <a:chOff x="978" y="1672"/>
            <a:chExt cx="2728" cy="2487"/>
          </a:xfrm>
        </p:grpSpPr>
        <p:sp>
          <p:nvSpPr>
            <p:cNvPr id="37933" name="Text Box 45"/>
            <p:cNvSpPr txBox="1">
              <a:spLocks noChangeArrowheads="1"/>
            </p:cNvSpPr>
            <p:nvPr/>
          </p:nvSpPr>
          <p:spPr bwMode="auto">
            <a:xfrm>
              <a:off x="978" y="3928"/>
              <a:ext cx="612" cy="231"/>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b="1">
                  <a:solidFill>
                    <a:schemeClr val="bg1"/>
                  </a:solidFill>
                </a:rPr>
                <a:t>ground</a:t>
              </a:r>
            </a:p>
          </p:txBody>
        </p:sp>
        <p:sp>
          <p:nvSpPr>
            <p:cNvPr id="37934" name="Text Box 46"/>
            <p:cNvSpPr txBox="1">
              <a:spLocks noChangeArrowheads="1"/>
            </p:cNvSpPr>
            <p:nvPr/>
          </p:nvSpPr>
          <p:spPr bwMode="auto">
            <a:xfrm>
              <a:off x="2774" y="1672"/>
              <a:ext cx="932" cy="231"/>
            </a:xfrm>
            <a:prstGeom prst="rect">
              <a:avLst/>
            </a:prstGeom>
            <a:noFill/>
            <a:ln w="25400">
              <a:noFill/>
              <a:miter lim="800000"/>
              <a:headEnd type="none" w="sm" len="sm"/>
              <a:tailEnd/>
            </a:ln>
            <a:effectLst/>
          </p:spPr>
          <p:txBody>
            <a:bodyPr wrap="none" anchor="ctr">
              <a:spAutoFit/>
            </a:bodyPr>
            <a:lstStyle/>
            <a:p>
              <a:pPr defTabSz="762000">
                <a:spcBef>
                  <a:spcPct val="50000"/>
                </a:spcBef>
              </a:pPr>
              <a:r>
                <a:rPr lang="de-DE" sz="1800" b="1">
                  <a:solidFill>
                    <a:schemeClr val="bg1"/>
                  </a:solidFill>
                </a:rPr>
                <a:t>atmosphere</a:t>
              </a:r>
            </a:p>
          </p:txBody>
        </p:sp>
      </p:grpSp>
      <p:grpSp>
        <p:nvGrpSpPr>
          <p:cNvPr id="11" name="Group 60"/>
          <p:cNvGrpSpPr>
            <a:grpSpLocks/>
          </p:cNvGrpSpPr>
          <p:nvPr/>
        </p:nvGrpSpPr>
        <p:grpSpPr bwMode="auto">
          <a:xfrm>
            <a:off x="3527425" y="2119313"/>
            <a:ext cx="3471863" cy="3832225"/>
            <a:chOff x="2222" y="1335"/>
            <a:chExt cx="2187" cy="2414"/>
          </a:xfrm>
        </p:grpSpPr>
        <p:sp>
          <p:nvSpPr>
            <p:cNvPr id="37908" name="Text Box 20"/>
            <p:cNvSpPr txBox="1">
              <a:spLocks noChangeArrowheads="1"/>
            </p:cNvSpPr>
            <p:nvPr/>
          </p:nvSpPr>
          <p:spPr bwMode="auto">
            <a:xfrm>
              <a:off x="2967" y="1351"/>
              <a:ext cx="1442" cy="212"/>
            </a:xfrm>
            <a:prstGeom prst="rect">
              <a:avLst/>
            </a:prstGeom>
            <a:noFill/>
            <a:ln w="25400">
              <a:noFill/>
              <a:miter lim="800000"/>
              <a:headEnd type="none" w="sm" len="sm"/>
              <a:tailEnd/>
            </a:ln>
            <a:effectLst/>
          </p:spPr>
          <p:txBody>
            <a:bodyPr wrap="none" anchor="ctr">
              <a:spAutoFit/>
            </a:bodyPr>
            <a:lstStyle/>
            <a:p>
              <a:pPr defTabSz="762000"/>
              <a:r>
                <a:rPr lang="de-DE" sz="1600" b="1"/>
                <a:t>(DALR, i.e. ~1K/100m)</a:t>
              </a:r>
            </a:p>
          </p:txBody>
        </p:sp>
        <p:sp>
          <p:nvSpPr>
            <p:cNvPr id="37907" name="Line 19"/>
            <p:cNvSpPr>
              <a:spLocks noChangeShapeType="1"/>
            </p:cNvSpPr>
            <p:nvPr/>
          </p:nvSpPr>
          <p:spPr bwMode="auto">
            <a:xfrm flipH="1" flipV="1">
              <a:off x="2222" y="1335"/>
              <a:ext cx="421" cy="2414"/>
            </a:xfrm>
            <a:prstGeom prst="line">
              <a:avLst/>
            </a:prstGeom>
            <a:noFill/>
            <a:ln w="19050">
              <a:solidFill>
                <a:schemeClr val="tx1"/>
              </a:solidFill>
              <a:round/>
              <a:headEnd type="none" w="sm" len="sm"/>
              <a:tailEnd/>
            </a:ln>
            <a:effectLst/>
          </p:spPr>
          <p:txBody>
            <a:bodyPr wrap="none" anchor="ctr"/>
            <a:lstStyle/>
            <a:p>
              <a:endParaRPr lang="en-AU"/>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ou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12813" y="6173788"/>
            <a:ext cx="7943850" cy="457200"/>
          </a:xfrm>
          <a:prstGeom prst="rect">
            <a:avLst/>
          </a:prstGeom>
        </p:spPr>
        <p:txBody>
          <a:bodyPr vert="horz"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err="1" smtClean="0">
                <a:ln>
                  <a:noFill/>
                </a:ln>
                <a:solidFill>
                  <a:schemeClr val="tx1"/>
                </a:solidFill>
                <a:effectLst/>
                <a:uLnTx/>
                <a:uFillTx/>
                <a:latin typeface="Arial" pitchFamily="34" charset="0"/>
                <a:ea typeface="+mj-ea"/>
                <a:cs typeface="Arial" pitchFamily="34" charset="0"/>
              </a:rPr>
              <a:t>Chimney</a:t>
            </a:r>
            <a:r>
              <a:rPr kumimoji="0" lang="de-DE"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a:t>
            </a:r>
            <a:r>
              <a:rPr kumimoji="0" lang="de-DE" sz="2000" b="0" i="0" u="none" strike="noStrike" kern="1200" cap="none" spc="0" normalizeH="0" baseline="0" noProof="0" dirty="0" err="1" smtClean="0">
                <a:ln>
                  <a:noFill/>
                </a:ln>
                <a:solidFill>
                  <a:schemeClr val="tx1"/>
                </a:solidFill>
                <a:effectLst/>
                <a:uLnTx/>
                <a:uFillTx/>
                <a:latin typeface="Arial" pitchFamily="34" charset="0"/>
                <a:ea typeface="+mj-ea"/>
                <a:cs typeface="Arial" pitchFamily="34" charset="0"/>
              </a:rPr>
              <a:t>effect</a:t>
            </a:r>
            <a:endParaRPr kumimoji="0" lang="de-DE"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pic>
        <p:nvPicPr>
          <p:cNvPr id="3" name="20100620Maus_cut.mpg">
            <a:hlinkClick r:id="" action="ppaction://media"/>
          </p:cNvPr>
          <p:cNvPicPr preferRelativeResize="0">
            <a:picLocks noRot="1"/>
          </p:cNvPicPr>
          <p:nvPr>
            <a:videoFile r:link="rId1"/>
          </p:nvPr>
        </p:nvPicPr>
        <p:blipFill>
          <a:blip r:embed="rId4" cstate="print"/>
          <a:stretch>
            <a:fillRect/>
          </a:stretch>
        </p:blipFill>
        <p:spPr>
          <a:xfrm>
            <a:off x="308540" y="870510"/>
            <a:ext cx="8533992" cy="480037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idx="4294967295"/>
          </p:nvPr>
        </p:nvSpPr>
        <p:spPr>
          <a:xfrm>
            <a:off x="971550" y="5895975"/>
            <a:ext cx="7943850" cy="457200"/>
          </a:xfrm>
        </p:spPr>
        <p:txBody>
          <a:bodyPr/>
          <a:lstStyle/>
          <a:p>
            <a:pPr eaLnBrk="1" hangingPunct="1"/>
            <a:r>
              <a:rPr lang="de-DE" dirty="0" smtClean="0"/>
              <a:t>Prototype Manzanares,</a:t>
            </a:r>
            <a:r>
              <a:rPr lang="en-US" dirty="0" smtClean="0"/>
              <a:t> 1982</a:t>
            </a:r>
            <a:r>
              <a:rPr lang="de-DE" dirty="0" smtClean="0"/>
              <a:t>, </a:t>
            </a:r>
            <a:r>
              <a:rPr lang="de-DE" dirty="0" err="1" smtClean="0"/>
              <a:t>Castilla</a:t>
            </a:r>
            <a:r>
              <a:rPr lang="de-DE" dirty="0" smtClean="0"/>
              <a:t> - La Mancha</a:t>
            </a:r>
          </a:p>
        </p:txBody>
      </p:sp>
      <p:pic>
        <p:nvPicPr>
          <p:cNvPr id="260098" name="Picture 2"/>
          <p:cNvPicPr>
            <a:picLocks noChangeAspect="1" noChangeArrowheads="1"/>
          </p:cNvPicPr>
          <p:nvPr/>
        </p:nvPicPr>
        <p:blipFill>
          <a:blip r:embed="rId3" cstate="print"/>
          <a:srcRect/>
          <a:stretch>
            <a:fillRect/>
          </a:stretch>
        </p:blipFill>
        <p:spPr bwMode="auto">
          <a:xfrm>
            <a:off x="1866030" y="321827"/>
            <a:ext cx="5456104" cy="56529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013075" y="150813"/>
            <a:ext cx="3655850" cy="338544"/>
          </a:xfrm>
          <a:prstGeom prst="rect">
            <a:avLst/>
          </a:prstGeom>
          <a:noFill/>
          <a:ln w="9525">
            <a:noFill/>
            <a:miter lim="800000"/>
            <a:headEnd/>
            <a:tailEnd/>
          </a:ln>
        </p:spPr>
        <p:txBody>
          <a:bodyPr wrap="none" lIns="91429" tIns="45715" rIns="91429" bIns="45715">
            <a:spAutoFit/>
          </a:bodyPr>
          <a:lstStyle/>
          <a:p>
            <a:pPr eaLnBrk="0" hangingPunct="0"/>
            <a:r>
              <a:rPr lang="en-GB" sz="1600" dirty="0">
                <a:latin typeface="Univers 55" pitchFamily="2" charset="0"/>
              </a:rPr>
              <a:t>Components </a:t>
            </a:r>
            <a:r>
              <a:rPr lang="en-GB" sz="1600" dirty="0" smtClean="0">
                <a:latin typeface="Univers 55" pitchFamily="2" charset="0"/>
              </a:rPr>
              <a:t>Prototype Manzanares</a:t>
            </a:r>
            <a:endParaRPr lang="de-DE" sz="1600" dirty="0">
              <a:latin typeface="Univers 55" pitchFamily="2" charset="0"/>
            </a:endParaRPr>
          </a:p>
        </p:txBody>
      </p:sp>
      <p:grpSp>
        <p:nvGrpSpPr>
          <p:cNvPr id="2" name="Group 3"/>
          <p:cNvGrpSpPr>
            <a:grpSpLocks/>
          </p:cNvGrpSpPr>
          <p:nvPr/>
        </p:nvGrpSpPr>
        <p:grpSpPr bwMode="auto">
          <a:xfrm>
            <a:off x="495300" y="842963"/>
            <a:ext cx="8258175" cy="5711825"/>
            <a:chOff x="104" y="364"/>
            <a:chExt cx="6136" cy="3932"/>
          </a:xfrm>
        </p:grpSpPr>
        <p:pic>
          <p:nvPicPr>
            <p:cNvPr id="26629" name="Picture 4" descr="I:\Folien-Graphiken-Fotos\FOTOS\Aufwindkraftwerk\Manzanares\awk-manz-glasdach-3.jpg"/>
            <p:cNvPicPr>
              <a:picLocks noChangeAspect="1" noChangeArrowheads="1"/>
            </p:cNvPicPr>
            <p:nvPr/>
          </p:nvPicPr>
          <p:blipFill>
            <a:blip r:embed="rId3" cstate="print">
              <a:lum bright="-6000" contrast="-12000"/>
            </a:blip>
            <a:srcRect t="638"/>
            <a:stretch>
              <a:fillRect/>
            </a:stretch>
          </p:blipFill>
          <p:spPr bwMode="auto">
            <a:xfrm>
              <a:off x="3279" y="364"/>
              <a:ext cx="2961" cy="2004"/>
            </a:xfrm>
            <a:prstGeom prst="rect">
              <a:avLst/>
            </a:prstGeom>
            <a:noFill/>
            <a:ln w="9525">
              <a:noFill/>
              <a:miter lim="800000"/>
              <a:headEnd/>
              <a:tailEnd/>
            </a:ln>
          </p:spPr>
        </p:pic>
        <p:pic>
          <p:nvPicPr>
            <p:cNvPr id="26630" name="Picture 5" descr="M:\FOTOS\Aufwindkraftwerk\Manzanares\awk-manz-foliendach-montage.jpg"/>
            <p:cNvPicPr>
              <a:picLocks noChangeAspect="1" noChangeArrowheads="1"/>
            </p:cNvPicPr>
            <p:nvPr/>
          </p:nvPicPr>
          <p:blipFill>
            <a:blip r:embed="rId4" cstate="print"/>
            <a:srcRect t="969"/>
            <a:stretch>
              <a:fillRect/>
            </a:stretch>
          </p:blipFill>
          <p:spPr bwMode="auto">
            <a:xfrm>
              <a:off x="104" y="376"/>
              <a:ext cx="3016" cy="1992"/>
            </a:xfrm>
            <a:prstGeom prst="rect">
              <a:avLst/>
            </a:prstGeom>
            <a:noFill/>
            <a:ln w="9525">
              <a:noFill/>
              <a:miter lim="800000"/>
              <a:headEnd/>
              <a:tailEnd/>
            </a:ln>
          </p:spPr>
        </p:pic>
        <p:pic>
          <p:nvPicPr>
            <p:cNvPr id="26631" name="Picture 6" descr="D:\wein\extern\Vortraege\Manz_turbine1.jpg"/>
            <p:cNvPicPr>
              <a:picLocks noChangeAspect="1" noChangeArrowheads="1"/>
            </p:cNvPicPr>
            <p:nvPr/>
          </p:nvPicPr>
          <p:blipFill>
            <a:blip r:embed="rId5" cstate="print"/>
            <a:srcRect/>
            <a:stretch>
              <a:fillRect/>
            </a:stretch>
          </p:blipFill>
          <p:spPr bwMode="auto">
            <a:xfrm>
              <a:off x="117" y="2459"/>
              <a:ext cx="3003" cy="1837"/>
            </a:xfrm>
            <a:prstGeom prst="rect">
              <a:avLst/>
            </a:prstGeom>
            <a:noFill/>
            <a:ln w="9525">
              <a:noFill/>
              <a:miter lim="800000"/>
              <a:headEnd/>
              <a:tailEnd/>
            </a:ln>
          </p:spPr>
        </p:pic>
        <p:pic>
          <p:nvPicPr>
            <p:cNvPr id="26632" name="Picture 7" descr="J:\FOTOS\Aufwindkraftwerk\Manzanares\Manzanares Turm Montage.jpg"/>
            <p:cNvPicPr>
              <a:picLocks noChangeAspect="1" noChangeArrowheads="1"/>
            </p:cNvPicPr>
            <p:nvPr/>
          </p:nvPicPr>
          <p:blipFill>
            <a:blip r:embed="rId6" cstate="print"/>
            <a:srcRect/>
            <a:stretch>
              <a:fillRect/>
            </a:stretch>
          </p:blipFill>
          <p:spPr bwMode="auto">
            <a:xfrm>
              <a:off x="3276" y="2472"/>
              <a:ext cx="2959" cy="1816"/>
            </a:xfrm>
            <a:prstGeom prst="rect">
              <a:avLst/>
            </a:prstGeom>
            <a:noFill/>
            <a:ln w="9525">
              <a:noFill/>
              <a:miter lim="800000"/>
              <a:headEnd/>
              <a:tailEnd/>
            </a:ln>
          </p:spPr>
        </p:pic>
      </p:grpSp>
      <p:pic>
        <p:nvPicPr>
          <p:cNvPr id="26628" name="Picture 8" descr="D:\zimm\pp_sbp\logo_solar.jpg"/>
          <p:cNvPicPr>
            <a:picLocks noChangeAspect="1" noChangeArrowheads="1"/>
          </p:cNvPicPr>
          <p:nvPr/>
        </p:nvPicPr>
        <p:blipFill>
          <a:blip r:embed="rId7" cstate="print"/>
          <a:srcRect/>
          <a:stretch>
            <a:fillRect/>
          </a:stretch>
        </p:blipFill>
        <p:spPr bwMode="auto">
          <a:xfrm>
            <a:off x="317500" y="5799138"/>
            <a:ext cx="1225550" cy="8128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409575" y="889000"/>
            <a:ext cx="8534400" cy="5284788"/>
          </a:xfrm>
          <a:prstGeom prst="rect">
            <a:avLst/>
          </a:prstGeom>
          <a:solidFill>
            <a:schemeClr val="tx1"/>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9855" name="Picture 415"/>
          <p:cNvPicPr>
            <a:picLocks noChangeAspect="1" noChangeArrowheads="1"/>
          </p:cNvPicPr>
          <p:nvPr/>
        </p:nvPicPr>
        <p:blipFill>
          <a:blip r:embed="rId3" cstate="print"/>
          <a:srcRect/>
          <a:stretch>
            <a:fillRect/>
          </a:stretch>
        </p:blipFill>
        <p:spPr bwMode="auto">
          <a:xfrm>
            <a:off x="409575" y="1331913"/>
            <a:ext cx="4257675" cy="1908175"/>
          </a:xfrm>
          <a:prstGeom prst="rect">
            <a:avLst/>
          </a:prstGeom>
          <a:noFill/>
          <a:ln w="9525">
            <a:noFill/>
            <a:miter lim="800000"/>
            <a:headEnd/>
            <a:tailEnd/>
          </a:ln>
          <a:effectLst/>
        </p:spPr>
      </p:pic>
      <p:pic>
        <p:nvPicPr>
          <p:cNvPr id="189856" name="Picture 416"/>
          <p:cNvPicPr>
            <a:picLocks noChangeAspect="1" noChangeArrowheads="1"/>
          </p:cNvPicPr>
          <p:nvPr/>
        </p:nvPicPr>
        <p:blipFill>
          <a:blip r:embed="rId4" cstate="print"/>
          <a:srcRect/>
          <a:stretch>
            <a:fillRect/>
          </a:stretch>
        </p:blipFill>
        <p:spPr bwMode="auto">
          <a:xfrm>
            <a:off x="4686300" y="1358900"/>
            <a:ext cx="4257675" cy="1890713"/>
          </a:xfrm>
          <a:prstGeom prst="rect">
            <a:avLst/>
          </a:prstGeom>
          <a:noFill/>
          <a:ln w="9525">
            <a:noFill/>
            <a:miter lim="800000"/>
            <a:headEnd/>
            <a:tailEnd/>
          </a:ln>
          <a:effectLst/>
        </p:spPr>
      </p:pic>
      <p:pic>
        <p:nvPicPr>
          <p:cNvPr id="189857" name="Picture 417"/>
          <p:cNvPicPr>
            <a:picLocks noChangeAspect="1" noChangeArrowheads="1"/>
          </p:cNvPicPr>
          <p:nvPr/>
        </p:nvPicPr>
        <p:blipFill>
          <a:blip r:embed="rId5" cstate="print"/>
          <a:srcRect/>
          <a:stretch>
            <a:fillRect/>
          </a:stretch>
        </p:blipFill>
        <p:spPr bwMode="auto">
          <a:xfrm>
            <a:off x="4686300" y="3927475"/>
            <a:ext cx="4257675" cy="1858963"/>
          </a:xfrm>
          <a:prstGeom prst="rect">
            <a:avLst/>
          </a:prstGeom>
          <a:noFill/>
          <a:ln w="9525">
            <a:noFill/>
            <a:miter lim="800000"/>
            <a:headEnd/>
            <a:tailEnd/>
          </a:ln>
          <a:effectLst/>
        </p:spPr>
      </p:pic>
      <p:pic>
        <p:nvPicPr>
          <p:cNvPr id="189858" name="Picture 418"/>
          <p:cNvPicPr>
            <a:picLocks noChangeAspect="1" noChangeArrowheads="1"/>
          </p:cNvPicPr>
          <p:nvPr/>
        </p:nvPicPr>
        <p:blipFill>
          <a:blip r:embed="rId6" cstate="print"/>
          <a:srcRect/>
          <a:stretch>
            <a:fillRect/>
          </a:stretch>
        </p:blipFill>
        <p:spPr bwMode="auto">
          <a:xfrm>
            <a:off x="233363" y="3816350"/>
            <a:ext cx="4257675" cy="2074863"/>
          </a:xfrm>
          <a:prstGeom prst="rect">
            <a:avLst/>
          </a:prstGeom>
          <a:noFill/>
          <a:ln w="9525">
            <a:noFill/>
            <a:miter lim="800000"/>
            <a:headEnd/>
            <a:tailEnd/>
          </a:ln>
          <a:effectLst/>
        </p:spPr>
      </p:pic>
      <p:sp>
        <p:nvSpPr>
          <p:cNvPr id="189859" name="Rectangle 419"/>
          <p:cNvSpPr>
            <a:spLocks noGrp="1" noChangeArrowheads="1"/>
          </p:cNvSpPr>
          <p:nvPr>
            <p:ph type="title"/>
          </p:nvPr>
        </p:nvSpPr>
        <p:spPr>
          <a:xfrm>
            <a:off x="685800" y="87313"/>
            <a:ext cx="7772400" cy="1143000"/>
          </a:xfrm>
        </p:spPr>
        <p:txBody>
          <a:bodyPr/>
          <a:lstStyle/>
          <a:p>
            <a:pPr algn="l"/>
            <a:r>
              <a:rPr lang="en-GB" sz="2000"/>
              <a:t>Collector Design Options</a:t>
            </a:r>
          </a:p>
        </p:txBody>
      </p:sp>
      <p:grpSp>
        <p:nvGrpSpPr>
          <p:cNvPr id="2" name="Group 420"/>
          <p:cNvGrpSpPr>
            <a:grpSpLocks/>
          </p:cNvGrpSpPr>
          <p:nvPr/>
        </p:nvGrpSpPr>
        <p:grpSpPr bwMode="auto">
          <a:xfrm>
            <a:off x="7326313" y="122238"/>
            <a:ext cx="1725612" cy="766762"/>
            <a:chOff x="4615" y="77"/>
            <a:chExt cx="1087" cy="483"/>
          </a:xfrm>
        </p:grpSpPr>
        <p:sp>
          <p:nvSpPr>
            <p:cNvPr id="189861" name="Text Box 421"/>
            <p:cNvSpPr txBox="1">
              <a:spLocks noChangeArrowheads="1"/>
            </p:cNvSpPr>
            <p:nvPr/>
          </p:nvSpPr>
          <p:spPr bwMode="auto">
            <a:xfrm>
              <a:off x="4916" y="77"/>
              <a:ext cx="786" cy="230"/>
            </a:xfrm>
            <a:prstGeom prst="rect">
              <a:avLst/>
            </a:prstGeom>
            <a:noFill/>
            <a:ln w="9525">
              <a:noFill/>
              <a:miter lim="800000"/>
              <a:headEnd/>
              <a:tailEnd/>
            </a:ln>
            <a:effectLst/>
          </p:spPr>
          <p:txBody>
            <a:bodyPr lIns="0" tIns="0" rIns="0" bIns="0" anchor="ctr" anchorCtr="1"/>
            <a:lstStyle/>
            <a:p>
              <a:pPr algn="l" eaLnBrk="0" hangingPunct="0">
                <a:lnSpc>
                  <a:spcPct val="50000"/>
                </a:lnSpc>
                <a:spcBef>
                  <a:spcPct val="50000"/>
                </a:spcBef>
              </a:pPr>
              <a:r>
                <a:rPr lang="de-DE" sz="900" b="1">
                  <a:solidFill>
                    <a:srgbClr val="151C3B"/>
                  </a:solidFill>
                  <a:latin typeface="Univers 45 Light" pitchFamily="2" charset="0"/>
                  <a:cs typeface="Times New Roman" pitchFamily="18" charset="0"/>
                </a:rPr>
                <a:t>Schlaich Bergermann</a:t>
              </a:r>
            </a:p>
            <a:p>
              <a:pPr algn="l" eaLnBrk="0" hangingPunct="0">
                <a:lnSpc>
                  <a:spcPct val="50000"/>
                </a:lnSpc>
                <a:spcBef>
                  <a:spcPct val="50000"/>
                </a:spcBef>
              </a:pPr>
              <a:r>
                <a:rPr lang="de-DE" sz="900" b="1">
                  <a:solidFill>
                    <a:srgbClr val="151C3B"/>
                  </a:solidFill>
                  <a:latin typeface="Univers 45 Light" pitchFamily="2" charset="0"/>
                  <a:cs typeface="Courier New" pitchFamily="49" charset="0"/>
                </a:rPr>
                <a:t>Solar</a:t>
              </a:r>
              <a:r>
                <a:rPr lang="de-DE" sz="900">
                  <a:solidFill>
                    <a:srgbClr val="151C3B"/>
                  </a:solidFill>
                  <a:latin typeface="Univers 45 Light" pitchFamily="2" charset="0"/>
                  <a:cs typeface="Courier New" pitchFamily="49" charset="0"/>
                </a:rPr>
                <a:t> </a:t>
              </a:r>
              <a:r>
                <a:rPr lang="de-DE" sz="800">
                  <a:solidFill>
                    <a:srgbClr val="151C3B"/>
                  </a:solidFill>
                  <a:latin typeface="Univers 45 Light" pitchFamily="2" charset="0"/>
                  <a:cs typeface="Courier New" pitchFamily="49" charset="0"/>
                </a:rPr>
                <a:t>GmbH</a:t>
              </a:r>
              <a:r>
                <a:rPr lang="de-DE" sz="800">
                  <a:solidFill>
                    <a:srgbClr val="151C3B"/>
                  </a:solidFill>
                  <a:latin typeface="Univers 55" pitchFamily="2" charset="0"/>
                </a:rPr>
                <a:t> </a:t>
              </a:r>
            </a:p>
          </p:txBody>
        </p:sp>
        <p:pic>
          <p:nvPicPr>
            <p:cNvPr id="189862" name="Picture 422" descr="D:\haef\daten\0103_buero\Briefschaft\solarlogos\test3.WMF"/>
            <p:cNvPicPr>
              <a:picLocks noChangeAspect="1" noChangeArrowheads="1"/>
            </p:cNvPicPr>
            <p:nvPr/>
          </p:nvPicPr>
          <p:blipFill>
            <a:blip r:embed="rId7" cstate="print"/>
            <a:srcRect/>
            <a:stretch>
              <a:fillRect/>
            </a:stretch>
          </p:blipFill>
          <p:spPr bwMode="auto">
            <a:xfrm>
              <a:off x="4615" y="178"/>
              <a:ext cx="583" cy="38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2"/>
          <p:cNvGrpSpPr>
            <a:grpSpLocks/>
          </p:cNvGrpSpPr>
          <p:nvPr/>
        </p:nvGrpSpPr>
        <p:grpSpPr bwMode="auto">
          <a:xfrm>
            <a:off x="1222375" y="958850"/>
            <a:ext cx="6702425" cy="4986338"/>
            <a:chOff x="722" y="1044"/>
            <a:chExt cx="4222" cy="3141"/>
          </a:xfrm>
        </p:grpSpPr>
        <p:sp>
          <p:nvSpPr>
            <p:cNvPr id="190467" name="Rectangle 3"/>
            <p:cNvSpPr>
              <a:spLocks noChangeAspect="1" noChangeArrowheads="1"/>
            </p:cNvSpPr>
            <p:nvPr/>
          </p:nvSpPr>
          <p:spPr bwMode="auto">
            <a:xfrm>
              <a:off x="816" y="1053"/>
              <a:ext cx="48" cy="230"/>
            </a:xfrm>
            <a:prstGeom prst="rect">
              <a:avLst/>
            </a:prstGeom>
            <a:noFill/>
            <a:ln w="9525">
              <a:noFill/>
              <a:miter lim="800000"/>
              <a:headEnd/>
              <a:tailEnd/>
            </a:ln>
          </p:spPr>
          <p:txBody>
            <a:bodyPr wrap="none" lIns="0" tIns="0" rIns="0" bIns="0">
              <a:spAutoFit/>
            </a:bodyPr>
            <a:lstStyle/>
            <a:p>
              <a:pPr algn="l" eaLnBrk="0" hangingPunct="0"/>
              <a:r>
                <a:rPr lang="en-GB">
                  <a:solidFill>
                    <a:srgbClr val="000000"/>
                  </a:solidFill>
                  <a:latin typeface="Times New Roman" pitchFamily="18" charset="0"/>
                </a:rPr>
                <a:t> </a:t>
              </a:r>
              <a:endParaRPr lang="en-GB" sz="1000">
                <a:latin typeface="Univers 55" pitchFamily="2" charset="0"/>
              </a:endParaRPr>
            </a:p>
          </p:txBody>
        </p:sp>
        <p:sp>
          <p:nvSpPr>
            <p:cNvPr id="190468" name="Rectangle 4"/>
            <p:cNvSpPr>
              <a:spLocks noChangeAspect="1" noChangeArrowheads="1"/>
            </p:cNvSpPr>
            <p:nvPr/>
          </p:nvSpPr>
          <p:spPr bwMode="auto">
            <a:xfrm>
              <a:off x="816" y="2813"/>
              <a:ext cx="947" cy="221"/>
            </a:xfrm>
            <a:prstGeom prst="rect">
              <a:avLst/>
            </a:prstGeom>
            <a:noFill/>
            <a:ln w="9525">
              <a:noFill/>
              <a:miter lim="800000"/>
              <a:headEnd/>
              <a:tailEnd/>
            </a:ln>
          </p:spPr>
          <p:txBody>
            <a:bodyPr/>
            <a:lstStyle/>
            <a:p>
              <a:endParaRPr lang="en-US"/>
            </a:p>
          </p:txBody>
        </p:sp>
        <p:sp>
          <p:nvSpPr>
            <p:cNvPr id="190469" name="Rectangle 5"/>
            <p:cNvSpPr>
              <a:spLocks noChangeAspect="1" noChangeArrowheads="1"/>
            </p:cNvSpPr>
            <p:nvPr/>
          </p:nvSpPr>
          <p:spPr bwMode="auto">
            <a:xfrm>
              <a:off x="4477" y="1395"/>
              <a:ext cx="467" cy="220"/>
            </a:xfrm>
            <a:prstGeom prst="rect">
              <a:avLst/>
            </a:prstGeom>
            <a:noFill/>
            <a:ln w="9525">
              <a:noFill/>
              <a:miter lim="800000"/>
              <a:headEnd/>
              <a:tailEnd/>
            </a:ln>
          </p:spPr>
          <p:txBody>
            <a:bodyPr/>
            <a:lstStyle/>
            <a:p>
              <a:endParaRPr lang="en-US"/>
            </a:p>
          </p:txBody>
        </p:sp>
        <p:sp>
          <p:nvSpPr>
            <p:cNvPr id="190470" name="Rectangle 6"/>
            <p:cNvSpPr>
              <a:spLocks noChangeAspect="1" noChangeArrowheads="1"/>
            </p:cNvSpPr>
            <p:nvPr/>
          </p:nvSpPr>
          <p:spPr bwMode="auto">
            <a:xfrm>
              <a:off x="4230" y="2562"/>
              <a:ext cx="714" cy="221"/>
            </a:xfrm>
            <a:prstGeom prst="rect">
              <a:avLst/>
            </a:prstGeom>
            <a:noFill/>
            <a:ln w="9525">
              <a:noFill/>
              <a:miter lim="800000"/>
              <a:headEnd/>
              <a:tailEnd/>
            </a:ln>
          </p:spPr>
          <p:txBody>
            <a:bodyPr/>
            <a:lstStyle/>
            <a:p>
              <a:endParaRPr lang="en-US"/>
            </a:p>
          </p:txBody>
        </p:sp>
        <p:sp>
          <p:nvSpPr>
            <p:cNvPr id="190471" name="AutoShape 7"/>
            <p:cNvSpPr>
              <a:spLocks noChangeAspect="1" noChangeArrowheads="1"/>
            </p:cNvSpPr>
            <p:nvPr/>
          </p:nvSpPr>
          <p:spPr bwMode="auto">
            <a:xfrm>
              <a:off x="2161" y="1715"/>
              <a:ext cx="1678" cy="1693"/>
            </a:xfrm>
            <a:custGeom>
              <a:avLst/>
              <a:gdLst>
                <a:gd name="G0" fmla="+- 813 0 0"/>
                <a:gd name="G1" fmla="+- 21600 0 813"/>
                <a:gd name="G2" fmla="+- 21600 0 81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3" y="10800"/>
                  </a:moveTo>
                  <a:cubicBezTo>
                    <a:pt x="813" y="16316"/>
                    <a:pt x="5284" y="20787"/>
                    <a:pt x="10800" y="20787"/>
                  </a:cubicBezTo>
                  <a:cubicBezTo>
                    <a:pt x="16316" y="20787"/>
                    <a:pt x="20787" y="16316"/>
                    <a:pt x="20787" y="10800"/>
                  </a:cubicBezTo>
                  <a:cubicBezTo>
                    <a:pt x="20787" y="5284"/>
                    <a:pt x="16316" y="813"/>
                    <a:pt x="10800" y="813"/>
                  </a:cubicBezTo>
                  <a:cubicBezTo>
                    <a:pt x="5284" y="813"/>
                    <a:pt x="813" y="5284"/>
                    <a:pt x="813" y="10800"/>
                  </a:cubicBezTo>
                  <a:close/>
                </a:path>
              </a:pathLst>
            </a:custGeom>
            <a:solidFill>
              <a:srgbClr val="666666"/>
            </a:solidFill>
            <a:ln w="9525">
              <a:solidFill>
                <a:schemeClr val="tx1"/>
              </a:solidFill>
              <a:round/>
              <a:headEnd/>
              <a:tailEnd/>
            </a:ln>
            <a:effectLst/>
          </p:spPr>
          <p:txBody>
            <a:bodyPr wrap="none" anchor="ctr"/>
            <a:lstStyle/>
            <a:p>
              <a:endParaRPr lang="en-US"/>
            </a:p>
          </p:txBody>
        </p:sp>
        <p:sp>
          <p:nvSpPr>
            <p:cNvPr id="190472" name="Rectangle 8"/>
            <p:cNvSpPr>
              <a:spLocks noChangeAspect="1" noChangeArrowheads="1"/>
            </p:cNvSpPr>
            <p:nvPr/>
          </p:nvSpPr>
          <p:spPr bwMode="auto">
            <a:xfrm>
              <a:off x="722" y="2666"/>
              <a:ext cx="922" cy="163"/>
            </a:xfrm>
            <a:prstGeom prst="rect">
              <a:avLst/>
            </a:prstGeom>
            <a:noFill/>
            <a:ln w="9525">
              <a:noFill/>
              <a:miter lim="800000"/>
              <a:headEnd/>
              <a:tailEnd/>
            </a:ln>
          </p:spPr>
          <p:txBody>
            <a:bodyPr wrap="none" lIns="0" tIns="0" rIns="0" bIns="0">
              <a:spAutoFit/>
            </a:bodyPr>
            <a:lstStyle/>
            <a:p>
              <a:pPr algn="l" eaLnBrk="0" hangingPunct="0"/>
              <a:r>
                <a:rPr lang="en-GB" sz="1700">
                  <a:latin typeface="Univers 55" pitchFamily="2" charset="0"/>
                </a:rPr>
                <a:t>wind direction</a:t>
              </a:r>
            </a:p>
          </p:txBody>
        </p:sp>
        <p:sp>
          <p:nvSpPr>
            <p:cNvPr id="190473" name="Rectangle 9"/>
            <p:cNvSpPr>
              <a:spLocks noChangeAspect="1" noChangeArrowheads="1"/>
            </p:cNvSpPr>
            <p:nvPr/>
          </p:nvSpPr>
          <p:spPr bwMode="auto">
            <a:xfrm>
              <a:off x="1694" y="2849"/>
              <a:ext cx="48" cy="230"/>
            </a:xfrm>
            <a:prstGeom prst="rect">
              <a:avLst/>
            </a:prstGeom>
            <a:noFill/>
            <a:ln w="9525">
              <a:noFill/>
              <a:miter lim="800000"/>
              <a:headEnd/>
              <a:tailEnd/>
            </a:ln>
          </p:spPr>
          <p:txBody>
            <a:bodyPr wrap="none" lIns="0" tIns="0" rIns="0" bIns="0">
              <a:spAutoFit/>
            </a:bodyPr>
            <a:lstStyle/>
            <a:p>
              <a:pPr algn="l" eaLnBrk="0" hangingPunct="0"/>
              <a:r>
                <a:rPr lang="en-GB">
                  <a:solidFill>
                    <a:srgbClr val="000000"/>
                  </a:solidFill>
                  <a:latin typeface="Times New Roman" pitchFamily="18" charset="0"/>
                </a:rPr>
                <a:t> </a:t>
              </a:r>
              <a:endParaRPr lang="en-GB" sz="1000">
                <a:latin typeface="Univers 55" pitchFamily="2" charset="0"/>
              </a:endParaRPr>
            </a:p>
          </p:txBody>
        </p:sp>
        <p:sp>
          <p:nvSpPr>
            <p:cNvPr id="190474" name="Freeform 10"/>
            <p:cNvSpPr>
              <a:spLocks noChangeAspect="1"/>
            </p:cNvSpPr>
            <p:nvPr/>
          </p:nvSpPr>
          <p:spPr bwMode="auto">
            <a:xfrm>
              <a:off x="1020" y="2467"/>
              <a:ext cx="325" cy="192"/>
            </a:xfrm>
            <a:custGeom>
              <a:avLst/>
              <a:gdLst/>
              <a:ahLst/>
              <a:cxnLst>
                <a:cxn ang="0">
                  <a:pos x="201" y="0"/>
                </a:cxn>
                <a:cxn ang="0">
                  <a:pos x="201" y="64"/>
                </a:cxn>
                <a:cxn ang="0">
                  <a:pos x="0" y="64"/>
                </a:cxn>
                <a:cxn ang="0">
                  <a:pos x="0" y="177"/>
                </a:cxn>
                <a:cxn ang="0">
                  <a:pos x="201" y="177"/>
                </a:cxn>
                <a:cxn ang="0">
                  <a:pos x="201" y="240"/>
                </a:cxn>
                <a:cxn ang="0">
                  <a:pos x="406" y="119"/>
                </a:cxn>
                <a:cxn ang="0">
                  <a:pos x="201" y="0"/>
                </a:cxn>
              </a:cxnLst>
              <a:rect l="0" t="0" r="r" b="b"/>
              <a:pathLst>
                <a:path w="406" h="240">
                  <a:moveTo>
                    <a:pt x="201" y="0"/>
                  </a:moveTo>
                  <a:lnTo>
                    <a:pt x="201" y="64"/>
                  </a:lnTo>
                  <a:lnTo>
                    <a:pt x="0" y="64"/>
                  </a:lnTo>
                  <a:lnTo>
                    <a:pt x="0" y="177"/>
                  </a:lnTo>
                  <a:lnTo>
                    <a:pt x="201" y="177"/>
                  </a:lnTo>
                  <a:lnTo>
                    <a:pt x="201" y="240"/>
                  </a:lnTo>
                  <a:lnTo>
                    <a:pt x="406" y="119"/>
                  </a:lnTo>
                  <a:lnTo>
                    <a:pt x="201" y="0"/>
                  </a:lnTo>
                  <a:close/>
                </a:path>
              </a:pathLst>
            </a:custGeom>
            <a:solidFill>
              <a:srgbClr val="FFB600"/>
            </a:solidFill>
            <a:ln w="9525" cap="rnd">
              <a:solidFill>
                <a:srgbClr val="FFB600"/>
              </a:solidFill>
              <a:prstDash val="solid"/>
              <a:round/>
              <a:headEnd/>
              <a:tailEnd/>
            </a:ln>
          </p:spPr>
          <p:txBody>
            <a:bodyPr/>
            <a:lstStyle/>
            <a:p>
              <a:endParaRPr lang="en-US"/>
            </a:p>
          </p:txBody>
        </p:sp>
        <p:sp>
          <p:nvSpPr>
            <p:cNvPr id="190475" name="Freeform 11"/>
            <p:cNvSpPr>
              <a:spLocks noChangeAspect="1"/>
            </p:cNvSpPr>
            <p:nvPr/>
          </p:nvSpPr>
          <p:spPr bwMode="auto">
            <a:xfrm>
              <a:off x="2263" y="1044"/>
              <a:ext cx="1795" cy="3011"/>
            </a:xfrm>
            <a:custGeom>
              <a:avLst/>
              <a:gdLst/>
              <a:ahLst/>
              <a:cxnLst>
                <a:cxn ang="0">
                  <a:pos x="0" y="966"/>
                </a:cxn>
                <a:cxn ang="0">
                  <a:pos x="27" y="693"/>
                </a:cxn>
                <a:cxn ang="0">
                  <a:pos x="140" y="432"/>
                </a:cxn>
                <a:cxn ang="0">
                  <a:pos x="316" y="239"/>
                </a:cxn>
                <a:cxn ang="0">
                  <a:pos x="504" y="85"/>
                </a:cxn>
                <a:cxn ang="0">
                  <a:pos x="668" y="21"/>
                </a:cxn>
                <a:cxn ang="0">
                  <a:pos x="863" y="4"/>
                </a:cxn>
                <a:cxn ang="0">
                  <a:pos x="1111" y="72"/>
                </a:cxn>
                <a:cxn ang="0">
                  <a:pos x="1232" y="274"/>
                </a:cxn>
                <a:cxn ang="0">
                  <a:pos x="1255" y="473"/>
                </a:cxn>
                <a:cxn ang="0">
                  <a:pos x="1295" y="594"/>
                </a:cxn>
                <a:cxn ang="0">
                  <a:pos x="1495" y="684"/>
                </a:cxn>
                <a:cxn ang="0">
                  <a:pos x="1650" y="764"/>
                </a:cxn>
                <a:cxn ang="0">
                  <a:pos x="1815" y="902"/>
                </a:cxn>
                <a:cxn ang="0">
                  <a:pos x="1976" y="1079"/>
                </a:cxn>
                <a:cxn ang="0">
                  <a:pos x="2096" y="1274"/>
                </a:cxn>
                <a:cxn ang="0">
                  <a:pos x="2209" y="1537"/>
                </a:cxn>
                <a:cxn ang="0">
                  <a:pos x="2244" y="1891"/>
                </a:cxn>
                <a:cxn ang="0">
                  <a:pos x="2223" y="2156"/>
                </a:cxn>
                <a:cxn ang="0">
                  <a:pos x="2137" y="2430"/>
                </a:cxn>
                <a:cxn ang="0">
                  <a:pos x="2022" y="2647"/>
                </a:cxn>
                <a:cxn ang="0">
                  <a:pos x="1866" y="2836"/>
                </a:cxn>
                <a:cxn ang="0">
                  <a:pos x="1684" y="2978"/>
                </a:cxn>
                <a:cxn ang="0">
                  <a:pos x="1460" y="3110"/>
                </a:cxn>
                <a:cxn ang="0">
                  <a:pos x="1286" y="3177"/>
                </a:cxn>
                <a:cxn ang="0">
                  <a:pos x="1233" y="3364"/>
                </a:cxn>
                <a:cxn ang="0">
                  <a:pos x="1178" y="3636"/>
                </a:cxn>
                <a:cxn ang="0">
                  <a:pos x="1058" y="3726"/>
                </a:cxn>
                <a:cxn ang="0">
                  <a:pos x="826" y="3762"/>
                </a:cxn>
                <a:cxn ang="0">
                  <a:pos x="581" y="3730"/>
                </a:cxn>
                <a:cxn ang="0">
                  <a:pos x="383" y="3612"/>
                </a:cxn>
                <a:cxn ang="0">
                  <a:pos x="186" y="3412"/>
                </a:cxn>
                <a:cxn ang="0">
                  <a:pos x="75" y="3262"/>
                </a:cxn>
                <a:cxn ang="0">
                  <a:pos x="26" y="3126"/>
                </a:cxn>
                <a:cxn ang="0">
                  <a:pos x="9" y="2887"/>
                </a:cxn>
                <a:cxn ang="0">
                  <a:pos x="25" y="2658"/>
                </a:cxn>
                <a:cxn ang="0">
                  <a:pos x="174" y="2733"/>
                </a:cxn>
                <a:cxn ang="0">
                  <a:pos x="328" y="2848"/>
                </a:cxn>
                <a:cxn ang="0">
                  <a:pos x="506" y="2934"/>
                </a:cxn>
                <a:cxn ang="0">
                  <a:pos x="763" y="2995"/>
                </a:cxn>
                <a:cxn ang="0">
                  <a:pos x="1010" y="3007"/>
                </a:cxn>
                <a:cxn ang="0">
                  <a:pos x="1278" y="2951"/>
                </a:cxn>
                <a:cxn ang="0">
                  <a:pos x="1604" y="2779"/>
                </a:cxn>
                <a:cxn ang="0">
                  <a:pos x="1832" y="2545"/>
                </a:cxn>
                <a:cxn ang="0">
                  <a:pos x="1981" y="2240"/>
                </a:cxn>
                <a:cxn ang="0">
                  <a:pos x="2033" y="1891"/>
                </a:cxn>
                <a:cxn ang="0">
                  <a:pos x="1987" y="1560"/>
                </a:cxn>
                <a:cxn ang="0">
                  <a:pos x="1901" y="1372"/>
                </a:cxn>
                <a:cxn ang="0">
                  <a:pos x="1713" y="1102"/>
                </a:cxn>
                <a:cxn ang="0">
                  <a:pos x="1518" y="943"/>
                </a:cxn>
                <a:cxn ang="0">
                  <a:pos x="1226" y="810"/>
                </a:cxn>
                <a:cxn ang="0">
                  <a:pos x="918" y="764"/>
                </a:cxn>
                <a:cxn ang="0">
                  <a:pos x="728" y="782"/>
                </a:cxn>
                <a:cxn ang="0">
                  <a:pos x="356" y="925"/>
                </a:cxn>
                <a:cxn ang="0">
                  <a:pos x="174" y="1046"/>
                </a:cxn>
                <a:cxn ang="0">
                  <a:pos x="42" y="1176"/>
                </a:cxn>
              </a:cxnLst>
              <a:rect l="0" t="0" r="r" b="b"/>
              <a:pathLst>
                <a:path w="2244" h="3762">
                  <a:moveTo>
                    <a:pt x="42" y="1176"/>
                  </a:moveTo>
                  <a:lnTo>
                    <a:pt x="11" y="1056"/>
                  </a:lnTo>
                  <a:lnTo>
                    <a:pt x="0" y="966"/>
                  </a:lnTo>
                  <a:lnTo>
                    <a:pt x="6" y="883"/>
                  </a:lnTo>
                  <a:lnTo>
                    <a:pt x="11" y="825"/>
                  </a:lnTo>
                  <a:lnTo>
                    <a:pt x="27" y="693"/>
                  </a:lnTo>
                  <a:lnTo>
                    <a:pt x="60" y="573"/>
                  </a:lnTo>
                  <a:lnTo>
                    <a:pt x="78" y="529"/>
                  </a:lnTo>
                  <a:lnTo>
                    <a:pt x="140" y="432"/>
                  </a:lnTo>
                  <a:lnTo>
                    <a:pt x="185" y="382"/>
                  </a:lnTo>
                  <a:lnTo>
                    <a:pt x="240" y="315"/>
                  </a:lnTo>
                  <a:lnTo>
                    <a:pt x="316" y="239"/>
                  </a:lnTo>
                  <a:lnTo>
                    <a:pt x="371" y="181"/>
                  </a:lnTo>
                  <a:lnTo>
                    <a:pt x="434" y="130"/>
                  </a:lnTo>
                  <a:lnTo>
                    <a:pt x="504" y="85"/>
                  </a:lnTo>
                  <a:lnTo>
                    <a:pt x="518" y="79"/>
                  </a:lnTo>
                  <a:lnTo>
                    <a:pt x="592" y="49"/>
                  </a:lnTo>
                  <a:lnTo>
                    <a:pt x="668" y="21"/>
                  </a:lnTo>
                  <a:lnTo>
                    <a:pt x="756" y="3"/>
                  </a:lnTo>
                  <a:lnTo>
                    <a:pt x="786" y="0"/>
                  </a:lnTo>
                  <a:lnTo>
                    <a:pt x="863" y="4"/>
                  </a:lnTo>
                  <a:lnTo>
                    <a:pt x="933" y="12"/>
                  </a:lnTo>
                  <a:lnTo>
                    <a:pt x="1016" y="31"/>
                  </a:lnTo>
                  <a:lnTo>
                    <a:pt x="1111" y="72"/>
                  </a:lnTo>
                  <a:lnTo>
                    <a:pt x="1157" y="107"/>
                  </a:lnTo>
                  <a:lnTo>
                    <a:pt x="1203" y="159"/>
                  </a:lnTo>
                  <a:lnTo>
                    <a:pt x="1232" y="274"/>
                  </a:lnTo>
                  <a:lnTo>
                    <a:pt x="1238" y="346"/>
                  </a:lnTo>
                  <a:lnTo>
                    <a:pt x="1249" y="438"/>
                  </a:lnTo>
                  <a:lnTo>
                    <a:pt x="1255" y="473"/>
                  </a:lnTo>
                  <a:lnTo>
                    <a:pt x="1261" y="507"/>
                  </a:lnTo>
                  <a:lnTo>
                    <a:pt x="1272" y="553"/>
                  </a:lnTo>
                  <a:lnTo>
                    <a:pt x="1295" y="594"/>
                  </a:lnTo>
                  <a:lnTo>
                    <a:pt x="1341" y="634"/>
                  </a:lnTo>
                  <a:lnTo>
                    <a:pt x="1408" y="644"/>
                  </a:lnTo>
                  <a:lnTo>
                    <a:pt x="1495" y="684"/>
                  </a:lnTo>
                  <a:lnTo>
                    <a:pt x="1552" y="718"/>
                  </a:lnTo>
                  <a:lnTo>
                    <a:pt x="1604" y="741"/>
                  </a:lnTo>
                  <a:lnTo>
                    <a:pt x="1650" y="764"/>
                  </a:lnTo>
                  <a:lnTo>
                    <a:pt x="1713" y="810"/>
                  </a:lnTo>
                  <a:lnTo>
                    <a:pt x="1763" y="856"/>
                  </a:lnTo>
                  <a:lnTo>
                    <a:pt x="1815" y="902"/>
                  </a:lnTo>
                  <a:lnTo>
                    <a:pt x="1878" y="960"/>
                  </a:lnTo>
                  <a:lnTo>
                    <a:pt x="1918" y="1012"/>
                  </a:lnTo>
                  <a:lnTo>
                    <a:pt x="1976" y="1079"/>
                  </a:lnTo>
                  <a:lnTo>
                    <a:pt x="2010" y="1113"/>
                  </a:lnTo>
                  <a:lnTo>
                    <a:pt x="2056" y="1194"/>
                  </a:lnTo>
                  <a:lnTo>
                    <a:pt x="2096" y="1274"/>
                  </a:lnTo>
                  <a:lnTo>
                    <a:pt x="2131" y="1332"/>
                  </a:lnTo>
                  <a:lnTo>
                    <a:pt x="2169" y="1424"/>
                  </a:lnTo>
                  <a:lnTo>
                    <a:pt x="2209" y="1537"/>
                  </a:lnTo>
                  <a:lnTo>
                    <a:pt x="2232" y="1635"/>
                  </a:lnTo>
                  <a:lnTo>
                    <a:pt x="2244" y="1759"/>
                  </a:lnTo>
                  <a:lnTo>
                    <a:pt x="2244" y="1891"/>
                  </a:lnTo>
                  <a:lnTo>
                    <a:pt x="2244" y="1972"/>
                  </a:lnTo>
                  <a:lnTo>
                    <a:pt x="2238" y="2075"/>
                  </a:lnTo>
                  <a:lnTo>
                    <a:pt x="2223" y="2156"/>
                  </a:lnTo>
                  <a:lnTo>
                    <a:pt x="2209" y="2217"/>
                  </a:lnTo>
                  <a:lnTo>
                    <a:pt x="2175" y="2338"/>
                  </a:lnTo>
                  <a:lnTo>
                    <a:pt x="2137" y="2430"/>
                  </a:lnTo>
                  <a:lnTo>
                    <a:pt x="2102" y="2510"/>
                  </a:lnTo>
                  <a:lnTo>
                    <a:pt x="2073" y="2551"/>
                  </a:lnTo>
                  <a:lnTo>
                    <a:pt x="2022" y="2647"/>
                  </a:lnTo>
                  <a:lnTo>
                    <a:pt x="1970" y="2710"/>
                  </a:lnTo>
                  <a:lnTo>
                    <a:pt x="1924" y="2773"/>
                  </a:lnTo>
                  <a:lnTo>
                    <a:pt x="1866" y="2836"/>
                  </a:lnTo>
                  <a:lnTo>
                    <a:pt x="1805" y="2882"/>
                  </a:lnTo>
                  <a:lnTo>
                    <a:pt x="1742" y="2944"/>
                  </a:lnTo>
                  <a:lnTo>
                    <a:pt x="1684" y="2978"/>
                  </a:lnTo>
                  <a:lnTo>
                    <a:pt x="1598" y="3041"/>
                  </a:lnTo>
                  <a:lnTo>
                    <a:pt x="1512" y="3087"/>
                  </a:lnTo>
                  <a:lnTo>
                    <a:pt x="1460" y="3110"/>
                  </a:lnTo>
                  <a:lnTo>
                    <a:pt x="1387" y="3133"/>
                  </a:lnTo>
                  <a:lnTo>
                    <a:pt x="1332" y="3141"/>
                  </a:lnTo>
                  <a:lnTo>
                    <a:pt x="1286" y="3177"/>
                  </a:lnTo>
                  <a:lnTo>
                    <a:pt x="1259" y="3226"/>
                  </a:lnTo>
                  <a:lnTo>
                    <a:pt x="1247" y="3285"/>
                  </a:lnTo>
                  <a:lnTo>
                    <a:pt x="1233" y="3364"/>
                  </a:lnTo>
                  <a:lnTo>
                    <a:pt x="1221" y="3465"/>
                  </a:lnTo>
                  <a:lnTo>
                    <a:pt x="1205" y="3567"/>
                  </a:lnTo>
                  <a:lnTo>
                    <a:pt x="1178" y="3636"/>
                  </a:lnTo>
                  <a:lnTo>
                    <a:pt x="1137" y="3678"/>
                  </a:lnTo>
                  <a:lnTo>
                    <a:pt x="1094" y="3708"/>
                  </a:lnTo>
                  <a:lnTo>
                    <a:pt x="1058" y="3726"/>
                  </a:lnTo>
                  <a:lnTo>
                    <a:pt x="1014" y="3742"/>
                  </a:lnTo>
                  <a:lnTo>
                    <a:pt x="918" y="3758"/>
                  </a:lnTo>
                  <a:lnTo>
                    <a:pt x="826" y="3762"/>
                  </a:lnTo>
                  <a:lnTo>
                    <a:pt x="711" y="3758"/>
                  </a:lnTo>
                  <a:lnTo>
                    <a:pt x="632" y="3745"/>
                  </a:lnTo>
                  <a:lnTo>
                    <a:pt x="581" y="3730"/>
                  </a:lnTo>
                  <a:lnTo>
                    <a:pt x="501" y="3697"/>
                  </a:lnTo>
                  <a:lnTo>
                    <a:pt x="429" y="3652"/>
                  </a:lnTo>
                  <a:lnTo>
                    <a:pt x="383" y="3612"/>
                  </a:lnTo>
                  <a:lnTo>
                    <a:pt x="323" y="3559"/>
                  </a:lnTo>
                  <a:lnTo>
                    <a:pt x="264" y="3498"/>
                  </a:lnTo>
                  <a:lnTo>
                    <a:pt x="186" y="3412"/>
                  </a:lnTo>
                  <a:lnTo>
                    <a:pt x="122" y="3336"/>
                  </a:lnTo>
                  <a:lnTo>
                    <a:pt x="93" y="3286"/>
                  </a:lnTo>
                  <a:lnTo>
                    <a:pt x="75" y="3262"/>
                  </a:lnTo>
                  <a:lnTo>
                    <a:pt x="59" y="3237"/>
                  </a:lnTo>
                  <a:lnTo>
                    <a:pt x="41" y="3187"/>
                  </a:lnTo>
                  <a:lnTo>
                    <a:pt x="26" y="3126"/>
                  </a:lnTo>
                  <a:lnTo>
                    <a:pt x="20" y="3058"/>
                  </a:lnTo>
                  <a:lnTo>
                    <a:pt x="11" y="2961"/>
                  </a:lnTo>
                  <a:lnTo>
                    <a:pt x="9" y="2887"/>
                  </a:lnTo>
                  <a:lnTo>
                    <a:pt x="9" y="2824"/>
                  </a:lnTo>
                  <a:lnTo>
                    <a:pt x="19" y="2721"/>
                  </a:lnTo>
                  <a:lnTo>
                    <a:pt x="25" y="2658"/>
                  </a:lnTo>
                  <a:lnTo>
                    <a:pt x="48" y="2608"/>
                  </a:lnTo>
                  <a:lnTo>
                    <a:pt x="117" y="2681"/>
                  </a:lnTo>
                  <a:lnTo>
                    <a:pt x="174" y="2733"/>
                  </a:lnTo>
                  <a:lnTo>
                    <a:pt x="220" y="2767"/>
                  </a:lnTo>
                  <a:lnTo>
                    <a:pt x="278" y="2813"/>
                  </a:lnTo>
                  <a:lnTo>
                    <a:pt x="328" y="2848"/>
                  </a:lnTo>
                  <a:lnTo>
                    <a:pt x="385" y="2882"/>
                  </a:lnTo>
                  <a:lnTo>
                    <a:pt x="448" y="2909"/>
                  </a:lnTo>
                  <a:lnTo>
                    <a:pt x="506" y="2934"/>
                  </a:lnTo>
                  <a:lnTo>
                    <a:pt x="604" y="2967"/>
                  </a:lnTo>
                  <a:lnTo>
                    <a:pt x="661" y="2978"/>
                  </a:lnTo>
                  <a:lnTo>
                    <a:pt x="763" y="2995"/>
                  </a:lnTo>
                  <a:lnTo>
                    <a:pt x="837" y="3007"/>
                  </a:lnTo>
                  <a:lnTo>
                    <a:pt x="918" y="3007"/>
                  </a:lnTo>
                  <a:lnTo>
                    <a:pt x="1010" y="3007"/>
                  </a:lnTo>
                  <a:lnTo>
                    <a:pt x="1077" y="3001"/>
                  </a:lnTo>
                  <a:lnTo>
                    <a:pt x="1175" y="2986"/>
                  </a:lnTo>
                  <a:lnTo>
                    <a:pt x="1278" y="2951"/>
                  </a:lnTo>
                  <a:lnTo>
                    <a:pt x="1387" y="2909"/>
                  </a:lnTo>
                  <a:lnTo>
                    <a:pt x="1483" y="2854"/>
                  </a:lnTo>
                  <a:lnTo>
                    <a:pt x="1604" y="2779"/>
                  </a:lnTo>
                  <a:lnTo>
                    <a:pt x="1679" y="2716"/>
                  </a:lnTo>
                  <a:lnTo>
                    <a:pt x="1771" y="2608"/>
                  </a:lnTo>
                  <a:lnTo>
                    <a:pt x="1832" y="2545"/>
                  </a:lnTo>
                  <a:lnTo>
                    <a:pt x="1901" y="2413"/>
                  </a:lnTo>
                  <a:lnTo>
                    <a:pt x="1930" y="2361"/>
                  </a:lnTo>
                  <a:lnTo>
                    <a:pt x="1981" y="2240"/>
                  </a:lnTo>
                  <a:lnTo>
                    <a:pt x="2004" y="2139"/>
                  </a:lnTo>
                  <a:lnTo>
                    <a:pt x="2033" y="1966"/>
                  </a:lnTo>
                  <a:lnTo>
                    <a:pt x="2033" y="1891"/>
                  </a:lnTo>
                  <a:lnTo>
                    <a:pt x="2027" y="1778"/>
                  </a:lnTo>
                  <a:lnTo>
                    <a:pt x="2016" y="1698"/>
                  </a:lnTo>
                  <a:lnTo>
                    <a:pt x="1987" y="1560"/>
                  </a:lnTo>
                  <a:lnTo>
                    <a:pt x="1958" y="1485"/>
                  </a:lnTo>
                  <a:lnTo>
                    <a:pt x="1935" y="1429"/>
                  </a:lnTo>
                  <a:lnTo>
                    <a:pt x="1901" y="1372"/>
                  </a:lnTo>
                  <a:lnTo>
                    <a:pt x="1855" y="1291"/>
                  </a:lnTo>
                  <a:lnTo>
                    <a:pt x="1805" y="1205"/>
                  </a:lnTo>
                  <a:lnTo>
                    <a:pt x="1713" y="1102"/>
                  </a:lnTo>
                  <a:lnTo>
                    <a:pt x="1656" y="1046"/>
                  </a:lnTo>
                  <a:lnTo>
                    <a:pt x="1598" y="992"/>
                  </a:lnTo>
                  <a:lnTo>
                    <a:pt x="1518" y="943"/>
                  </a:lnTo>
                  <a:lnTo>
                    <a:pt x="1437" y="897"/>
                  </a:lnTo>
                  <a:lnTo>
                    <a:pt x="1341" y="851"/>
                  </a:lnTo>
                  <a:lnTo>
                    <a:pt x="1226" y="810"/>
                  </a:lnTo>
                  <a:lnTo>
                    <a:pt x="1100" y="782"/>
                  </a:lnTo>
                  <a:lnTo>
                    <a:pt x="1048" y="776"/>
                  </a:lnTo>
                  <a:lnTo>
                    <a:pt x="918" y="764"/>
                  </a:lnTo>
                  <a:lnTo>
                    <a:pt x="849" y="770"/>
                  </a:lnTo>
                  <a:lnTo>
                    <a:pt x="797" y="776"/>
                  </a:lnTo>
                  <a:lnTo>
                    <a:pt x="728" y="782"/>
                  </a:lnTo>
                  <a:lnTo>
                    <a:pt x="569" y="822"/>
                  </a:lnTo>
                  <a:lnTo>
                    <a:pt x="460" y="868"/>
                  </a:lnTo>
                  <a:lnTo>
                    <a:pt x="356" y="925"/>
                  </a:lnTo>
                  <a:lnTo>
                    <a:pt x="270" y="971"/>
                  </a:lnTo>
                  <a:lnTo>
                    <a:pt x="230" y="992"/>
                  </a:lnTo>
                  <a:lnTo>
                    <a:pt x="174" y="1046"/>
                  </a:lnTo>
                  <a:lnTo>
                    <a:pt x="134" y="1084"/>
                  </a:lnTo>
                  <a:lnTo>
                    <a:pt x="105" y="1107"/>
                  </a:lnTo>
                  <a:lnTo>
                    <a:pt x="42" y="1176"/>
                  </a:lnTo>
                  <a:close/>
                </a:path>
              </a:pathLst>
            </a:custGeom>
            <a:solidFill>
              <a:srgbClr val="678698"/>
            </a:solidFill>
            <a:ln w="9525">
              <a:solidFill>
                <a:srgbClr val="678698"/>
              </a:solidFill>
              <a:round/>
              <a:headEnd/>
              <a:tailEnd/>
            </a:ln>
          </p:spPr>
          <p:txBody>
            <a:bodyPr/>
            <a:lstStyle/>
            <a:p>
              <a:endParaRPr lang="en-US"/>
            </a:p>
          </p:txBody>
        </p:sp>
        <p:sp>
          <p:nvSpPr>
            <p:cNvPr id="190476" name="Freeform 12"/>
            <p:cNvSpPr>
              <a:spLocks noChangeAspect="1"/>
            </p:cNvSpPr>
            <p:nvPr/>
          </p:nvSpPr>
          <p:spPr bwMode="auto">
            <a:xfrm>
              <a:off x="1702" y="1980"/>
              <a:ext cx="604" cy="1153"/>
            </a:xfrm>
            <a:custGeom>
              <a:avLst/>
              <a:gdLst/>
              <a:ahLst/>
              <a:cxnLst>
                <a:cxn ang="0">
                  <a:pos x="755" y="18"/>
                </a:cxn>
                <a:cxn ang="0">
                  <a:pos x="658" y="0"/>
                </a:cxn>
                <a:cxn ang="0">
                  <a:pos x="487" y="22"/>
                </a:cxn>
                <a:cxn ang="0">
                  <a:pos x="423" y="41"/>
                </a:cxn>
                <a:cxn ang="0">
                  <a:pos x="331" y="75"/>
                </a:cxn>
                <a:cxn ang="0">
                  <a:pos x="216" y="133"/>
                </a:cxn>
                <a:cxn ang="0">
                  <a:pos x="136" y="219"/>
                </a:cxn>
                <a:cxn ang="0">
                  <a:pos x="74" y="327"/>
                </a:cxn>
                <a:cxn ang="0">
                  <a:pos x="40" y="413"/>
                </a:cxn>
                <a:cxn ang="0">
                  <a:pos x="11" y="568"/>
                </a:cxn>
                <a:cxn ang="0">
                  <a:pos x="0" y="721"/>
                </a:cxn>
                <a:cxn ang="0">
                  <a:pos x="5" y="842"/>
                </a:cxn>
                <a:cxn ang="0">
                  <a:pos x="23" y="957"/>
                </a:cxn>
                <a:cxn ang="0">
                  <a:pos x="46" y="1059"/>
                </a:cxn>
                <a:cxn ang="0">
                  <a:pos x="82" y="1150"/>
                </a:cxn>
                <a:cxn ang="0">
                  <a:pos x="94" y="1164"/>
                </a:cxn>
                <a:cxn ang="0">
                  <a:pos x="136" y="1227"/>
                </a:cxn>
                <a:cxn ang="0">
                  <a:pos x="185" y="1276"/>
                </a:cxn>
                <a:cxn ang="0">
                  <a:pos x="239" y="1317"/>
                </a:cxn>
                <a:cxn ang="0">
                  <a:pos x="308" y="1352"/>
                </a:cxn>
                <a:cxn ang="0">
                  <a:pos x="429" y="1390"/>
                </a:cxn>
                <a:cxn ang="0">
                  <a:pos x="577" y="1425"/>
                </a:cxn>
                <a:cxn ang="0">
                  <a:pos x="653" y="1437"/>
                </a:cxn>
                <a:cxn ang="0">
                  <a:pos x="755" y="1440"/>
                </a:cxn>
                <a:cxn ang="0">
                  <a:pos x="703" y="1371"/>
                </a:cxn>
                <a:cxn ang="0">
                  <a:pos x="671" y="1323"/>
                </a:cxn>
                <a:cxn ang="0">
                  <a:pos x="620" y="1240"/>
                </a:cxn>
                <a:cxn ang="0">
                  <a:pos x="580" y="1147"/>
                </a:cxn>
                <a:cxn ang="0">
                  <a:pos x="548" y="1069"/>
                </a:cxn>
                <a:cxn ang="0">
                  <a:pos x="523" y="963"/>
                </a:cxn>
                <a:cxn ang="0">
                  <a:pos x="505" y="837"/>
                </a:cxn>
                <a:cxn ang="0">
                  <a:pos x="499" y="720"/>
                </a:cxn>
                <a:cxn ang="0">
                  <a:pos x="503" y="625"/>
                </a:cxn>
                <a:cxn ang="0">
                  <a:pos x="518" y="520"/>
                </a:cxn>
                <a:cxn ang="0">
                  <a:pos x="533" y="445"/>
                </a:cxn>
                <a:cxn ang="0">
                  <a:pos x="575" y="319"/>
                </a:cxn>
                <a:cxn ang="0">
                  <a:pos x="613" y="229"/>
                </a:cxn>
                <a:cxn ang="0">
                  <a:pos x="659" y="147"/>
                </a:cxn>
                <a:cxn ang="0">
                  <a:pos x="707" y="79"/>
                </a:cxn>
                <a:cxn ang="0">
                  <a:pos x="730" y="49"/>
                </a:cxn>
                <a:cxn ang="0">
                  <a:pos x="755" y="18"/>
                </a:cxn>
              </a:cxnLst>
              <a:rect l="0" t="0" r="r" b="b"/>
              <a:pathLst>
                <a:path w="755" h="1440">
                  <a:moveTo>
                    <a:pt x="755" y="18"/>
                  </a:moveTo>
                  <a:lnTo>
                    <a:pt x="658" y="0"/>
                  </a:lnTo>
                  <a:lnTo>
                    <a:pt x="487" y="22"/>
                  </a:lnTo>
                  <a:lnTo>
                    <a:pt x="423" y="41"/>
                  </a:lnTo>
                  <a:lnTo>
                    <a:pt x="331" y="75"/>
                  </a:lnTo>
                  <a:lnTo>
                    <a:pt x="216" y="133"/>
                  </a:lnTo>
                  <a:lnTo>
                    <a:pt x="136" y="219"/>
                  </a:lnTo>
                  <a:lnTo>
                    <a:pt x="74" y="327"/>
                  </a:lnTo>
                  <a:lnTo>
                    <a:pt x="40" y="413"/>
                  </a:lnTo>
                  <a:lnTo>
                    <a:pt x="11" y="568"/>
                  </a:lnTo>
                  <a:lnTo>
                    <a:pt x="0" y="721"/>
                  </a:lnTo>
                  <a:lnTo>
                    <a:pt x="5" y="842"/>
                  </a:lnTo>
                  <a:lnTo>
                    <a:pt x="23" y="957"/>
                  </a:lnTo>
                  <a:lnTo>
                    <a:pt x="46" y="1059"/>
                  </a:lnTo>
                  <a:lnTo>
                    <a:pt x="82" y="1150"/>
                  </a:lnTo>
                  <a:lnTo>
                    <a:pt x="94" y="1164"/>
                  </a:lnTo>
                  <a:lnTo>
                    <a:pt x="136" y="1227"/>
                  </a:lnTo>
                  <a:lnTo>
                    <a:pt x="185" y="1276"/>
                  </a:lnTo>
                  <a:lnTo>
                    <a:pt x="239" y="1317"/>
                  </a:lnTo>
                  <a:lnTo>
                    <a:pt x="308" y="1352"/>
                  </a:lnTo>
                  <a:lnTo>
                    <a:pt x="429" y="1390"/>
                  </a:lnTo>
                  <a:lnTo>
                    <a:pt x="577" y="1425"/>
                  </a:lnTo>
                  <a:lnTo>
                    <a:pt x="653" y="1437"/>
                  </a:lnTo>
                  <a:lnTo>
                    <a:pt x="755" y="1440"/>
                  </a:lnTo>
                  <a:lnTo>
                    <a:pt x="703" y="1371"/>
                  </a:lnTo>
                  <a:lnTo>
                    <a:pt x="671" y="1323"/>
                  </a:lnTo>
                  <a:lnTo>
                    <a:pt x="620" y="1240"/>
                  </a:lnTo>
                  <a:lnTo>
                    <a:pt x="580" y="1147"/>
                  </a:lnTo>
                  <a:lnTo>
                    <a:pt x="548" y="1069"/>
                  </a:lnTo>
                  <a:lnTo>
                    <a:pt x="523" y="963"/>
                  </a:lnTo>
                  <a:lnTo>
                    <a:pt x="505" y="837"/>
                  </a:lnTo>
                  <a:lnTo>
                    <a:pt x="499" y="720"/>
                  </a:lnTo>
                  <a:lnTo>
                    <a:pt x="503" y="625"/>
                  </a:lnTo>
                  <a:lnTo>
                    <a:pt x="518" y="520"/>
                  </a:lnTo>
                  <a:lnTo>
                    <a:pt x="533" y="445"/>
                  </a:lnTo>
                  <a:lnTo>
                    <a:pt x="575" y="319"/>
                  </a:lnTo>
                  <a:lnTo>
                    <a:pt x="613" y="229"/>
                  </a:lnTo>
                  <a:lnTo>
                    <a:pt x="659" y="147"/>
                  </a:lnTo>
                  <a:lnTo>
                    <a:pt x="707" y="79"/>
                  </a:lnTo>
                  <a:lnTo>
                    <a:pt x="730" y="49"/>
                  </a:lnTo>
                  <a:lnTo>
                    <a:pt x="755" y="18"/>
                  </a:lnTo>
                  <a:close/>
                </a:path>
              </a:pathLst>
            </a:custGeom>
            <a:solidFill>
              <a:srgbClr val="FFB600"/>
            </a:solidFill>
            <a:ln w="9525">
              <a:solidFill>
                <a:schemeClr val="accent1"/>
              </a:solidFill>
              <a:round/>
              <a:headEnd/>
              <a:tailEnd/>
            </a:ln>
          </p:spPr>
          <p:txBody>
            <a:bodyPr/>
            <a:lstStyle/>
            <a:p>
              <a:endParaRPr lang="en-US"/>
            </a:p>
          </p:txBody>
        </p:sp>
        <p:sp>
          <p:nvSpPr>
            <p:cNvPr id="190477" name="Line 13"/>
            <p:cNvSpPr>
              <a:spLocks noChangeAspect="1" noChangeShapeType="1"/>
            </p:cNvSpPr>
            <p:nvPr/>
          </p:nvSpPr>
          <p:spPr bwMode="auto">
            <a:xfrm flipV="1">
              <a:off x="1702" y="2594"/>
              <a:ext cx="399" cy="18"/>
            </a:xfrm>
            <a:prstGeom prst="line">
              <a:avLst/>
            </a:prstGeom>
            <a:noFill/>
            <a:ln w="9525" cap="rnd">
              <a:solidFill>
                <a:schemeClr val="tx1"/>
              </a:solidFill>
              <a:round/>
              <a:headEnd/>
              <a:tailEnd type="triangle" w="med" len="med"/>
            </a:ln>
          </p:spPr>
          <p:txBody>
            <a:bodyPr/>
            <a:lstStyle/>
            <a:p>
              <a:endParaRPr lang="en-US"/>
            </a:p>
          </p:txBody>
        </p:sp>
        <p:sp>
          <p:nvSpPr>
            <p:cNvPr id="190478" name="Line 14"/>
            <p:cNvSpPr>
              <a:spLocks noChangeAspect="1" noChangeShapeType="1"/>
            </p:cNvSpPr>
            <p:nvPr/>
          </p:nvSpPr>
          <p:spPr bwMode="auto">
            <a:xfrm flipV="1">
              <a:off x="1721" y="2673"/>
              <a:ext cx="385" cy="50"/>
            </a:xfrm>
            <a:prstGeom prst="line">
              <a:avLst/>
            </a:prstGeom>
            <a:noFill/>
            <a:ln w="9525" cap="rnd">
              <a:solidFill>
                <a:schemeClr val="tx1"/>
              </a:solidFill>
              <a:round/>
              <a:headEnd/>
              <a:tailEnd type="triangle" w="med" len="med"/>
            </a:ln>
          </p:spPr>
          <p:txBody>
            <a:bodyPr/>
            <a:lstStyle/>
            <a:p>
              <a:endParaRPr lang="en-US"/>
            </a:p>
          </p:txBody>
        </p:sp>
        <p:sp>
          <p:nvSpPr>
            <p:cNvPr id="190479" name="Line 15"/>
            <p:cNvSpPr>
              <a:spLocks noChangeAspect="1" noChangeShapeType="1"/>
            </p:cNvSpPr>
            <p:nvPr/>
          </p:nvSpPr>
          <p:spPr bwMode="auto">
            <a:xfrm flipV="1">
              <a:off x="1743" y="2751"/>
              <a:ext cx="375" cy="81"/>
            </a:xfrm>
            <a:prstGeom prst="line">
              <a:avLst/>
            </a:prstGeom>
            <a:noFill/>
            <a:ln w="9525" cap="rnd">
              <a:solidFill>
                <a:schemeClr val="tx1"/>
              </a:solidFill>
              <a:round/>
              <a:headEnd/>
              <a:tailEnd type="triangle" w="med" len="med"/>
            </a:ln>
          </p:spPr>
          <p:txBody>
            <a:bodyPr/>
            <a:lstStyle/>
            <a:p>
              <a:endParaRPr lang="en-US"/>
            </a:p>
          </p:txBody>
        </p:sp>
        <p:sp>
          <p:nvSpPr>
            <p:cNvPr id="190480" name="Line 16"/>
            <p:cNvSpPr>
              <a:spLocks noChangeAspect="1" noChangeShapeType="1"/>
            </p:cNvSpPr>
            <p:nvPr/>
          </p:nvSpPr>
          <p:spPr bwMode="auto">
            <a:xfrm flipV="1">
              <a:off x="1803" y="2825"/>
              <a:ext cx="338" cy="108"/>
            </a:xfrm>
            <a:prstGeom prst="line">
              <a:avLst/>
            </a:prstGeom>
            <a:noFill/>
            <a:ln w="9525" cap="rnd">
              <a:solidFill>
                <a:schemeClr val="tx1"/>
              </a:solidFill>
              <a:round/>
              <a:headEnd/>
              <a:tailEnd type="triangle" w="med" len="med"/>
            </a:ln>
          </p:spPr>
          <p:txBody>
            <a:bodyPr/>
            <a:lstStyle/>
            <a:p>
              <a:endParaRPr lang="en-US"/>
            </a:p>
          </p:txBody>
        </p:sp>
        <p:sp>
          <p:nvSpPr>
            <p:cNvPr id="190481" name="Line 17"/>
            <p:cNvSpPr>
              <a:spLocks noChangeAspect="1" noChangeShapeType="1"/>
            </p:cNvSpPr>
            <p:nvPr/>
          </p:nvSpPr>
          <p:spPr bwMode="auto">
            <a:xfrm flipV="1">
              <a:off x="1875" y="2897"/>
              <a:ext cx="293" cy="124"/>
            </a:xfrm>
            <a:prstGeom prst="line">
              <a:avLst/>
            </a:prstGeom>
            <a:noFill/>
            <a:ln w="9525" cap="rnd">
              <a:solidFill>
                <a:schemeClr val="tx1"/>
              </a:solidFill>
              <a:round/>
              <a:headEnd/>
              <a:tailEnd type="triangle" w="med" len="med"/>
            </a:ln>
          </p:spPr>
          <p:txBody>
            <a:bodyPr/>
            <a:lstStyle/>
            <a:p>
              <a:endParaRPr lang="en-US"/>
            </a:p>
          </p:txBody>
        </p:sp>
        <p:sp>
          <p:nvSpPr>
            <p:cNvPr id="190482" name="Line 18"/>
            <p:cNvSpPr>
              <a:spLocks noChangeAspect="1" noChangeShapeType="1"/>
            </p:cNvSpPr>
            <p:nvPr/>
          </p:nvSpPr>
          <p:spPr bwMode="auto">
            <a:xfrm flipV="1">
              <a:off x="1995" y="2970"/>
              <a:ext cx="205" cy="106"/>
            </a:xfrm>
            <a:prstGeom prst="line">
              <a:avLst/>
            </a:prstGeom>
            <a:noFill/>
            <a:ln w="9525" cap="rnd">
              <a:solidFill>
                <a:schemeClr val="tx1"/>
              </a:solidFill>
              <a:round/>
              <a:headEnd/>
              <a:tailEnd type="triangle" w="med" len="med"/>
            </a:ln>
          </p:spPr>
          <p:txBody>
            <a:bodyPr/>
            <a:lstStyle/>
            <a:p>
              <a:endParaRPr lang="en-US"/>
            </a:p>
          </p:txBody>
        </p:sp>
        <p:sp>
          <p:nvSpPr>
            <p:cNvPr id="190483" name="Line 19"/>
            <p:cNvSpPr>
              <a:spLocks noChangeAspect="1" noChangeShapeType="1"/>
            </p:cNvSpPr>
            <p:nvPr/>
          </p:nvSpPr>
          <p:spPr bwMode="auto">
            <a:xfrm flipV="1">
              <a:off x="2118" y="3039"/>
              <a:ext cx="119" cy="72"/>
            </a:xfrm>
            <a:prstGeom prst="line">
              <a:avLst/>
            </a:prstGeom>
            <a:noFill/>
            <a:ln w="9525" cap="rnd">
              <a:solidFill>
                <a:schemeClr val="tx1"/>
              </a:solidFill>
              <a:round/>
              <a:headEnd/>
              <a:tailEnd type="triangle" w="med" len="med"/>
            </a:ln>
          </p:spPr>
          <p:txBody>
            <a:bodyPr/>
            <a:lstStyle/>
            <a:p>
              <a:endParaRPr lang="en-US"/>
            </a:p>
          </p:txBody>
        </p:sp>
        <p:sp>
          <p:nvSpPr>
            <p:cNvPr id="190484" name="Line 20"/>
            <p:cNvSpPr>
              <a:spLocks noChangeAspect="1" noChangeShapeType="1"/>
            </p:cNvSpPr>
            <p:nvPr/>
          </p:nvSpPr>
          <p:spPr bwMode="auto">
            <a:xfrm flipV="1">
              <a:off x="2278" y="3217"/>
              <a:ext cx="111" cy="120"/>
            </a:xfrm>
            <a:prstGeom prst="line">
              <a:avLst/>
            </a:prstGeom>
            <a:noFill/>
            <a:ln w="9525" cap="rnd">
              <a:solidFill>
                <a:schemeClr val="tx1"/>
              </a:solidFill>
              <a:round/>
              <a:headEnd type="triangle" w="med" len="med"/>
              <a:tailEnd/>
            </a:ln>
          </p:spPr>
          <p:txBody>
            <a:bodyPr/>
            <a:lstStyle/>
            <a:p>
              <a:endParaRPr lang="en-US"/>
            </a:p>
          </p:txBody>
        </p:sp>
        <p:sp>
          <p:nvSpPr>
            <p:cNvPr id="190485" name="Line 21"/>
            <p:cNvSpPr>
              <a:spLocks noChangeAspect="1" noChangeShapeType="1"/>
            </p:cNvSpPr>
            <p:nvPr/>
          </p:nvSpPr>
          <p:spPr bwMode="auto">
            <a:xfrm flipV="1">
              <a:off x="2292" y="3268"/>
              <a:ext cx="155" cy="201"/>
            </a:xfrm>
            <a:prstGeom prst="line">
              <a:avLst/>
            </a:prstGeom>
            <a:noFill/>
            <a:ln w="9525" cap="rnd">
              <a:solidFill>
                <a:schemeClr val="tx1"/>
              </a:solidFill>
              <a:round/>
              <a:headEnd type="triangle" w="med" len="med"/>
              <a:tailEnd/>
            </a:ln>
          </p:spPr>
          <p:txBody>
            <a:bodyPr/>
            <a:lstStyle/>
            <a:p>
              <a:endParaRPr lang="en-US"/>
            </a:p>
          </p:txBody>
        </p:sp>
        <p:sp>
          <p:nvSpPr>
            <p:cNvPr id="190486" name="Line 22"/>
            <p:cNvSpPr>
              <a:spLocks noChangeAspect="1" noChangeShapeType="1"/>
            </p:cNvSpPr>
            <p:nvPr/>
          </p:nvSpPr>
          <p:spPr bwMode="auto">
            <a:xfrm flipV="1">
              <a:off x="2310" y="3310"/>
              <a:ext cx="201" cy="315"/>
            </a:xfrm>
            <a:prstGeom prst="line">
              <a:avLst/>
            </a:prstGeom>
            <a:noFill/>
            <a:ln w="9525" cap="rnd">
              <a:solidFill>
                <a:schemeClr val="tx1"/>
              </a:solidFill>
              <a:round/>
              <a:headEnd type="triangle" w="med" len="med"/>
              <a:tailEnd/>
            </a:ln>
          </p:spPr>
          <p:txBody>
            <a:bodyPr/>
            <a:lstStyle/>
            <a:p>
              <a:endParaRPr lang="en-US"/>
            </a:p>
          </p:txBody>
        </p:sp>
        <p:sp>
          <p:nvSpPr>
            <p:cNvPr id="190487" name="Line 23"/>
            <p:cNvSpPr>
              <a:spLocks noChangeAspect="1" noChangeShapeType="1"/>
            </p:cNvSpPr>
            <p:nvPr/>
          </p:nvSpPr>
          <p:spPr bwMode="auto">
            <a:xfrm flipV="1">
              <a:off x="2389" y="3350"/>
              <a:ext cx="192" cy="372"/>
            </a:xfrm>
            <a:prstGeom prst="line">
              <a:avLst/>
            </a:prstGeom>
            <a:noFill/>
            <a:ln w="9525" cap="rnd">
              <a:solidFill>
                <a:schemeClr val="tx1"/>
              </a:solidFill>
              <a:round/>
              <a:headEnd type="triangle" w="med" len="med"/>
              <a:tailEnd/>
            </a:ln>
          </p:spPr>
          <p:txBody>
            <a:bodyPr/>
            <a:lstStyle/>
            <a:p>
              <a:endParaRPr lang="en-US"/>
            </a:p>
          </p:txBody>
        </p:sp>
        <p:sp>
          <p:nvSpPr>
            <p:cNvPr id="190488" name="Line 24"/>
            <p:cNvSpPr>
              <a:spLocks noChangeAspect="1" noChangeShapeType="1"/>
            </p:cNvSpPr>
            <p:nvPr/>
          </p:nvSpPr>
          <p:spPr bwMode="auto">
            <a:xfrm flipV="1">
              <a:off x="2470" y="3383"/>
              <a:ext cx="180" cy="439"/>
            </a:xfrm>
            <a:prstGeom prst="line">
              <a:avLst/>
            </a:prstGeom>
            <a:noFill/>
            <a:ln w="9525" cap="rnd">
              <a:solidFill>
                <a:schemeClr val="tx1"/>
              </a:solidFill>
              <a:round/>
              <a:headEnd type="triangle" w="med" len="med"/>
              <a:tailEnd/>
            </a:ln>
          </p:spPr>
          <p:txBody>
            <a:bodyPr/>
            <a:lstStyle/>
            <a:p>
              <a:endParaRPr lang="en-US"/>
            </a:p>
          </p:txBody>
        </p:sp>
        <p:sp>
          <p:nvSpPr>
            <p:cNvPr id="190489" name="Line 25"/>
            <p:cNvSpPr>
              <a:spLocks noChangeAspect="1" noChangeShapeType="1"/>
            </p:cNvSpPr>
            <p:nvPr/>
          </p:nvSpPr>
          <p:spPr bwMode="auto">
            <a:xfrm flipV="1">
              <a:off x="2562" y="3410"/>
              <a:ext cx="161" cy="513"/>
            </a:xfrm>
            <a:prstGeom prst="line">
              <a:avLst/>
            </a:prstGeom>
            <a:noFill/>
            <a:ln w="9525" cap="rnd">
              <a:solidFill>
                <a:schemeClr val="tx1"/>
              </a:solidFill>
              <a:round/>
              <a:headEnd type="triangle" w="med" len="med"/>
              <a:tailEnd/>
            </a:ln>
          </p:spPr>
          <p:txBody>
            <a:bodyPr/>
            <a:lstStyle/>
            <a:p>
              <a:endParaRPr lang="en-US"/>
            </a:p>
          </p:txBody>
        </p:sp>
        <p:sp>
          <p:nvSpPr>
            <p:cNvPr id="190490" name="Line 26"/>
            <p:cNvSpPr>
              <a:spLocks noChangeAspect="1" noChangeShapeType="1"/>
            </p:cNvSpPr>
            <p:nvPr/>
          </p:nvSpPr>
          <p:spPr bwMode="auto">
            <a:xfrm flipV="1">
              <a:off x="2673" y="3427"/>
              <a:ext cx="127" cy="574"/>
            </a:xfrm>
            <a:prstGeom prst="line">
              <a:avLst/>
            </a:prstGeom>
            <a:noFill/>
            <a:ln w="9525" cap="rnd">
              <a:solidFill>
                <a:schemeClr val="tx1"/>
              </a:solidFill>
              <a:round/>
              <a:headEnd type="triangle" w="med" len="med"/>
              <a:tailEnd/>
            </a:ln>
          </p:spPr>
          <p:txBody>
            <a:bodyPr/>
            <a:lstStyle/>
            <a:p>
              <a:endParaRPr lang="en-US"/>
            </a:p>
          </p:txBody>
        </p:sp>
        <p:sp>
          <p:nvSpPr>
            <p:cNvPr id="190491" name="Line 27"/>
            <p:cNvSpPr>
              <a:spLocks noChangeAspect="1" noChangeShapeType="1"/>
            </p:cNvSpPr>
            <p:nvPr/>
          </p:nvSpPr>
          <p:spPr bwMode="auto">
            <a:xfrm flipV="1">
              <a:off x="2800" y="3441"/>
              <a:ext cx="78" cy="600"/>
            </a:xfrm>
            <a:prstGeom prst="line">
              <a:avLst/>
            </a:prstGeom>
            <a:noFill/>
            <a:ln w="9525" cap="rnd">
              <a:solidFill>
                <a:schemeClr val="tx1"/>
              </a:solidFill>
              <a:round/>
              <a:headEnd type="triangle" w="med" len="med"/>
              <a:tailEnd/>
            </a:ln>
          </p:spPr>
          <p:txBody>
            <a:bodyPr/>
            <a:lstStyle/>
            <a:p>
              <a:endParaRPr lang="en-US"/>
            </a:p>
          </p:txBody>
        </p:sp>
        <p:sp>
          <p:nvSpPr>
            <p:cNvPr id="190492" name="Line 28"/>
            <p:cNvSpPr>
              <a:spLocks noChangeAspect="1" noChangeShapeType="1"/>
            </p:cNvSpPr>
            <p:nvPr/>
          </p:nvSpPr>
          <p:spPr bwMode="auto">
            <a:xfrm flipV="1">
              <a:off x="2929" y="3450"/>
              <a:ext cx="27" cy="605"/>
            </a:xfrm>
            <a:prstGeom prst="line">
              <a:avLst/>
            </a:prstGeom>
            <a:noFill/>
            <a:ln w="9525" cap="rnd">
              <a:solidFill>
                <a:schemeClr val="tx1"/>
              </a:solidFill>
              <a:round/>
              <a:headEnd type="triangle" w="med" len="med"/>
              <a:tailEnd/>
            </a:ln>
          </p:spPr>
          <p:txBody>
            <a:bodyPr/>
            <a:lstStyle/>
            <a:p>
              <a:endParaRPr lang="en-US"/>
            </a:p>
          </p:txBody>
        </p:sp>
        <p:sp>
          <p:nvSpPr>
            <p:cNvPr id="190493" name="Line 29"/>
            <p:cNvSpPr>
              <a:spLocks noChangeAspect="1" noChangeShapeType="1"/>
            </p:cNvSpPr>
            <p:nvPr/>
          </p:nvSpPr>
          <p:spPr bwMode="auto">
            <a:xfrm flipH="1" flipV="1">
              <a:off x="3033" y="3450"/>
              <a:ext cx="23" cy="581"/>
            </a:xfrm>
            <a:prstGeom prst="line">
              <a:avLst/>
            </a:prstGeom>
            <a:noFill/>
            <a:ln w="9525" cap="rnd">
              <a:solidFill>
                <a:schemeClr val="tx1"/>
              </a:solidFill>
              <a:round/>
              <a:headEnd type="triangle" w="med" len="med"/>
              <a:tailEnd/>
            </a:ln>
          </p:spPr>
          <p:txBody>
            <a:bodyPr/>
            <a:lstStyle/>
            <a:p>
              <a:endParaRPr lang="en-US"/>
            </a:p>
          </p:txBody>
        </p:sp>
        <p:sp>
          <p:nvSpPr>
            <p:cNvPr id="190494" name="Line 30"/>
            <p:cNvSpPr>
              <a:spLocks noChangeAspect="1" noChangeShapeType="1"/>
            </p:cNvSpPr>
            <p:nvPr/>
          </p:nvSpPr>
          <p:spPr bwMode="auto">
            <a:xfrm flipH="1" flipV="1">
              <a:off x="3111" y="3441"/>
              <a:ext cx="74" cy="545"/>
            </a:xfrm>
            <a:prstGeom prst="line">
              <a:avLst/>
            </a:prstGeom>
            <a:noFill/>
            <a:ln w="9525" cap="rnd">
              <a:solidFill>
                <a:schemeClr val="tx1"/>
              </a:solidFill>
              <a:round/>
              <a:headEnd type="triangle" w="med" len="med"/>
              <a:tailEnd/>
            </a:ln>
          </p:spPr>
          <p:txBody>
            <a:bodyPr/>
            <a:lstStyle/>
            <a:p>
              <a:endParaRPr lang="en-US"/>
            </a:p>
          </p:txBody>
        </p:sp>
        <p:sp>
          <p:nvSpPr>
            <p:cNvPr id="190495" name="Line 31"/>
            <p:cNvSpPr>
              <a:spLocks noChangeAspect="1" noChangeShapeType="1"/>
            </p:cNvSpPr>
            <p:nvPr/>
          </p:nvSpPr>
          <p:spPr bwMode="auto">
            <a:xfrm flipH="1" flipV="1">
              <a:off x="3189" y="3427"/>
              <a:ext cx="56" cy="305"/>
            </a:xfrm>
            <a:prstGeom prst="line">
              <a:avLst/>
            </a:prstGeom>
            <a:noFill/>
            <a:ln w="9525" cap="rnd">
              <a:solidFill>
                <a:schemeClr val="tx1"/>
              </a:solidFill>
              <a:round/>
              <a:headEnd type="triangle" w="med" len="med"/>
              <a:tailEnd/>
            </a:ln>
          </p:spPr>
          <p:txBody>
            <a:bodyPr/>
            <a:lstStyle/>
            <a:p>
              <a:endParaRPr lang="en-US"/>
            </a:p>
          </p:txBody>
        </p:sp>
        <p:sp>
          <p:nvSpPr>
            <p:cNvPr id="190496" name="Line 32"/>
            <p:cNvSpPr>
              <a:spLocks noChangeAspect="1" noChangeShapeType="1"/>
            </p:cNvSpPr>
            <p:nvPr/>
          </p:nvSpPr>
          <p:spPr bwMode="auto">
            <a:xfrm flipH="1" flipV="1">
              <a:off x="3262" y="3406"/>
              <a:ext cx="56" cy="164"/>
            </a:xfrm>
            <a:prstGeom prst="line">
              <a:avLst/>
            </a:prstGeom>
            <a:noFill/>
            <a:ln w="9525" cap="rnd">
              <a:solidFill>
                <a:schemeClr val="tx1"/>
              </a:solidFill>
              <a:round/>
              <a:headEnd type="triangle" w="med" len="med"/>
              <a:tailEnd/>
            </a:ln>
          </p:spPr>
          <p:txBody>
            <a:bodyPr/>
            <a:lstStyle/>
            <a:p>
              <a:endParaRPr lang="en-US"/>
            </a:p>
          </p:txBody>
        </p:sp>
        <p:sp>
          <p:nvSpPr>
            <p:cNvPr id="190497" name="Line 33"/>
            <p:cNvSpPr>
              <a:spLocks noChangeAspect="1" noChangeShapeType="1"/>
            </p:cNvSpPr>
            <p:nvPr/>
          </p:nvSpPr>
          <p:spPr bwMode="auto">
            <a:xfrm flipH="1" flipV="1">
              <a:off x="3336" y="3383"/>
              <a:ext cx="70" cy="159"/>
            </a:xfrm>
            <a:prstGeom prst="line">
              <a:avLst/>
            </a:prstGeom>
            <a:noFill/>
            <a:ln w="9525" cap="rnd">
              <a:solidFill>
                <a:schemeClr val="tx1"/>
              </a:solidFill>
              <a:round/>
              <a:headEnd type="triangle" w="med" len="med"/>
              <a:tailEnd/>
            </a:ln>
          </p:spPr>
          <p:txBody>
            <a:bodyPr/>
            <a:lstStyle/>
            <a:p>
              <a:endParaRPr lang="en-US"/>
            </a:p>
          </p:txBody>
        </p:sp>
        <p:sp>
          <p:nvSpPr>
            <p:cNvPr id="190498" name="Line 34"/>
            <p:cNvSpPr>
              <a:spLocks noChangeAspect="1" noChangeShapeType="1"/>
            </p:cNvSpPr>
            <p:nvPr/>
          </p:nvSpPr>
          <p:spPr bwMode="auto">
            <a:xfrm flipH="1" flipV="1">
              <a:off x="3408" y="3350"/>
              <a:ext cx="78" cy="156"/>
            </a:xfrm>
            <a:prstGeom prst="line">
              <a:avLst/>
            </a:prstGeom>
            <a:noFill/>
            <a:ln w="9525" cap="rnd">
              <a:solidFill>
                <a:schemeClr val="tx1"/>
              </a:solidFill>
              <a:round/>
              <a:headEnd type="triangle" w="med" len="med"/>
              <a:tailEnd/>
            </a:ln>
          </p:spPr>
          <p:txBody>
            <a:bodyPr/>
            <a:lstStyle/>
            <a:p>
              <a:endParaRPr lang="en-US"/>
            </a:p>
          </p:txBody>
        </p:sp>
        <p:sp>
          <p:nvSpPr>
            <p:cNvPr id="190499" name="Line 35"/>
            <p:cNvSpPr>
              <a:spLocks noChangeAspect="1" noChangeShapeType="1"/>
            </p:cNvSpPr>
            <p:nvPr/>
          </p:nvSpPr>
          <p:spPr bwMode="auto">
            <a:xfrm flipH="1" flipV="1">
              <a:off x="3478" y="3310"/>
              <a:ext cx="92" cy="151"/>
            </a:xfrm>
            <a:prstGeom prst="line">
              <a:avLst/>
            </a:prstGeom>
            <a:noFill/>
            <a:ln w="9525" cap="rnd">
              <a:solidFill>
                <a:schemeClr val="tx1"/>
              </a:solidFill>
              <a:round/>
              <a:headEnd type="triangle" w="med" len="med"/>
              <a:tailEnd/>
            </a:ln>
          </p:spPr>
          <p:txBody>
            <a:bodyPr/>
            <a:lstStyle/>
            <a:p>
              <a:endParaRPr lang="en-US"/>
            </a:p>
          </p:txBody>
        </p:sp>
        <p:sp>
          <p:nvSpPr>
            <p:cNvPr id="190500" name="Line 36"/>
            <p:cNvSpPr>
              <a:spLocks noChangeAspect="1" noChangeShapeType="1"/>
            </p:cNvSpPr>
            <p:nvPr/>
          </p:nvSpPr>
          <p:spPr bwMode="auto">
            <a:xfrm flipH="1" flipV="1">
              <a:off x="3542" y="3268"/>
              <a:ext cx="104" cy="138"/>
            </a:xfrm>
            <a:prstGeom prst="line">
              <a:avLst/>
            </a:prstGeom>
            <a:noFill/>
            <a:ln w="9525" cap="rnd">
              <a:solidFill>
                <a:schemeClr val="tx1"/>
              </a:solidFill>
              <a:round/>
              <a:headEnd type="triangle" w="med" len="med"/>
              <a:tailEnd/>
            </a:ln>
          </p:spPr>
          <p:txBody>
            <a:bodyPr/>
            <a:lstStyle/>
            <a:p>
              <a:endParaRPr lang="en-US"/>
            </a:p>
          </p:txBody>
        </p:sp>
        <p:sp>
          <p:nvSpPr>
            <p:cNvPr id="190501" name="Line 37"/>
            <p:cNvSpPr>
              <a:spLocks noChangeAspect="1" noChangeShapeType="1"/>
            </p:cNvSpPr>
            <p:nvPr/>
          </p:nvSpPr>
          <p:spPr bwMode="auto">
            <a:xfrm flipH="1" flipV="1">
              <a:off x="3602" y="3217"/>
              <a:ext cx="113" cy="129"/>
            </a:xfrm>
            <a:prstGeom prst="line">
              <a:avLst/>
            </a:prstGeom>
            <a:noFill/>
            <a:ln w="9525" cap="rnd">
              <a:solidFill>
                <a:schemeClr val="tx1"/>
              </a:solidFill>
              <a:round/>
              <a:headEnd type="triangle" w="med" len="med"/>
              <a:tailEnd/>
            </a:ln>
          </p:spPr>
          <p:txBody>
            <a:bodyPr/>
            <a:lstStyle/>
            <a:p>
              <a:endParaRPr lang="en-US"/>
            </a:p>
          </p:txBody>
        </p:sp>
        <p:sp>
          <p:nvSpPr>
            <p:cNvPr id="190502" name="Line 38"/>
            <p:cNvSpPr>
              <a:spLocks noChangeAspect="1" noChangeShapeType="1"/>
            </p:cNvSpPr>
            <p:nvPr/>
          </p:nvSpPr>
          <p:spPr bwMode="auto">
            <a:xfrm flipH="1" flipV="1">
              <a:off x="3657" y="3162"/>
              <a:ext cx="127" cy="115"/>
            </a:xfrm>
            <a:prstGeom prst="line">
              <a:avLst/>
            </a:prstGeom>
            <a:noFill/>
            <a:ln w="9525" cap="rnd">
              <a:solidFill>
                <a:schemeClr val="tx1"/>
              </a:solidFill>
              <a:round/>
              <a:headEnd type="triangle" w="med" len="med"/>
              <a:tailEnd/>
            </a:ln>
          </p:spPr>
          <p:txBody>
            <a:bodyPr/>
            <a:lstStyle/>
            <a:p>
              <a:endParaRPr lang="en-US"/>
            </a:p>
          </p:txBody>
        </p:sp>
        <p:sp>
          <p:nvSpPr>
            <p:cNvPr id="190503" name="Line 39"/>
            <p:cNvSpPr>
              <a:spLocks noChangeAspect="1" noChangeShapeType="1"/>
            </p:cNvSpPr>
            <p:nvPr/>
          </p:nvSpPr>
          <p:spPr bwMode="auto">
            <a:xfrm flipH="1" flipV="1">
              <a:off x="3707" y="3104"/>
              <a:ext cx="137" cy="104"/>
            </a:xfrm>
            <a:prstGeom prst="line">
              <a:avLst/>
            </a:prstGeom>
            <a:noFill/>
            <a:ln w="9525" cap="rnd">
              <a:solidFill>
                <a:schemeClr val="tx1"/>
              </a:solidFill>
              <a:round/>
              <a:headEnd type="triangle" w="med" len="med"/>
              <a:tailEnd/>
            </a:ln>
          </p:spPr>
          <p:txBody>
            <a:bodyPr/>
            <a:lstStyle/>
            <a:p>
              <a:endParaRPr lang="en-US"/>
            </a:p>
          </p:txBody>
        </p:sp>
        <p:sp>
          <p:nvSpPr>
            <p:cNvPr id="190504" name="Line 40"/>
            <p:cNvSpPr>
              <a:spLocks noChangeAspect="1" noChangeShapeType="1"/>
            </p:cNvSpPr>
            <p:nvPr/>
          </p:nvSpPr>
          <p:spPr bwMode="auto">
            <a:xfrm flipH="1" flipV="1">
              <a:off x="3752" y="3039"/>
              <a:ext cx="147" cy="92"/>
            </a:xfrm>
            <a:prstGeom prst="line">
              <a:avLst/>
            </a:prstGeom>
            <a:noFill/>
            <a:ln w="9525" cap="rnd">
              <a:solidFill>
                <a:schemeClr val="tx1"/>
              </a:solidFill>
              <a:round/>
              <a:headEnd type="triangle" w="med" len="med"/>
              <a:tailEnd/>
            </a:ln>
          </p:spPr>
          <p:txBody>
            <a:bodyPr/>
            <a:lstStyle/>
            <a:p>
              <a:endParaRPr lang="en-US"/>
            </a:p>
          </p:txBody>
        </p:sp>
        <p:sp>
          <p:nvSpPr>
            <p:cNvPr id="190505" name="Line 41"/>
            <p:cNvSpPr>
              <a:spLocks noChangeAspect="1" noChangeShapeType="1"/>
            </p:cNvSpPr>
            <p:nvPr/>
          </p:nvSpPr>
          <p:spPr bwMode="auto">
            <a:xfrm flipH="1" flipV="1">
              <a:off x="3789" y="2970"/>
              <a:ext cx="156" cy="79"/>
            </a:xfrm>
            <a:prstGeom prst="line">
              <a:avLst/>
            </a:prstGeom>
            <a:noFill/>
            <a:ln w="9525" cap="rnd">
              <a:solidFill>
                <a:schemeClr val="tx1"/>
              </a:solidFill>
              <a:round/>
              <a:headEnd type="triangle" w="med" len="med"/>
              <a:tailEnd/>
            </a:ln>
          </p:spPr>
          <p:txBody>
            <a:bodyPr/>
            <a:lstStyle/>
            <a:p>
              <a:endParaRPr lang="en-US"/>
            </a:p>
          </p:txBody>
        </p:sp>
        <p:sp>
          <p:nvSpPr>
            <p:cNvPr id="190506" name="Line 42"/>
            <p:cNvSpPr>
              <a:spLocks noChangeAspect="1" noChangeShapeType="1"/>
            </p:cNvSpPr>
            <p:nvPr/>
          </p:nvSpPr>
          <p:spPr bwMode="auto">
            <a:xfrm flipH="1" flipV="1">
              <a:off x="3821" y="2897"/>
              <a:ext cx="159" cy="68"/>
            </a:xfrm>
            <a:prstGeom prst="line">
              <a:avLst/>
            </a:prstGeom>
            <a:noFill/>
            <a:ln w="9525" cap="rnd">
              <a:solidFill>
                <a:schemeClr val="tx1"/>
              </a:solidFill>
              <a:round/>
              <a:headEnd type="triangle" w="med" len="med"/>
              <a:tailEnd/>
            </a:ln>
          </p:spPr>
          <p:txBody>
            <a:bodyPr/>
            <a:lstStyle/>
            <a:p>
              <a:endParaRPr lang="en-US"/>
            </a:p>
          </p:txBody>
        </p:sp>
        <p:sp>
          <p:nvSpPr>
            <p:cNvPr id="190507" name="Line 43"/>
            <p:cNvSpPr>
              <a:spLocks noChangeAspect="1" noChangeShapeType="1"/>
            </p:cNvSpPr>
            <p:nvPr/>
          </p:nvSpPr>
          <p:spPr bwMode="auto">
            <a:xfrm flipH="1" flipV="1">
              <a:off x="3848" y="2825"/>
              <a:ext cx="166" cy="53"/>
            </a:xfrm>
            <a:prstGeom prst="line">
              <a:avLst/>
            </a:prstGeom>
            <a:noFill/>
            <a:ln w="9525" cap="rnd">
              <a:solidFill>
                <a:schemeClr val="tx1"/>
              </a:solidFill>
              <a:round/>
              <a:headEnd type="triangle" w="med" len="med"/>
              <a:tailEnd/>
            </a:ln>
          </p:spPr>
          <p:txBody>
            <a:bodyPr/>
            <a:lstStyle/>
            <a:p>
              <a:endParaRPr lang="en-US"/>
            </a:p>
          </p:txBody>
        </p:sp>
        <p:sp>
          <p:nvSpPr>
            <p:cNvPr id="190508" name="Line 44"/>
            <p:cNvSpPr>
              <a:spLocks noChangeAspect="1" noChangeShapeType="1"/>
            </p:cNvSpPr>
            <p:nvPr/>
          </p:nvSpPr>
          <p:spPr bwMode="auto">
            <a:xfrm flipH="1" flipV="1">
              <a:off x="3871" y="2751"/>
              <a:ext cx="171" cy="35"/>
            </a:xfrm>
            <a:prstGeom prst="line">
              <a:avLst/>
            </a:prstGeom>
            <a:noFill/>
            <a:ln w="9525" cap="rnd">
              <a:solidFill>
                <a:schemeClr val="tx1"/>
              </a:solidFill>
              <a:round/>
              <a:headEnd type="triangle" w="med" len="med"/>
              <a:tailEnd/>
            </a:ln>
          </p:spPr>
          <p:txBody>
            <a:bodyPr/>
            <a:lstStyle/>
            <a:p>
              <a:endParaRPr lang="en-US"/>
            </a:p>
          </p:txBody>
        </p:sp>
        <p:sp>
          <p:nvSpPr>
            <p:cNvPr id="190509" name="Line 45"/>
            <p:cNvSpPr>
              <a:spLocks noChangeAspect="1" noChangeShapeType="1"/>
            </p:cNvSpPr>
            <p:nvPr/>
          </p:nvSpPr>
          <p:spPr bwMode="auto">
            <a:xfrm flipH="1" flipV="1">
              <a:off x="3881" y="2673"/>
              <a:ext cx="173" cy="23"/>
            </a:xfrm>
            <a:prstGeom prst="line">
              <a:avLst/>
            </a:prstGeom>
            <a:noFill/>
            <a:ln w="9525" cap="rnd">
              <a:solidFill>
                <a:schemeClr val="tx1"/>
              </a:solidFill>
              <a:round/>
              <a:headEnd type="triangle" w="med" len="med"/>
              <a:tailEnd/>
            </a:ln>
          </p:spPr>
          <p:txBody>
            <a:bodyPr/>
            <a:lstStyle/>
            <a:p>
              <a:endParaRPr lang="en-US"/>
            </a:p>
          </p:txBody>
        </p:sp>
        <p:sp>
          <p:nvSpPr>
            <p:cNvPr id="190510" name="Line 46"/>
            <p:cNvSpPr>
              <a:spLocks noChangeAspect="1" noChangeShapeType="1"/>
            </p:cNvSpPr>
            <p:nvPr/>
          </p:nvSpPr>
          <p:spPr bwMode="auto">
            <a:xfrm flipH="1" flipV="1">
              <a:off x="3890" y="2594"/>
              <a:ext cx="173" cy="10"/>
            </a:xfrm>
            <a:prstGeom prst="line">
              <a:avLst/>
            </a:prstGeom>
            <a:noFill/>
            <a:ln w="9525" cap="rnd">
              <a:solidFill>
                <a:schemeClr val="tx1"/>
              </a:solidFill>
              <a:round/>
              <a:headEnd type="triangle" w="med" len="med"/>
              <a:tailEnd/>
            </a:ln>
          </p:spPr>
          <p:txBody>
            <a:bodyPr/>
            <a:lstStyle/>
            <a:p>
              <a:endParaRPr lang="en-US"/>
            </a:p>
          </p:txBody>
        </p:sp>
        <p:sp>
          <p:nvSpPr>
            <p:cNvPr id="190511" name="Line 47"/>
            <p:cNvSpPr>
              <a:spLocks noChangeAspect="1" noChangeShapeType="1"/>
            </p:cNvSpPr>
            <p:nvPr/>
          </p:nvSpPr>
          <p:spPr bwMode="auto">
            <a:xfrm>
              <a:off x="1702" y="2498"/>
              <a:ext cx="399" cy="20"/>
            </a:xfrm>
            <a:prstGeom prst="line">
              <a:avLst/>
            </a:prstGeom>
            <a:noFill/>
            <a:ln w="9525" cap="rnd">
              <a:solidFill>
                <a:schemeClr val="tx1"/>
              </a:solidFill>
              <a:round/>
              <a:headEnd/>
              <a:tailEnd type="triangle" w="med" len="med"/>
            </a:ln>
          </p:spPr>
          <p:txBody>
            <a:bodyPr/>
            <a:lstStyle/>
            <a:p>
              <a:endParaRPr lang="en-US"/>
            </a:p>
          </p:txBody>
        </p:sp>
        <p:sp>
          <p:nvSpPr>
            <p:cNvPr id="190512" name="Line 48"/>
            <p:cNvSpPr>
              <a:spLocks noChangeAspect="1" noChangeShapeType="1"/>
            </p:cNvSpPr>
            <p:nvPr/>
          </p:nvSpPr>
          <p:spPr bwMode="auto">
            <a:xfrm>
              <a:off x="1721" y="2389"/>
              <a:ext cx="385" cy="51"/>
            </a:xfrm>
            <a:prstGeom prst="line">
              <a:avLst/>
            </a:prstGeom>
            <a:noFill/>
            <a:ln w="9525" cap="rnd">
              <a:solidFill>
                <a:schemeClr val="tx1"/>
              </a:solidFill>
              <a:round/>
              <a:headEnd/>
              <a:tailEnd type="triangle" w="med" len="med"/>
            </a:ln>
          </p:spPr>
          <p:txBody>
            <a:bodyPr/>
            <a:lstStyle/>
            <a:p>
              <a:endParaRPr lang="en-US"/>
            </a:p>
          </p:txBody>
        </p:sp>
        <p:sp>
          <p:nvSpPr>
            <p:cNvPr id="190513" name="Line 49"/>
            <p:cNvSpPr>
              <a:spLocks noChangeAspect="1" noChangeShapeType="1"/>
            </p:cNvSpPr>
            <p:nvPr/>
          </p:nvSpPr>
          <p:spPr bwMode="auto">
            <a:xfrm>
              <a:off x="1743" y="2279"/>
              <a:ext cx="375" cy="82"/>
            </a:xfrm>
            <a:prstGeom prst="line">
              <a:avLst/>
            </a:prstGeom>
            <a:noFill/>
            <a:ln w="9525" cap="rnd">
              <a:solidFill>
                <a:schemeClr val="tx1"/>
              </a:solidFill>
              <a:round/>
              <a:headEnd/>
              <a:tailEnd type="triangle" w="med" len="med"/>
            </a:ln>
          </p:spPr>
          <p:txBody>
            <a:bodyPr/>
            <a:lstStyle/>
            <a:p>
              <a:endParaRPr lang="en-US"/>
            </a:p>
          </p:txBody>
        </p:sp>
        <p:sp>
          <p:nvSpPr>
            <p:cNvPr id="190514" name="Freeform 50"/>
            <p:cNvSpPr>
              <a:spLocks noChangeAspect="1"/>
            </p:cNvSpPr>
            <p:nvPr/>
          </p:nvSpPr>
          <p:spPr bwMode="auto">
            <a:xfrm>
              <a:off x="1797" y="2176"/>
              <a:ext cx="344" cy="112"/>
            </a:xfrm>
            <a:custGeom>
              <a:avLst/>
              <a:gdLst/>
              <a:ahLst/>
              <a:cxnLst>
                <a:cxn ang="0">
                  <a:pos x="0" y="0"/>
                </a:cxn>
                <a:cxn ang="0">
                  <a:pos x="430" y="140"/>
                </a:cxn>
              </a:cxnLst>
              <a:rect l="0" t="0" r="r" b="b"/>
              <a:pathLst>
                <a:path w="430" h="140">
                  <a:moveTo>
                    <a:pt x="0" y="0"/>
                  </a:moveTo>
                  <a:lnTo>
                    <a:pt x="430" y="140"/>
                  </a:lnTo>
                </a:path>
              </a:pathLst>
            </a:custGeom>
            <a:solidFill>
              <a:srgbClr val="FFFFFF"/>
            </a:solidFill>
            <a:ln w="9525" cap="rnd">
              <a:solidFill>
                <a:schemeClr val="tx1"/>
              </a:solidFill>
              <a:round/>
              <a:headEnd/>
              <a:tailEnd type="triangle" w="med" len="med"/>
            </a:ln>
          </p:spPr>
          <p:txBody>
            <a:bodyPr/>
            <a:lstStyle/>
            <a:p>
              <a:endParaRPr lang="en-US"/>
            </a:p>
          </p:txBody>
        </p:sp>
        <p:sp>
          <p:nvSpPr>
            <p:cNvPr id="190515" name="Line 51"/>
            <p:cNvSpPr>
              <a:spLocks noChangeAspect="1" noChangeShapeType="1"/>
            </p:cNvSpPr>
            <p:nvPr/>
          </p:nvSpPr>
          <p:spPr bwMode="auto">
            <a:xfrm>
              <a:off x="1875" y="2092"/>
              <a:ext cx="293" cy="119"/>
            </a:xfrm>
            <a:prstGeom prst="line">
              <a:avLst/>
            </a:prstGeom>
            <a:noFill/>
            <a:ln w="9525" cap="rnd">
              <a:solidFill>
                <a:srgbClr val="FC0128"/>
              </a:solidFill>
              <a:round/>
              <a:headEnd/>
              <a:tailEnd/>
            </a:ln>
          </p:spPr>
          <p:txBody>
            <a:bodyPr/>
            <a:lstStyle/>
            <a:p>
              <a:endParaRPr lang="en-US"/>
            </a:p>
          </p:txBody>
        </p:sp>
        <p:sp>
          <p:nvSpPr>
            <p:cNvPr id="190516" name="Line 52"/>
            <p:cNvSpPr>
              <a:spLocks noChangeAspect="1" noChangeShapeType="1"/>
            </p:cNvSpPr>
            <p:nvPr/>
          </p:nvSpPr>
          <p:spPr bwMode="auto">
            <a:xfrm>
              <a:off x="1995" y="2036"/>
              <a:ext cx="205" cy="106"/>
            </a:xfrm>
            <a:prstGeom prst="line">
              <a:avLst/>
            </a:prstGeom>
            <a:noFill/>
            <a:ln w="9525" cap="rnd">
              <a:solidFill>
                <a:schemeClr val="tx1"/>
              </a:solidFill>
              <a:round/>
              <a:headEnd/>
              <a:tailEnd type="triangle" w="med" len="med"/>
            </a:ln>
          </p:spPr>
          <p:txBody>
            <a:bodyPr/>
            <a:lstStyle/>
            <a:p>
              <a:endParaRPr lang="en-US"/>
            </a:p>
          </p:txBody>
        </p:sp>
        <p:sp>
          <p:nvSpPr>
            <p:cNvPr id="190517" name="Line 53"/>
            <p:cNvSpPr>
              <a:spLocks noChangeAspect="1" noChangeShapeType="1"/>
            </p:cNvSpPr>
            <p:nvPr/>
          </p:nvSpPr>
          <p:spPr bwMode="auto">
            <a:xfrm>
              <a:off x="2278" y="1775"/>
              <a:ext cx="111" cy="118"/>
            </a:xfrm>
            <a:prstGeom prst="line">
              <a:avLst/>
            </a:prstGeom>
            <a:noFill/>
            <a:ln w="9525" cap="rnd">
              <a:solidFill>
                <a:schemeClr val="tx1"/>
              </a:solidFill>
              <a:round/>
              <a:headEnd type="triangle" w="med" len="med"/>
              <a:tailEnd/>
            </a:ln>
          </p:spPr>
          <p:txBody>
            <a:bodyPr/>
            <a:lstStyle/>
            <a:p>
              <a:endParaRPr lang="en-US"/>
            </a:p>
          </p:txBody>
        </p:sp>
        <p:sp>
          <p:nvSpPr>
            <p:cNvPr id="190518" name="Line 54"/>
            <p:cNvSpPr>
              <a:spLocks noChangeAspect="1" noChangeShapeType="1"/>
            </p:cNvSpPr>
            <p:nvPr/>
          </p:nvSpPr>
          <p:spPr bwMode="auto">
            <a:xfrm>
              <a:off x="2292" y="1642"/>
              <a:ext cx="155" cy="201"/>
            </a:xfrm>
            <a:prstGeom prst="line">
              <a:avLst/>
            </a:prstGeom>
            <a:noFill/>
            <a:ln w="9525" cap="rnd">
              <a:solidFill>
                <a:schemeClr val="tx1"/>
              </a:solidFill>
              <a:round/>
              <a:headEnd type="triangle" w="med" len="med"/>
              <a:tailEnd/>
            </a:ln>
          </p:spPr>
          <p:txBody>
            <a:bodyPr/>
            <a:lstStyle/>
            <a:p>
              <a:endParaRPr lang="en-US"/>
            </a:p>
          </p:txBody>
        </p:sp>
        <p:sp>
          <p:nvSpPr>
            <p:cNvPr id="190519" name="Line 55"/>
            <p:cNvSpPr>
              <a:spLocks noChangeAspect="1" noChangeShapeType="1"/>
            </p:cNvSpPr>
            <p:nvPr/>
          </p:nvSpPr>
          <p:spPr bwMode="auto">
            <a:xfrm>
              <a:off x="2310" y="1487"/>
              <a:ext cx="201" cy="312"/>
            </a:xfrm>
            <a:prstGeom prst="line">
              <a:avLst/>
            </a:prstGeom>
            <a:noFill/>
            <a:ln w="9525" cap="rnd">
              <a:solidFill>
                <a:schemeClr val="tx1"/>
              </a:solidFill>
              <a:round/>
              <a:headEnd type="triangle" w="med" len="med"/>
              <a:tailEnd/>
            </a:ln>
          </p:spPr>
          <p:txBody>
            <a:bodyPr/>
            <a:lstStyle/>
            <a:p>
              <a:endParaRPr lang="en-US"/>
            </a:p>
          </p:txBody>
        </p:sp>
        <p:sp>
          <p:nvSpPr>
            <p:cNvPr id="190520" name="Line 56"/>
            <p:cNvSpPr>
              <a:spLocks noChangeAspect="1" noChangeShapeType="1"/>
            </p:cNvSpPr>
            <p:nvPr/>
          </p:nvSpPr>
          <p:spPr bwMode="auto">
            <a:xfrm>
              <a:off x="2389" y="1391"/>
              <a:ext cx="192" cy="371"/>
            </a:xfrm>
            <a:prstGeom prst="line">
              <a:avLst/>
            </a:prstGeom>
            <a:noFill/>
            <a:ln w="9525" cap="rnd">
              <a:solidFill>
                <a:schemeClr val="tx1"/>
              </a:solidFill>
              <a:round/>
              <a:headEnd type="triangle" w="med" len="med"/>
              <a:tailEnd/>
            </a:ln>
          </p:spPr>
          <p:txBody>
            <a:bodyPr/>
            <a:lstStyle/>
            <a:p>
              <a:endParaRPr lang="en-US"/>
            </a:p>
          </p:txBody>
        </p:sp>
        <p:sp>
          <p:nvSpPr>
            <p:cNvPr id="190521" name="Line 57"/>
            <p:cNvSpPr>
              <a:spLocks noChangeAspect="1" noChangeShapeType="1"/>
            </p:cNvSpPr>
            <p:nvPr/>
          </p:nvSpPr>
          <p:spPr bwMode="auto">
            <a:xfrm>
              <a:off x="2470" y="1284"/>
              <a:ext cx="180" cy="445"/>
            </a:xfrm>
            <a:prstGeom prst="line">
              <a:avLst/>
            </a:prstGeom>
            <a:noFill/>
            <a:ln w="9525" cap="rnd">
              <a:solidFill>
                <a:schemeClr val="tx1"/>
              </a:solidFill>
              <a:round/>
              <a:headEnd type="triangle" w="med" len="med"/>
              <a:tailEnd/>
            </a:ln>
          </p:spPr>
          <p:txBody>
            <a:bodyPr/>
            <a:lstStyle/>
            <a:p>
              <a:endParaRPr lang="en-US"/>
            </a:p>
          </p:txBody>
        </p:sp>
        <p:sp>
          <p:nvSpPr>
            <p:cNvPr id="190522" name="Line 58"/>
            <p:cNvSpPr>
              <a:spLocks noChangeAspect="1" noChangeShapeType="1"/>
            </p:cNvSpPr>
            <p:nvPr/>
          </p:nvSpPr>
          <p:spPr bwMode="auto">
            <a:xfrm>
              <a:off x="2562" y="1190"/>
              <a:ext cx="161" cy="512"/>
            </a:xfrm>
            <a:prstGeom prst="line">
              <a:avLst/>
            </a:prstGeom>
            <a:noFill/>
            <a:ln w="9525" cap="rnd">
              <a:solidFill>
                <a:schemeClr val="tx1"/>
              </a:solidFill>
              <a:round/>
              <a:headEnd type="triangle" w="med" len="med"/>
              <a:tailEnd/>
            </a:ln>
          </p:spPr>
          <p:txBody>
            <a:bodyPr/>
            <a:lstStyle/>
            <a:p>
              <a:endParaRPr lang="en-US"/>
            </a:p>
          </p:txBody>
        </p:sp>
        <p:sp>
          <p:nvSpPr>
            <p:cNvPr id="190523" name="Line 59"/>
            <p:cNvSpPr>
              <a:spLocks noChangeAspect="1" noChangeShapeType="1"/>
            </p:cNvSpPr>
            <p:nvPr/>
          </p:nvSpPr>
          <p:spPr bwMode="auto">
            <a:xfrm>
              <a:off x="2673" y="1111"/>
              <a:ext cx="127" cy="568"/>
            </a:xfrm>
            <a:prstGeom prst="line">
              <a:avLst/>
            </a:prstGeom>
            <a:noFill/>
            <a:ln w="9525" cap="rnd">
              <a:solidFill>
                <a:schemeClr val="tx1"/>
              </a:solidFill>
              <a:round/>
              <a:headEnd type="triangle" w="med" len="med"/>
              <a:tailEnd/>
            </a:ln>
          </p:spPr>
          <p:txBody>
            <a:bodyPr/>
            <a:lstStyle/>
            <a:p>
              <a:endParaRPr lang="en-US"/>
            </a:p>
          </p:txBody>
        </p:sp>
        <p:sp>
          <p:nvSpPr>
            <p:cNvPr id="190524" name="Line 60"/>
            <p:cNvSpPr>
              <a:spLocks noChangeAspect="1" noChangeShapeType="1"/>
            </p:cNvSpPr>
            <p:nvPr/>
          </p:nvSpPr>
          <p:spPr bwMode="auto">
            <a:xfrm>
              <a:off x="2800" y="1065"/>
              <a:ext cx="78" cy="600"/>
            </a:xfrm>
            <a:prstGeom prst="line">
              <a:avLst/>
            </a:prstGeom>
            <a:noFill/>
            <a:ln w="9525" cap="rnd">
              <a:solidFill>
                <a:schemeClr val="tx1"/>
              </a:solidFill>
              <a:round/>
              <a:headEnd type="triangle" w="med" len="med"/>
              <a:tailEnd/>
            </a:ln>
          </p:spPr>
          <p:txBody>
            <a:bodyPr/>
            <a:lstStyle/>
            <a:p>
              <a:endParaRPr lang="en-US"/>
            </a:p>
          </p:txBody>
        </p:sp>
        <p:sp>
          <p:nvSpPr>
            <p:cNvPr id="190525" name="Line 61"/>
            <p:cNvSpPr>
              <a:spLocks noChangeAspect="1" noChangeShapeType="1"/>
            </p:cNvSpPr>
            <p:nvPr/>
          </p:nvSpPr>
          <p:spPr bwMode="auto">
            <a:xfrm>
              <a:off x="2929" y="1056"/>
              <a:ext cx="27" cy="604"/>
            </a:xfrm>
            <a:prstGeom prst="line">
              <a:avLst/>
            </a:prstGeom>
            <a:noFill/>
            <a:ln w="9525" cap="rnd">
              <a:solidFill>
                <a:schemeClr val="tx1"/>
              </a:solidFill>
              <a:round/>
              <a:headEnd type="triangle" w="med" len="med"/>
              <a:tailEnd/>
            </a:ln>
          </p:spPr>
          <p:txBody>
            <a:bodyPr/>
            <a:lstStyle/>
            <a:p>
              <a:endParaRPr lang="en-US"/>
            </a:p>
          </p:txBody>
        </p:sp>
        <p:sp>
          <p:nvSpPr>
            <p:cNvPr id="190526" name="Line 62"/>
            <p:cNvSpPr>
              <a:spLocks noChangeAspect="1" noChangeShapeType="1"/>
            </p:cNvSpPr>
            <p:nvPr/>
          </p:nvSpPr>
          <p:spPr bwMode="auto">
            <a:xfrm flipH="1">
              <a:off x="3033" y="1079"/>
              <a:ext cx="23" cy="581"/>
            </a:xfrm>
            <a:prstGeom prst="line">
              <a:avLst/>
            </a:prstGeom>
            <a:noFill/>
            <a:ln w="9525" cap="rnd">
              <a:solidFill>
                <a:schemeClr val="tx1"/>
              </a:solidFill>
              <a:round/>
              <a:headEnd type="triangle" w="med" len="med"/>
              <a:tailEnd/>
            </a:ln>
          </p:spPr>
          <p:txBody>
            <a:bodyPr/>
            <a:lstStyle/>
            <a:p>
              <a:endParaRPr lang="en-US"/>
            </a:p>
          </p:txBody>
        </p:sp>
        <p:sp>
          <p:nvSpPr>
            <p:cNvPr id="190527" name="Line 63"/>
            <p:cNvSpPr>
              <a:spLocks noChangeAspect="1" noChangeShapeType="1"/>
            </p:cNvSpPr>
            <p:nvPr/>
          </p:nvSpPr>
          <p:spPr bwMode="auto">
            <a:xfrm flipH="1">
              <a:off x="3111" y="1125"/>
              <a:ext cx="74" cy="540"/>
            </a:xfrm>
            <a:prstGeom prst="line">
              <a:avLst/>
            </a:prstGeom>
            <a:noFill/>
            <a:ln w="9525" cap="rnd">
              <a:solidFill>
                <a:schemeClr val="tx1"/>
              </a:solidFill>
              <a:round/>
              <a:headEnd type="triangle" w="med" len="med"/>
              <a:tailEnd/>
            </a:ln>
          </p:spPr>
          <p:txBody>
            <a:bodyPr/>
            <a:lstStyle/>
            <a:p>
              <a:endParaRPr lang="en-US"/>
            </a:p>
          </p:txBody>
        </p:sp>
        <p:sp>
          <p:nvSpPr>
            <p:cNvPr id="190528" name="Line 64"/>
            <p:cNvSpPr>
              <a:spLocks noChangeAspect="1" noChangeShapeType="1"/>
            </p:cNvSpPr>
            <p:nvPr/>
          </p:nvSpPr>
          <p:spPr bwMode="auto">
            <a:xfrm flipH="1">
              <a:off x="3189" y="1349"/>
              <a:ext cx="73" cy="330"/>
            </a:xfrm>
            <a:prstGeom prst="line">
              <a:avLst/>
            </a:prstGeom>
            <a:noFill/>
            <a:ln w="9525" cap="rnd">
              <a:solidFill>
                <a:schemeClr val="tx1"/>
              </a:solidFill>
              <a:round/>
              <a:headEnd type="triangle" w="med" len="med"/>
              <a:tailEnd/>
            </a:ln>
          </p:spPr>
          <p:txBody>
            <a:bodyPr/>
            <a:lstStyle/>
            <a:p>
              <a:endParaRPr lang="en-US"/>
            </a:p>
          </p:txBody>
        </p:sp>
        <p:sp>
          <p:nvSpPr>
            <p:cNvPr id="190529" name="Line 65"/>
            <p:cNvSpPr>
              <a:spLocks noChangeAspect="1" noChangeShapeType="1"/>
            </p:cNvSpPr>
            <p:nvPr/>
          </p:nvSpPr>
          <p:spPr bwMode="auto">
            <a:xfrm flipH="1">
              <a:off x="3262" y="1531"/>
              <a:ext cx="56" cy="171"/>
            </a:xfrm>
            <a:prstGeom prst="line">
              <a:avLst/>
            </a:prstGeom>
            <a:noFill/>
            <a:ln w="9525" cap="rnd">
              <a:solidFill>
                <a:schemeClr val="tx1"/>
              </a:solidFill>
              <a:round/>
              <a:headEnd type="triangle" w="med" len="med"/>
              <a:tailEnd/>
            </a:ln>
          </p:spPr>
          <p:txBody>
            <a:bodyPr/>
            <a:lstStyle/>
            <a:p>
              <a:endParaRPr lang="en-US"/>
            </a:p>
          </p:txBody>
        </p:sp>
        <p:sp>
          <p:nvSpPr>
            <p:cNvPr id="190530" name="Line 66"/>
            <p:cNvSpPr>
              <a:spLocks noChangeAspect="1" noChangeShapeType="1"/>
            </p:cNvSpPr>
            <p:nvPr/>
          </p:nvSpPr>
          <p:spPr bwMode="auto">
            <a:xfrm flipH="1">
              <a:off x="3336" y="1563"/>
              <a:ext cx="70" cy="166"/>
            </a:xfrm>
            <a:prstGeom prst="line">
              <a:avLst/>
            </a:prstGeom>
            <a:noFill/>
            <a:ln w="9525" cap="rnd">
              <a:solidFill>
                <a:schemeClr val="tx1"/>
              </a:solidFill>
              <a:round/>
              <a:headEnd type="triangle" w="med" len="med"/>
              <a:tailEnd/>
            </a:ln>
          </p:spPr>
          <p:txBody>
            <a:bodyPr/>
            <a:lstStyle/>
            <a:p>
              <a:endParaRPr lang="en-US"/>
            </a:p>
          </p:txBody>
        </p:sp>
        <p:sp>
          <p:nvSpPr>
            <p:cNvPr id="190531" name="Line 67"/>
            <p:cNvSpPr>
              <a:spLocks noChangeAspect="1" noChangeShapeType="1"/>
            </p:cNvSpPr>
            <p:nvPr/>
          </p:nvSpPr>
          <p:spPr bwMode="auto">
            <a:xfrm flipH="1">
              <a:off x="3408" y="1605"/>
              <a:ext cx="78" cy="157"/>
            </a:xfrm>
            <a:prstGeom prst="line">
              <a:avLst/>
            </a:prstGeom>
            <a:noFill/>
            <a:ln w="9525" cap="rnd">
              <a:solidFill>
                <a:schemeClr val="tx1"/>
              </a:solidFill>
              <a:round/>
              <a:headEnd type="triangle" w="med" len="med"/>
              <a:tailEnd/>
            </a:ln>
          </p:spPr>
          <p:txBody>
            <a:bodyPr/>
            <a:lstStyle/>
            <a:p>
              <a:endParaRPr lang="en-US"/>
            </a:p>
          </p:txBody>
        </p:sp>
        <p:sp>
          <p:nvSpPr>
            <p:cNvPr id="190532" name="Line 68"/>
            <p:cNvSpPr>
              <a:spLocks noChangeAspect="1" noChangeShapeType="1"/>
            </p:cNvSpPr>
            <p:nvPr/>
          </p:nvSpPr>
          <p:spPr bwMode="auto">
            <a:xfrm flipH="1">
              <a:off x="3478" y="1651"/>
              <a:ext cx="92" cy="148"/>
            </a:xfrm>
            <a:prstGeom prst="line">
              <a:avLst/>
            </a:prstGeom>
            <a:noFill/>
            <a:ln w="9525" cap="rnd">
              <a:solidFill>
                <a:schemeClr val="tx1"/>
              </a:solidFill>
              <a:round/>
              <a:headEnd type="triangle" w="med" len="med"/>
              <a:tailEnd/>
            </a:ln>
          </p:spPr>
          <p:txBody>
            <a:bodyPr/>
            <a:lstStyle/>
            <a:p>
              <a:endParaRPr lang="en-US"/>
            </a:p>
          </p:txBody>
        </p:sp>
        <p:sp>
          <p:nvSpPr>
            <p:cNvPr id="190533" name="Line 69"/>
            <p:cNvSpPr>
              <a:spLocks noChangeAspect="1" noChangeShapeType="1"/>
            </p:cNvSpPr>
            <p:nvPr/>
          </p:nvSpPr>
          <p:spPr bwMode="auto">
            <a:xfrm flipH="1">
              <a:off x="3542" y="1707"/>
              <a:ext cx="104" cy="136"/>
            </a:xfrm>
            <a:prstGeom prst="line">
              <a:avLst/>
            </a:prstGeom>
            <a:noFill/>
            <a:ln w="9525" cap="rnd">
              <a:solidFill>
                <a:schemeClr val="tx1"/>
              </a:solidFill>
              <a:round/>
              <a:headEnd type="triangle" w="med" len="med"/>
              <a:tailEnd/>
            </a:ln>
          </p:spPr>
          <p:txBody>
            <a:bodyPr/>
            <a:lstStyle/>
            <a:p>
              <a:endParaRPr lang="en-US"/>
            </a:p>
          </p:txBody>
        </p:sp>
        <p:sp>
          <p:nvSpPr>
            <p:cNvPr id="190534" name="Line 70"/>
            <p:cNvSpPr>
              <a:spLocks noChangeAspect="1" noChangeShapeType="1"/>
            </p:cNvSpPr>
            <p:nvPr/>
          </p:nvSpPr>
          <p:spPr bwMode="auto">
            <a:xfrm flipH="1">
              <a:off x="3602" y="1766"/>
              <a:ext cx="113" cy="127"/>
            </a:xfrm>
            <a:prstGeom prst="line">
              <a:avLst/>
            </a:prstGeom>
            <a:noFill/>
            <a:ln w="9525" cap="rnd">
              <a:solidFill>
                <a:schemeClr val="tx1"/>
              </a:solidFill>
              <a:round/>
              <a:headEnd type="triangle" w="med" len="med"/>
              <a:tailEnd/>
            </a:ln>
          </p:spPr>
          <p:txBody>
            <a:bodyPr/>
            <a:lstStyle/>
            <a:p>
              <a:endParaRPr lang="en-US"/>
            </a:p>
          </p:txBody>
        </p:sp>
        <p:sp>
          <p:nvSpPr>
            <p:cNvPr id="190535" name="Line 71"/>
            <p:cNvSpPr>
              <a:spLocks noChangeAspect="1" noChangeShapeType="1"/>
            </p:cNvSpPr>
            <p:nvPr/>
          </p:nvSpPr>
          <p:spPr bwMode="auto">
            <a:xfrm flipH="1">
              <a:off x="3657" y="1831"/>
              <a:ext cx="127" cy="117"/>
            </a:xfrm>
            <a:prstGeom prst="line">
              <a:avLst/>
            </a:prstGeom>
            <a:noFill/>
            <a:ln w="9525" cap="rnd">
              <a:solidFill>
                <a:schemeClr val="tx1"/>
              </a:solidFill>
              <a:round/>
              <a:headEnd type="triangle" w="med" len="med"/>
              <a:tailEnd/>
            </a:ln>
          </p:spPr>
          <p:txBody>
            <a:bodyPr/>
            <a:lstStyle/>
            <a:p>
              <a:endParaRPr lang="en-US"/>
            </a:p>
          </p:txBody>
        </p:sp>
        <p:sp>
          <p:nvSpPr>
            <p:cNvPr id="190536" name="Line 72"/>
            <p:cNvSpPr>
              <a:spLocks noChangeAspect="1" noChangeShapeType="1"/>
            </p:cNvSpPr>
            <p:nvPr/>
          </p:nvSpPr>
          <p:spPr bwMode="auto">
            <a:xfrm flipH="1">
              <a:off x="3707" y="1904"/>
              <a:ext cx="137" cy="104"/>
            </a:xfrm>
            <a:prstGeom prst="line">
              <a:avLst/>
            </a:prstGeom>
            <a:noFill/>
            <a:ln w="9525" cap="rnd">
              <a:solidFill>
                <a:schemeClr val="tx1"/>
              </a:solidFill>
              <a:round/>
              <a:headEnd type="triangle" w="med" len="med"/>
              <a:tailEnd/>
            </a:ln>
          </p:spPr>
          <p:txBody>
            <a:bodyPr/>
            <a:lstStyle/>
            <a:p>
              <a:endParaRPr lang="en-US"/>
            </a:p>
          </p:txBody>
        </p:sp>
        <p:sp>
          <p:nvSpPr>
            <p:cNvPr id="190537" name="Line 73"/>
            <p:cNvSpPr>
              <a:spLocks noChangeAspect="1" noChangeShapeType="1"/>
            </p:cNvSpPr>
            <p:nvPr/>
          </p:nvSpPr>
          <p:spPr bwMode="auto">
            <a:xfrm flipH="1">
              <a:off x="3752" y="1981"/>
              <a:ext cx="147" cy="92"/>
            </a:xfrm>
            <a:prstGeom prst="line">
              <a:avLst/>
            </a:prstGeom>
            <a:noFill/>
            <a:ln w="9525" cap="rnd">
              <a:solidFill>
                <a:schemeClr val="tx1"/>
              </a:solidFill>
              <a:round/>
              <a:headEnd type="triangle" w="med" len="med"/>
              <a:tailEnd/>
            </a:ln>
          </p:spPr>
          <p:txBody>
            <a:bodyPr/>
            <a:lstStyle/>
            <a:p>
              <a:endParaRPr lang="en-US"/>
            </a:p>
          </p:txBody>
        </p:sp>
        <p:sp>
          <p:nvSpPr>
            <p:cNvPr id="190538" name="Line 74"/>
            <p:cNvSpPr>
              <a:spLocks noChangeAspect="1" noChangeShapeType="1"/>
            </p:cNvSpPr>
            <p:nvPr/>
          </p:nvSpPr>
          <p:spPr bwMode="auto">
            <a:xfrm flipH="1">
              <a:off x="3789" y="2059"/>
              <a:ext cx="156" cy="83"/>
            </a:xfrm>
            <a:prstGeom prst="line">
              <a:avLst/>
            </a:prstGeom>
            <a:noFill/>
            <a:ln w="9525" cap="rnd">
              <a:solidFill>
                <a:schemeClr val="tx1"/>
              </a:solidFill>
              <a:round/>
              <a:headEnd type="triangle" w="med" len="med"/>
              <a:tailEnd/>
            </a:ln>
          </p:spPr>
          <p:txBody>
            <a:bodyPr/>
            <a:lstStyle/>
            <a:p>
              <a:endParaRPr lang="en-US"/>
            </a:p>
          </p:txBody>
        </p:sp>
        <p:sp>
          <p:nvSpPr>
            <p:cNvPr id="190539" name="Line 75"/>
            <p:cNvSpPr>
              <a:spLocks noChangeAspect="1" noChangeShapeType="1"/>
            </p:cNvSpPr>
            <p:nvPr/>
          </p:nvSpPr>
          <p:spPr bwMode="auto">
            <a:xfrm flipH="1">
              <a:off x="3821" y="2145"/>
              <a:ext cx="159" cy="66"/>
            </a:xfrm>
            <a:prstGeom prst="line">
              <a:avLst/>
            </a:prstGeom>
            <a:noFill/>
            <a:ln w="9525" cap="rnd">
              <a:solidFill>
                <a:schemeClr val="tx1"/>
              </a:solidFill>
              <a:round/>
              <a:headEnd type="triangle" w="med" len="med"/>
              <a:tailEnd/>
            </a:ln>
          </p:spPr>
          <p:txBody>
            <a:bodyPr/>
            <a:lstStyle/>
            <a:p>
              <a:endParaRPr lang="en-US"/>
            </a:p>
          </p:txBody>
        </p:sp>
        <p:sp>
          <p:nvSpPr>
            <p:cNvPr id="190540" name="Line 76"/>
            <p:cNvSpPr>
              <a:spLocks noChangeAspect="1" noChangeShapeType="1"/>
            </p:cNvSpPr>
            <p:nvPr/>
          </p:nvSpPr>
          <p:spPr bwMode="auto">
            <a:xfrm flipH="1">
              <a:off x="3848" y="2232"/>
              <a:ext cx="166" cy="56"/>
            </a:xfrm>
            <a:prstGeom prst="line">
              <a:avLst/>
            </a:prstGeom>
            <a:noFill/>
            <a:ln w="9525" cap="rnd">
              <a:solidFill>
                <a:schemeClr val="tx1"/>
              </a:solidFill>
              <a:round/>
              <a:headEnd type="triangle" w="med" len="med"/>
              <a:tailEnd/>
            </a:ln>
          </p:spPr>
          <p:txBody>
            <a:bodyPr/>
            <a:lstStyle/>
            <a:p>
              <a:endParaRPr lang="en-US"/>
            </a:p>
          </p:txBody>
        </p:sp>
        <p:sp>
          <p:nvSpPr>
            <p:cNvPr id="190541" name="Line 77"/>
            <p:cNvSpPr>
              <a:spLocks noChangeAspect="1" noChangeShapeType="1"/>
            </p:cNvSpPr>
            <p:nvPr/>
          </p:nvSpPr>
          <p:spPr bwMode="auto">
            <a:xfrm flipH="1">
              <a:off x="3871" y="2324"/>
              <a:ext cx="171" cy="37"/>
            </a:xfrm>
            <a:prstGeom prst="line">
              <a:avLst/>
            </a:prstGeom>
            <a:noFill/>
            <a:ln w="9525" cap="rnd">
              <a:solidFill>
                <a:schemeClr val="tx1"/>
              </a:solidFill>
              <a:round/>
              <a:headEnd type="triangle" w="med" len="med"/>
              <a:tailEnd/>
            </a:ln>
          </p:spPr>
          <p:txBody>
            <a:bodyPr/>
            <a:lstStyle/>
            <a:p>
              <a:endParaRPr lang="en-US"/>
            </a:p>
          </p:txBody>
        </p:sp>
        <p:sp>
          <p:nvSpPr>
            <p:cNvPr id="190542" name="Line 78"/>
            <p:cNvSpPr>
              <a:spLocks noChangeAspect="1" noChangeShapeType="1"/>
            </p:cNvSpPr>
            <p:nvPr/>
          </p:nvSpPr>
          <p:spPr bwMode="auto">
            <a:xfrm flipH="1">
              <a:off x="3881" y="2416"/>
              <a:ext cx="173" cy="24"/>
            </a:xfrm>
            <a:prstGeom prst="line">
              <a:avLst/>
            </a:prstGeom>
            <a:noFill/>
            <a:ln w="9525" cap="rnd">
              <a:solidFill>
                <a:schemeClr val="tx1"/>
              </a:solidFill>
              <a:round/>
              <a:headEnd type="triangle" w="med" len="med"/>
              <a:tailEnd/>
            </a:ln>
          </p:spPr>
          <p:txBody>
            <a:bodyPr/>
            <a:lstStyle/>
            <a:p>
              <a:endParaRPr lang="en-US"/>
            </a:p>
          </p:txBody>
        </p:sp>
        <p:sp>
          <p:nvSpPr>
            <p:cNvPr id="190543" name="Line 79"/>
            <p:cNvSpPr>
              <a:spLocks noChangeAspect="1" noChangeShapeType="1"/>
            </p:cNvSpPr>
            <p:nvPr/>
          </p:nvSpPr>
          <p:spPr bwMode="auto">
            <a:xfrm flipH="1">
              <a:off x="3890" y="2507"/>
              <a:ext cx="173" cy="11"/>
            </a:xfrm>
            <a:prstGeom prst="line">
              <a:avLst/>
            </a:prstGeom>
            <a:noFill/>
            <a:ln w="9525" cap="rnd">
              <a:solidFill>
                <a:schemeClr val="tx1"/>
              </a:solidFill>
              <a:round/>
              <a:headEnd type="triangle" w="med" len="med"/>
              <a:tailEnd/>
            </a:ln>
          </p:spPr>
          <p:txBody>
            <a:bodyPr/>
            <a:lstStyle/>
            <a:p>
              <a:endParaRPr lang="en-US"/>
            </a:p>
          </p:txBody>
        </p:sp>
        <p:sp>
          <p:nvSpPr>
            <p:cNvPr id="190544" name="Line 80"/>
            <p:cNvSpPr>
              <a:spLocks noChangeAspect="1" noChangeShapeType="1"/>
            </p:cNvSpPr>
            <p:nvPr/>
          </p:nvSpPr>
          <p:spPr bwMode="auto">
            <a:xfrm>
              <a:off x="1875" y="2092"/>
              <a:ext cx="293" cy="119"/>
            </a:xfrm>
            <a:prstGeom prst="line">
              <a:avLst/>
            </a:prstGeom>
            <a:noFill/>
            <a:ln w="9525" cap="rnd">
              <a:solidFill>
                <a:schemeClr val="tx1"/>
              </a:solidFill>
              <a:round/>
              <a:headEnd/>
              <a:tailEnd type="triangle" w="med" len="med"/>
            </a:ln>
          </p:spPr>
          <p:txBody>
            <a:bodyPr/>
            <a:lstStyle/>
            <a:p>
              <a:endParaRPr lang="en-US"/>
            </a:p>
          </p:txBody>
        </p:sp>
        <p:sp>
          <p:nvSpPr>
            <p:cNvPr id="190545" name="Line 81"/>
            <p:cNvSpPr>
              <a:spLocks noChangeAspect="1" noChangeShapeType="1"/>
            </p:cNvSpPr>
            <p:nvPr/>
          </p:nvSpPr>
          <p:spPr bwMode="auto">
            <a:xfrm>
              <a:off x="2118" y="1995"/>
              <a:ext cx="119" cy="78"/>
            </a:xfrm>
            <a:prstGeom prst="line">
              <a:avLst/>
            </a:prstGeom>
            <a:noFill/>
            <a:ln w="9525" cap="rnd">
              <a:solidFill>
                <a:schemeClr val="tx1"/>
              </a:solidFill>
              <a:round/>
              <a:headEnd/>
              <a:tailEnd type="triangle" w="med" len="med"/>
            </a:ln>
          </p:spPr>
          <p:txBody>
            <a:bodyPr/>
            <a:lstStyle/>
            <a:p>
              <a:endParaRPr lang="en-US"/>
            </a:p>
          </p:txBody>
        </p:sp>
        <p:sp>
          <p:nvSpPr>
            <p:cNvPr id="190546" name="Line 82"/>
            <p:cNvSpPr>
              <a:spLocks noChangeAspect="1" noChangeShapeType="1"/>
            </p:cNvSpPr>
            <p:nvPr/>
          </p:nvSpPr>
          <p:spPr bwMode="auto">
            <a:xfrm>
              <a:off x="2998" y="2480"/>
              <a:ext cx="0" cy="151"/>
            </a:xfrm>
            <a:prstGeom prst="line">
              <a:avLst/>
            </a:prstGeom>
            <a:noFill/>
            <a:ln w="9525" cap="rnd">
              <a:solidFill>
                <a:srgbClr val="000000"/>
              </a:solidFill>
              <a:round/>
              <a:headEnd/>
              <a:tailEnd/>
            </a:ln>
          </p:spPr>
          <p:txBody>
            <a:bodyPr/>
            <a:lstStyle/>
            <a:p>
              <a:endParaRPr lang="en-US"/>
            </a:p>
          </p:txBody>
        </p:sp>
        <p:sp>
          <p:nvSpPr>
            <p:cNvPr id="190547" name="Line 83"/>
            <p:cNvSpPr>
              <a:spLocks noChangeAspect="1" noChangeShapeType="1"/>
            </p:cNvSpPr>
            <p:nvPr/>
          </p:nvSpPr>
          <p:spPr bwMode="auto">
            <a:xfrm flipH="1">
              <a:off x="2924" y="2557"/>
              <a:ext cx="152" cy="2"/>
            </a:xfrm>
            <a:prstGeom prst="line">
              <a:avLst/>
            </a:prstGeom>
            <a:noFill/>
            <a:ln w="9525" cap="rnd">
              <a:solidFill>
                <a:srgbClr val="000000"/>
              </a:solidFill>
              <a:round/>
              <a:headEnd/>
              <a:tailEnd/>
            </a:ln>
          </p:spPr>
          <p:txBody>
            <a:bodyPr/>
            <a:lstStyle/>
            <a:p>
              <a:endParaRPr lang="en-US"/>
            </a:p>
          </p:txBody>
        </p:sp>
        <p:sp>
          <p:nvSpPr>
            <p:cNvPr id="190548" name="Rectangle 84"/>
            <p:cNvSpPr>
              <a:spLocks noChangeAspect="1" noChangeArrowheads="1"/>
            </p:cNvSpPr>
            <p:nvPr/>
          </p:nvSpPr>
          <p:spPr bwMode="auto">
            <a:xfrm>
              <a:off x="4406" y="1088"/>
              <a:ext cx="348" cy="219"/>
            </a:xfrm>
            <a:prstGeom prst="rect">
              <a:avLst/>
            </a:prstGeom>
            <a:noFill/>
            <a:ln w="9525">
              <a:noFill/>
              <a:miter lim="800000"/>
              <a:headEnd/>
              <a:tailEnd/>
            </a:ln>
          </p:spPr>
          <p:txBody>
            <a:bodyPr/>
            <a:lstStyle/>
            <a:p>
              <a:endParaRPr lang="en-US"/>
            </a:p>
          </p:txBody>
        </p:sp>
        <p:sp>
          <p:nvSpPr>
            <p:cNvPr id="190549" name="Rectangle 85"/>
            <p:cNvSpPr>
              <a:spLocks noChangeAspect="1" noChangeArrowheads="1"/>
            </p:cNvSpPr>
            <p:nvPr/>
          </p:nvSpPr>
          <p:spPr bwMode="auto">
            <a:xfrm>
              <a:off x="4448" y="1120"/>
              <a:ext cx="334" cy="206"/>
            </a:xfrm>
            <a:prstGeom prst="rect">
              <a:avLst/>
            </a:prstGeom>
            <a:noFill/>
            <a:ln w="9525">
              <a:noFill/>
              <a:miter lim="800000"/>
              <a:headEnd/>
              <a:tailEnd/>
            </a:ln>
          </p:spPr>
          <p:txBody>
            <a:bodyPr/>
            <a:lstStyle/>
            <a:p>
              <a:endParaRPr lang="en-US"/>
            </a:p>
          </p:txBody>
        </p:sp>
        <p:sp>
          <p:nvSpPr>
            <p:cNvPr id="190550" name="Rectangle 86"/>
            <p:cNvSpPr>
              <a:spLocks noChangeAspect="1" noChangeArrowheads="1"/>
            </p:cNvSpPr>
            <p:nvPr/>
          </p:nvSpPr>
          <p:spPr bwMode="auto">
            <a:xfrm>
              <a:off x="4721" y="1122"/>
              <a:ext cx="48" cy="230"/>
            </a:xfrm>
            <a:prstGeom prst="rect">
              <a:avLst/>
            </a:prstGeom>
            <a:noFill/>
            <a:ln w="9525">
              <a:noFill/>
              <a:miter lim="800000"/>
              <a:headEnd/>
              <a:tailEnd/>
            </a:ln>
          </p:spPr>
          <p:txBody>
            <a:bodyPr wrap="none" lIns="0" tIns="0" rIns="0" bIns="0">
              <a:spAutoFit/>
            </a:bodyPr>
            <a:lstStyle/>
            <a:p>
              <a:pPr algn="l" eaLnBrk="0" hangingPunct="0"/>
              <a:r>
                <a:rPr lang="en-GB">
                  <a:solidFill>
                    <a:srgbClr val="000000"/>
                  </a:solidFill>
                  <a:latin typeface="Times New Roman" pitchFamily="18" charset="0"/>
                </a:rPr>
                <a:t> </a:t>
              </a:r>
              <a:endParaRPr lang="en-GB" sz="1000">
                <a:latin typeface="Univers 55" pitchFamily="2" charset="0"/>
              </a:endParaRPr>
            </a:p>
          </p:txBody>
        </p:sp>
        <p:grpSp>
          <p:nvGrpSpPr>
            <p:cNvPr id="3" name="Group 87"/>
            <p:cNvGrpSpPr>
              <a:grpSpLocks noChangeAspect="1"/>
            </p:cNvGrpSpPr>
            <p:nvPr/>
          </p:nvGrpSpPr>
          <p:grpSpPr bwMode="auto">
            <a:xfrm>
              <a:off x="3886" y="3615"/>
              <a:ext cx="887" cy="345"/>
              <a:chOff x="4531" y="3599"/>
              <a:chExt cx="1108" cy="431"/>
            </a:xfrm>
          </p:grpSpPr>
          <p:sp>
            <p:nvSpPr>
              <p:cNvPr id="190552" name="Rectangle 88"/>
              <p:cNvSpPr>
                <a:spLocks noChangeAspect="1" noChangeArrowheads="1"/>
              </p:cNvSpPr>
              <p:nvPr/>
            </p:nvSpPr>
            <p:spPr bwMode="auto">
              <a:xfrm>
                <a:off x="4531" y="3635"/>
                <a:ext cx="317" cy="113"/>
              </a:xfrm>
              <a:prstGeom prst="rect">
                <a:avLst/>
              </a:prstGeom>
              <a:solidFill>
                <a:srgbClr val="FFB600"/>
              </a:solidFill>
              <a:ln w="9525" cap="rnd">
                <a:noFill/>
                <a:miter lim="800000"/>
                <a:headEnd/>
                <a:tailEnd/>
              </a:ln>
            </p:spPr>
            <p:txBody>
              <a:bodyPr/>
              <a:lstStyle/>
              <a:p>
                <a:endParaRPr lang="en-US"/>
              </a:p>
            </p:txBody>
          </p:sp>
          <p:sp>
            <p:nvSpPr>
              <p:cNvPr id="190553" name="Rectangle 89"/>
              <p:cNvSpPr>
                <a:spLocks noChangeAspect="1" noChangeArrowheads="1"/>
              </p:cNvSpPr>
              <p:nvPr/>
            </p:nvSpPr>
            <p:spPr bwMode="auto">
              <a:xfrm>
                <a:off x="4939" y="3599"/>
                <a:ext cx="700" cy="203"/>
              </a:xfrm>
              <a:prstGeom prst="rect">
                <a:avLst/>
              </a:prstGeom>
              <a:noFill/>
              <a:ln w="9525">
                <a:noFill/>
                <a:miter lim="800000"/>
                <a:headEnd/>
                <a:tailEnd/>
              </a:ln>
            </p:spPr>
            <p:txBody>
              <a:bodyPr wrap="none" lIns="0" tIns="0" rIns="0" bIns="0">
                <a:spAutoFit/>
              </a:bodyPr>
              <a:lstStyle/>
              <a:p>
                <a:pPr algn="l" eaLnBrk="0" hangingPunct="0"/>
                <a:r>
                  <a:rPr lang="en-GB" sz="1700">
                    <a:latin typeface="Univers 55" pitchFamily="2" charset="0"/>
                  </a:rPr>
                  <a:t>pressure</a:t>
                </a:r>
              </a:p>
            </p:txBody>
          </p:sp>
          <p:sp>
            <p:nvSpPr>
              <p:cNvPr id="190554" name="Rectangle 90"/>
              <p:cNvSpPr>
                <a:spLocks noChangeAspect="1" noChangeArrowheads="1"/>
              </p:cNvSpPr>
              <p:nvPr/>
            </p:nvSpPr>
            <p:spPr bwMode="auto">
              <a:xfrm>
                <a:off x="4533" y="3857"/>
                <a:ext cx="317" cy="113"/>
              </a:xfrm>
              <a:prstGeom prst="rect">
                <a:avLst/>
              </a:prstGeom>
              <a:solidFill>
                <a:srgbClr val="678698"/>
              </a:solidFill>
              <a:ln w="9525" cap="rnd">
                <a:noFill/>
                <a:miter lim="800000"/>
                <a:headEnd/>
                <a:tailEnd/>
              </a:ln>
            </p:spPr>
            <p:txBody>
              <a:bodyPr/>
              <a:lstStyle/>
              <a:p>
                <a:endParaRPr lang="en-US"/>
              </a:p>
            </p:txBody>
          </p:sp>
          <p:sp>
            <p:nvSpPr>
              <p:cNvPr id="190555" name="Rectangle 91"/>
              <p:cNvSpPr>
                <a:spLocks noChangeAspect="1" noChangeArrowheads="1"/>
              </p:cNvSpPr>
              <p:nvPr/>
            </p:nvSpPr>
            <p:spPr bwMode="auto">
              <a:xfrm>
                <a:off x="4937" y="3826"/>
                <a:ext cx="585" cy="204"/>
              </a:xfrm>
              <a:prstGeom prst="rect">
                <a:avLst/>
              </a:prstGeom>
              <a:noFill/>
              <a:ln w="9525">
                <a:noFill/>
                <a:miter lim="800000"/>
                <a:headEnd/>
                <a:tailEnd/>
              </a:ln>
            </p:spPr>
            <p:txBody>
              <a:bodyPr wrap="none" lIns="0" tIns="0" rIns="0" bIns="0">
                <a:spAutoFit/>
              </a:bodyPr>
              <a:lstStyle/>
              <a:p>
                <a:pPr algn="l" eaLnBrk="0" hangingPunct="0"/>
                <a:r>
                  <a:rPr lang="en-GB" sz="1700">
                    <a:latin typeface="Univers 55" pitchFamily="2" charset="0"/>
                  </a:rPr>
                  <a:t>suction</a:t>
                </a:r>
              </a:p>
            </p:txBody>
          </p:sp>
        </p:grpSp>
        <p:sp>
          <p:nvSpPr>
            <p:cNvPr id="190556" name="Rectangle 92"/>
            <p:cNvSpPr>
              <a:spLocks noChangeAspect="1" noChangeArrowheads="1"/>
            </p:cNvSpPr>
            <p:nvPr/>
          </p:nvSpPr>
          <p:spPr bwMode="auto">
            <a:xfrm>
              <a:off x="874" y="1911"/>
              <a:ext cx="837" cy="221"/>
            </a:xfrm>
            <a:prstGeom prst="rect">
              <a:avLst/>
            </a:prstGeom>
            <a:noFill/>
            <a:ln w="9525">
              <a:noFill/>
              <a:miter lim="800000"/>
              <a:headEnd/>
              <a:tailEnd/>
            </a:ln>
          </p:spPr>
          <p:txBody>
            <a:bodyPr/>
            <a:lstStyle/>
            <a:p>
              <a:endParaRPr lang="en-US"/>
            </a:p>
          </p:txBody>
        </p:sp>
        <p:sp>
          <p:nvSpPr>
            <p:cNvPr id="190557" name="Rectangle 93"/>
            <p:cNvSpPr>
              <a:spLocks noChangeAspect="1" noChangeArrowheads="1"/>
            </p:cNvSpPr>
            <p:nvPr/>
          </p:nvSpPr>
          <p:spPr bwMode="auto">
            <a:xfrm>
              <a:off x="919" y="1944"/>
              <a:ext cx="143" cy="207"/>
            </a:xfrm>
            <a:prstGeom prst="rect">
              <a:avLst/>
            </a:prstGeom>
            <a:noFill/>
            <a:ln w="9525">
              <a:noFill/>
              <a:miter lim="800000"/>
              <a:headEnd/>
              <a:tailEnd/>
            </a:ln>
          </p:spPr>
          <p:txBody>
            <a:bodyPr/>
            <a:lstStyle/>
            <a:p>
              <a:endParaRPr lang="en-US"/>
            </a:p>
          </p:txBody>
        </p:sp>
        <p:sp>
          <p:nvSpPr>
            <p:cNvPr id="190558" name="Rectangle 94"/>
            <p:cNvSpPr>
              <a:spLocks noChangeAspect="1" noChangeArrowheads="1"/>
            </p:cNvSpPr>
            <p:nvPr/>
          </p:nvSpPr>
          <p:spPr bwMode="auto">
            <a:xfrm>
              <a:off x="995" y="1947"/>
              <a:ext cx="48" cy="230"/>
            </a:xfrm>
            <a:prstGeom prst="rect">
              <a:avLst/>
            </a:prstGeom>
            <a:noFill/>
            <a:ln w="9525">
              <a:noFill/>
              <a:miter lim="800000"/>
              <a:headEnd/>
              <a:tailEnd/>
            </a:ln>
          </p:spPr>
          <p:txBody>
            <a:bodyPr wrap="none" lIns="0" tIns="0" rIns="0" bIns="0">
              <a:spAutoFit/>
            </a:bodyPr>
            <a:lstStyle/>
            <a:p>
              <a:pPr algn="l" eaLnBrk="0" hangingPunct="0"/>
              <a:r>
                <a:rPr lang="en-GB">
                  <a:solidFill>
                    <a:srgbClr val="000000"/>
                  </a:solidFill>
                  <a:latin typeface="Times New Roman" pitchFamily="18" charset="0"/>
                </a:rPr>
                <a:t> </a:t>
              </a:r>
              <a:endParaRPr lang="en-GB" sz="1000">
                <a:latin typeface="Univers 55" pitchFamily="2" charset="0"/>
              </a:endParaRPr>
            </a:p>
          </p:txBody>
        </p:sp>
        <p:sp>
          <p:nvSpPr>
            <p:cNvPr id="190559" name="Rectangle 95"/>
            <p:cNvSpPr>
              <a:spLocks noChangeAspect="1" noChangeArrowheads="1"/>
            </p:cNvSpPr>
            <p:nvPr/>
          </p:nvSpPr>
          <p:spPr bwMode="auto">
            <a:xfrm>
              <a:off x="993" y="2027"/>
              <a:ext cx="101" cy="137"/>
            </a:xfrm>
            <a:prstGeom prst="rect">
              <a:avLst/>
            </a:prstGeom>
            <a:noFill/>
            <a:ln w="9525">
              <a:noFill/>
              <a:miter lim="800000"/>
              <a:headEnd/>
              <a:tailEnd/>
            </a:ln>
          </p:spPr>
          <p:txBody>
            <a:bodyPr/>
            <a:lstStyle/>
            <a:p>
              <a:endParaRPr lang="en-US"/>
            </a:p>
          </p:txBody>
        </p:sp>
        <p:sp>
          <p:nvSpPr>
            <p:cNvPr id="190560" name="Rectangle 96"/>
            <p:cNvSpPr>
              <a:spLocks noChangeAspect="1" noChangeArrowheads="1"/>
            </p:cNvSpPr>
            <p:nvPr/>
          </p:nvSpPr>
          <p:spPr bwMode="auto">
            <a:xfrm>
              <a:off x="1049" y="1981"/>
              <a:ext cx="48" cy="230"/>
            </a:xfrm>
            <a:prstGeom prst="rect">
              <a:avLst/>
            </a:prstGeom>
            <a:noFill/>
            <a:ln w="9525">
              <a:noFill/>
              <a:miter lim="800000"/>
              <a:headEnd/>
              <a:tailEnd/>
            </a:ln>
          </p:spPr>
          <p:txBody>
            <a:bodyPr wrap="none" lIns="0" tIns="0" rIns="0" bIns="0">
              <a:spAutoFit/>
            </a:bodyPr>
            <a:lstStyle/>
            <a:p>
              <a:pPr algn="l" eaLnBrk="0" hangingPunct="0"/>
              <a:r>
                <a:rPr lang="en-GB">
                  <a:solidFill>
                    <a:srgbClr val="000000"/>
                  </a:solidFill>
                  <a:latin typeface="Times New Roman" pitchFamily="18" charset="0"/>
                </a:rPr>
                <a:t> </a:t>
              </a:r>
              <a:endParaRPr lang="en-GB" sz="1000">
                <a:latin typeface="Univers 55" pitchFamily="2" charset="0"/>
              </a:endParaRPr>
            </a:p>
          </p:txBody>
        </p:sp>
        <p:sp>
          <p:nvSpPr>
            <p:cNvPr id="190561" name="Rectangle 97"/>
            <p:cNvSpPr>
              <a:spLocks noChangeAspect="1" noChangeArrowheads="1"/>
            </p:cNvSpPr>
            <p:nvPr/>
          </p:nvSpPr>
          <p:spPr bwMode="auto">
            <a:xfrm>
              <a:off x="1126" y="1944"/>
              <a:ext cx="622" cy="207"/>
            </a:xfrm>
            <a:prstGeom prst="rect">
              <a:avLst/>
            </a:prstGeom>
            <a:noFill/>
            <a:ln w="9525">
              <a:noFill/>
              <a:miter lim="800000"/>
              <a:headEnd/>
              <a:tailEnd/>
            </a:ln>
          </p:spPr>
          <p:txBody>
            <a:bodyPr/>
            <a:lstStyle/>
            <a:p>
              <a:endParaRPr lang="en-US"/>
            </a:p>
          </p:txBody>
        </p:sp>
        <p:sp>
          <p:nvSpPr>
            <p:cNvPr id="190562" name="Rectangle 98"/>
            <p:cNvSpPr>
              <a:spLocks noChangeAspect="1" noChangeArrowheads="1"/>
            </p:cNvSpPr>
            <p:nvPr/>
          </p:nvSpPr>
          <p:spPr bwMode="auto">
            <a:xfrm>
              <a:off x="1690" y="1947"/>
              <a:ext cx="48" cy="230"/>
            </a:xfrm>
            <a:prstGeom prst="rect">
              <a:avLst/>
            </a:prstGeom>
            <a:noFill/>
            <a:ln w="9525">
              <a:noFill/>
              <a:miter lim="800000"/>
              <a:headEnd/>
              <a:tailEnd/>
            </a:ln>
          </p:spPr>
          <p:txBody>
            <a:bodyPr wrap="none" lIns="0" tIns="0" rIns="0" bIns="0">
              <a:spAutoFit/>
            </a:bodyPr>
            <a:lstStyle/>
            <a:p>
              <a:pPr algn="l" eaLnBrk="0" hangingPunct="0"/>
              <a:r>
                <a:rPr lang="en-GB">
                  <a:solidFill>
                    <a:srgbClr val="000000"/>
                  </a:solidFill>
                  <a:latin typeface="Times New Roman" pitchFamily="18" charset="0"/>
                </a:rPr>
                <a:t> </a:t>
              </a:r>
              <a:endParaRPr lang="en-GB" sz="1000">
                <a:latin typeface="Univers 55" pitchFamily="2" charset="0"/>
              </a:endParaRPr>
            </a:p>
          </p:txBody>
        </p:sp>
        <p:sp>
          <p:nvSpPr>
            <p:cNvPr id="190563" name="Rectangle 99"/>
            <p:cNvSpPr>
              <a:spLocks noChangeAspect="1" noChangeArrowheads="1"/>
            </p:cNvSpPr>
            <p:nvPr/>
          </p:nvSpPr>
          <p:spPr bwMode="auto">
            <a:xfrm>
              <a:off x="1785" y="3882"/>
              <a:ext cx="632" cy="221"/>
            </a:xfrm>
            <a:prstGeom prst="rect">
              <a:avLst/>
            </a:prstGeom>
            <a:noFill/>
            <a:ln w="9525">
              <a:noFill/>
              <a:miter lim="800000"/>
              <a:headEnd/>
              <a:tailEnd/>
            </a:ln>
          </p:spPr>
          <p:txBody>
            <a:bodyPr/>
            <a:lstStyle/>
            <a:p>
              <a:endParaRPr lang="en-US"/>
            </a:p>
          </p:txBody>
        </p:sp>
        <p:sp>
          <p:nvSpPr>
            <p:cNvPr id="190564" name="Rectangle 100"/>
            <p:cNvSpPr>
              <a:spLocks noChangeAspect="1" noChangeArrowheads="1"/>
            </p:cNvSpPr>
            <p:nvPr/>
          </p:nvSpPr>
          <p:spPr bwMode="auto">
            <a:xfrm>
              <a:off x="1955" y="3955"/>
              <a:ext cx="48" cy="230"/>
            </a:xfrm>
            <a:prstGeom prst="rect">
              <a:avLst/>
            </a:prstGeom>
            <a:noFill/>
            <a:ln w="9525">
              <a:noFill/>
              <a:miter lim="800000"/>
              <a:headEnd/>
              <a:tailEnd/>
            </a:ln>
          </p:spPr>
          <p:txBody>
            <a:bodyPr wrap="none" lIns="0" tIns="0" rIns="0" bIns="0">
              <a:spAutoFit/>
            </a:bodyPr>
            <a:lstStyle/>
            <a:p>
              <a:pPr algn="l" eaLnBrk="0" hangingPunct="0"/>
              <a:r>
                <a:rPr lang="en-GB">
                  <a:solidFill>
                    <a:srgbClr val="000000"/>
                  </a:solidFill>
                  <a:latin typeface="Times New Roman" pitchFamily="18" charset="0"/>
                </a:rPr>
                <a:t> </a:t>
              </a:r>
              <a:endParaRPr lang="en-GB" sz="1000">
                <a:latin typeface="Univers 55" pitchFamily="2" charset="0"/>
              </a:endParaRPr>
            </a:p>
          </p:txBody>
        </p:sp>
        <p:sp>
          <p:nvSpPr>
            <p:cNvPr id="190565" name="Rectangle 101"/>
            <p:cNvSpPr>
              <a:spLocks noChangeAspect="1" noChangeArrowheads="1"/>
            </p:cNvSpPr>
            <p:nvPr/>
          </p:nvSpPr>
          <p:spPr bwMode="auto">
            <a:xfrm>
              <a:off x="2383" y="3922"/>
              <a:ext cx="48" cy="229"/>
            </a:xfrm>
            <a:prstGeom prst="rect">
              <a:avLst/>
            </a:prstGeom>
            <a:noFill/>
            <a:ln w="9525">
              <a:noFill/>
              <a:miter lim="800000"/>
              <a:headEnd/>
              <a:tailEnd/>
            </a:ln>
          </p:spPr>
          <p:txBody>
            <a:bodyPr wrap="none" lIns="0" tIns="0" rIns="0" bIns="0">
              <a:spAutoFit/>
            </a:bodyPr>
            <a:lstStyle/>
            <a:p>
              <a:pPr algn="l" eaLnBrk="0" hangingPunct="0"/>
              <a:r>
                <a:rPr lang="en-GB">
                  <a:solidFill>
                    <a:srgbClr val="000000"/>
                  </a:solidFill>
                  <a:latin typeface="Times New Roman" pitchFamily="18" charset="0"/>
                </a:rPr>
                <a:t> </a:t>
              </a:r>
              <a:endParaRPr lang="en-GB" sz="1000">
                <a:latin typeface="Univers 55" pitchFamily="2" charset="0"/>
              </a:endParaRPr>
            </a:p>
          </p:txBody>
        </p:sp>
        <p:grpSp>
          <p:nvGrpSpPr>
            <p:cNvPr id="4" name="Group 102"/>
            <p:cNvGrpSpPr>
              <a:grpSpLocks noChangeAspect="1"/>
            </p:cNvGrpSpPr>
            <p:nvPr/>
          </p:nvGrpSpPr>
          <p:grpSpPr bwMode="auto">
            <a:xfrm>
              <a:off x="946" y="1667"/>
              <a:ext cx="859" cy="224"/>
              <a:chOff x="808" y="1165"/>
              <a:chExt cx="1073" cy="280"/>
            </a:xfrm>
          </p:grpSpPr>
          <p:sp>
            <p:nvSpPr>
              <p:cNvPr id="190567" name="Text Box 103"/>
              <p:cNvSpPr txBox="1">
                <a:spLocks noChangeAspect="1" noChangeArrowheads="1"/>
              </p:cNvSpPr>
              <p:nvPr/>
            </p:nvSpPr>
            <p:spPr bwMode="auto">
              <a:xfrm>
                <a:off x="808" y="1165"/>
                <a:ext cx="1073" cy="276"/>
              </a:xfrm>
              <a:prstGeom prst="rect">
                <a:avLst/>
              </a:prstGeom>
              <a:noFill/>
              <a:ln w="9525">
                <a:noFill/>
                <a:miter lim="800000"/>
                <a:headEnd/>
                <a:tailEnd/>
              </a:ln>
              <a:effectLst/>
            </p:spPr>
            <p:txBody>
              <a:bodyPr wrap="none">
                <a:spAutoFit/>
              </a:bodyPr>
              <a:lstStyle/>
              <a:p>
                <a:pPr algn="l" eaLnBrk="0" hangingPunct="0"/>
                <a:r>
                  <a:rPr lang="en-GB" sz="1700">
                    <a:latin typeface="Univers 55" pitchFamily="2" charset="0"/>
                  </a:rPr>
                  <a:t>C   =  + 1.00</a:t>
                </a:r>
              </a:p>
            </p:txBody>
          </p:sp>
          <p:sp>
            <p:nvSpPr>
              <p:cNvPr id="190568" name="Text Box 104"/>
              <p:cNvSpPr txBox="1">
                <a:spLocks noChangeAspect="1" noChangeArrowheads="1"/>
              </p:cNvSpPr>
              <p:nvPr/>
            </p:nvSpPr>
            <p:spPr bwMode="auto">
              <a:xfrm>
                <a:off x="875" y="1205"/>
                <a:ext cx="269" cy="240"/>
              </a:xfrm>
              <a:prstGeom prst="rect">
                <a:avLst/>
              </a:prstGeom>
              <a:noFill/>
              <a:ln w="9525">
                <a:noFill/>
                <a:miter lim="800000"/>
                <a:headEnd/>
                <a:tailEnd/>
              </a:ln>
              <a:effectLst/>
            </p:spPr>
            <p:txBody>
              <a:bodyPr wrap="none">
                <a:spAutoFit/>
              </a:bodyPr>
              <a:lstStyle/>
              <a:p>
                <a:pPr algn="l" eaLnBrk="0" hangingPunct="0"/>
                <a:r>
                  <a:rPr lang="en-GB" sz="1400">
                    <a:latin typeface="Univers 55" pitchFamily="2" charset="0"/>
                  </a:rPr>
                  <a:t> p</a:t>
                </a:r>
              </a:p>
            </p:txBody>
          </p:sp>
        </p:grpSp>
        <p:grpSp>
          <p:nvGrpSpPr>
            <p:cNvPr id="5" name="Group 105"/>
            <p:cNvGrpSpPr>
              <a:grpSpLocks noChangeAspect="1"/>
            </p:cNvGrpSpPr>
            <p:nvPr/>
          </p:nvGrpSpPr>
          <p:grpSpPr bwMode="auto">
            <a:xfrm>
              <a:off x="4061" y="2544"/>
              <a:ext cx="825" cy="224"/>
              <a:chOff x="808" y="1165"/>
              <a:chExt cx="1032" cy="279"/>
            </a:xfrm>
          </p:grpSpPr>
          <p:sp>
            <p:nvSpPr>
              <p:cNvPr id="190570" name="Text Box 106"/>
              <p:cNvSpPr txBox="1">
                <a:spLocks noChangeAspect="1" noChangeArrowheads="1"/>
              </p:cNvSpPr>
              <p:nvPr/>
            </p:nvSpPr>
            <p:spPr bwMode="auto">
              <a:xfrm>
                <a:off x="808" y="1165"/>
                <a:ext cx="1032" cy="276"/>
              </a:xfrm>
              <a:prstGeom prst="rect">
                <a:avLst/>
              </a:prstGeom>
              <a:noFill/>
              <a:ln w="9525">
                <a:noFill/>
                <a:miter lim="800000"/>
                <a:headEnd/>
                <a:tailEnd/>
              </a:ln>
              <a:effectLst/>
            </p:spPr>
            <p:txBody>
              <a:bodyPr wrap="none">
                <a:spAutoFit/>
              </a:bodyPr>
              <a:lstStyle/>
              <a:p>
                <a:pPr algn="l" eaLnBrk="0" hangingPunct="0"/>
                <a:r>
                  <a:rPr lang="en-GB" sz="1700">
                    <a:latin typeface="Univers 55" pitchFamily="2" charset="0"/>
                  </a:rPr>
                  <a:t>C   =  - 0.45</a:t>
                </a:r>
              </a:p>
            </p:txBody>
          </p:sp>
          <p:sp>
            <p:nvSpPr>
              <p:cNvPr id="190571" name="Text Box 107"/>
              <p:cNvSpPr txBox="1">
                <a:spLocks noChangeAspect="1" noChangeArrowheads="1"/>
              </p:cNvSpPr>
              <p:nvPr/>
            </p:nvSpPr>
            <p:spPr bwMode="auto">
              <a:xfrm>
                <a:off x="876" y="1205"/>
                <a:ext cx="268" cy="239"/>
              </a:xfrm>
              <a:prstGeom prst="rect">
                <a:avLst/>
              </a:prstGeom>
              <a:noFill/>
              <a:ln w="9525">
                <a:noFill/>
                <a:miter lim="800000"/>
                <a:headEnd/>
                <a:tailEnd/>
              </a:ln>
              <a:effectLst/>
            </p:spPr>
            <p:txBody>
              <a:bodyPr wrap="none">
                <a:spAutoFit/>
              </a:bodyPr>
              <a:lstStyle/>
              <a:p>
                <a:pPr algn="l" eaLnBrk="0" hangingPunct="0"/>
                <a:r>
                  <a:rPr lang="en-GB" sz="1400">
                    <a:latin typeface="Univers 55" pitchFamily="2" charset="0"/>
                  </a:rPr>
                  <a:t> p</a:t>
                </a:r>
              </a:p>
            </p:txBody>
          </p:sp>
        </p:grpSp>
        <p:grpSp>
          <p:nvGrpSpPr>
            <p:cNvPr id="6" name="Group 108"/>
            <p:cNvGrpSpPr>
              <a:grpSpLocks noChangeAspect="1"/>
            </p:cNvGrpSpPr>
            <p:nvPr/>
          </p:nvGrpSpPr>
          <p:grpSpPr bwMode="auto">
            <a:xfrm>
              <a:off x="1627" y="3702"/>
              <a:ext cx="749" cy="224"/>
              <a:chOff x="808" y="1166"/>
              <a:chExt cx="936" cy="280"/>
            </a:xfrm>
          </p:grpSpPr>
          <p:sp>
            <p:nvSpPr>
              <p:cNvPr id="190573" name="Text Box 109"/>
              <p:cNvSpPr txBox="1">
                <a:spLocks noChangeAspect="1" noChangeArrowheads="1"/>
              </p:cNvSpPr>
              <p:nvPr/>
            </p:nvSpPr>
            <p:spPr bwMode="auto">
              <a:xfrm>
                <a:off x="808" y="1166"/>
                <a:ext cx="936" cy="276"/>
              </a:xfrm>
              <a:prstGeom prst="rect">
                <a:avLst/>
              </a:prstGeom>
              <a:noFill/>
              <a:ln w="9525">
                <a:noFill/>
                <a:miter lim="800000"/>
                <a:headEnd/>
                <a:tailEnd/>
              </a:ln>
              <a:effectLst/>
            </p:spPr>
            <p:txBody>
              <a:bodyPr wrap="none">
                <a:spAutoFit/>
              </a:bodyPr>
              <a:lstStyle/>
              <a:p>
                <a:pPr algn="l" eaLnBrk="0" hangingPunct="0"/>
                <a:r>
                  <a:rPr lang="en-GB" sz="1700">
                    <a:latin typeface="Univers 55" pitchFamily="2" charset="0"/>
                  </a:rPr>
                  <a:t>C   =  - 1.5</a:t>
                </a:r>
              </a:p>
            </p:txBody>
          </p:sp>
          <p:sp>
            <p:nvSpPr>
              <p:cNvPr id="190574" name="Text Box 110"/>
              <p:cNvSpPr txBox="1">
                <a:spLocks noChangeAspect="1" noChangeArrowheads="1"/>
              </p:cNvSpPr>
              <p:nvPr/>
            </p:nvSpPr>
            <p:spPr bwMode="auto">
              <a:xfrm>
                <a:off x="875" y="1206"/>
                <a:ext cx="269" cy="240"/>
              </a:xfrm>
              <a:prstGeom prst="rect">
                <a:avLst/>
              </a:prstGeom>
              <a:noFill/>
              <a:ln w="9525">
                <a:noFill/>
                <a:miter lim="800000"/>
                <a:headEnd/>
                <a:tailEnd/>
              </a:ln>
              <a:effectLst/>
            </p:spPr>
            <p:txBody>
              <a:bodyPr wrap="none">
                <a:spAutoFit/>
              </a:bodyPr>
              <a:lstStyle/>
              <a:p>
                <a:pPr algn="l" eaLnBrk="0" hangingPunct="0"/>
                <a:r>
                  <a:rPr lang="en-GB" sz="1400">
                    <a:latin typeface="Univers 55" pitchFamily="2" charset="0"/>
                  </a:rPr>
                  <a:t> p</a:t>
                </a:r>
              </a:p>
            </p:txBody>
          </p:sp>
        </p:grpSp>
        <p:sp>
          <p:nvSpPr>
            <p:cNvPr id="190575" name="AutoShape 111"/>
            <p:cNvSpPr>
              <a:spLocks noChangeAspect="1" noChangeArrowheads="1"/>
            </p:cNvSpPr>
            <p:nvPr/>
          </p:nvSpPr>
          <p:spPr bwMode="auto">
            <a:xfrm>
              <a:off x="2100" y="1673"/>
              <a:ext cx="1790" cy="1778"/>
            </a:xfrm>
            <a:custGeom>
              <a:avLst/>
              <a:gdLst>
                <a:gd name="G0" fmla="+- 724 0 0"/>
                <a:gd name="G1" fmla="+- 21600 0 724"/>
                <a:gd name="G2" fmla="+- 21600 0 72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24" y="10800"/>
                  </a:moveTo>
                  <a:cubicBezTo>
                    <a:pt x="724" y="16365"/>
                    <a:pt x="5235" y="20876"/>
                    <a:pt x="10800" y="20876"/>
                  </a:cubicBezTo>
                  <a:cubicBezTo>
                    <a:pt x="16365" y="20876"/>
                    <a:pt x="20876" y="16365"/>
                    <a:pt x="20876" y="10800"/>
                  </a:cubicBezTo>
                  <a:cubicBezTo>
                    <a:pt x="20876" y="5235"/>
                    <a:pt x="16365" y="724"/>
                    <a:pt x="10800" y="724"/>
                  </a:cubicBezTo>
                  <a:cubicBezTo>
                    <a:pt x="5235" y="724"/>
                    <a:pt x="724" y="5235"/>
                    <a:pt x="724" y="10800"/>
                  </a:cubicBezTo>
                  <a:close/>
                </a:path>
              </a:pathLst>
            </a:custGeom>
            <a:solidFill>
              <a:schemeClr val="bg1"/>
            </a:solidFill>
            <a:ln w="12700">
              <a:solidFill>
                <a:schemeClr val="tx1"/>
              </a:solidFill>
              <a:round/>
              <a:headEnd/>
              <a:tailEnd/>
            </a:ln>
            <a:effectLst/>
          </p:spPr>
          <p:txBody>
            <a:bodyPr wrap="none" anchor="ctr"/>
            <a:lstStyle/>
            <a:p>
              <a:endParaRPr lang="en-US"/>
            </a:p>
          </p:txBody>
        </p:sp>
      </p:grpSp>
      <p:sp>
        <p:nvSpPr>
          <p:cNvPr id="190577" name="Rectangle 113"/>
          <p:cNvSpPr>
            <a:spLocks noChangeArrowheads="1"/>
          </p:cNvSpPr>
          <p:nvPr/>
        </p:nvSpPr>
        <p:spPr bwMode="auto">
          <a:xfrm>
            <a:off x="685800" y="87313"/>
            <a:ext cx="7772400" cy="1143000"/>
          </a:xfrm>
          <a:prstGeom prst="rect">
            <a:avLst/>
          </a:prstGeom>
          <a:noFill/>
          <a:ln w="9525">
            <a:noFill/>
            <a:miter lim="800000"/>
            <a:headEnd/>
            <a:tailEnd/>
          </a:ln>
          <a:effectLst/>
        </p:spPr>
        <p:txBody>
          <a:bodyPr anchor="ctr"/>
          <a:lstStyle/>
          <a:p>
            <a:r>
              <a:rPr lang="en-GB">
                <a:solidFill>
                  <a:schemeClr val="tx2"/>
                </a:solidFill>
              </a:rPr>
              <a:t>Wind force on a cylinder</a:t>
            </a:r>
          </a:p>
        </p:txBody>
      </p:sp>
      <p:grpSp>
        <p:nvGrpSpPr>
          <p:cNvPr id="7" name="Group 114"/>
          <p:cNvGrpSpPr>
            <a:grpSpLocks/>
          </p:cNvGrpSpPr>
          <p:nvPr/>
        </p:nvGrpSpPr>
        <p:grpSpPr bwMode="auto">
          <a:xfrm>
            <a:off x="7326313" y="122238"/>
            <a:ext cx="1725612" cy="766762"/>
            <a:chOff x="4615" y="77"/>
            <a:chExt cx="1087" cy="483"/>
          </a:xfrm>
        </p:grpSpPr>
        <p:sp>
          <p:nvSpPr>
            <p:cNvPr id="190579" name="Text Box 115"/>
            <p:cNvSpPr txBox="1">
              <a:spLocks noChangeArrowheads="1"/>
            </p:cNvSpPr>
            <p:nvPr/>
          </p:nvSpPr>
          <p:spPr bwMode="auto">
            <a:xfrm>
              <a:off x="4916" y="77"/>
              <a:ext cx="786" cy="230"/>
            </a:xfrm>
            <a:prstGeom prst="rect">
              <a:avLst/>
            </a:prstGeom>
            <a:noFill/>
            <a:ln w="9525">
              <a:noFill/>
              <a:miter lim="800000"/>
              <a:headEnd/>
              <a:tailEnd/>
            </a:ln>
            <a:effectLst/>
          </p:spPr>
          <p:txBody>
            <a:bodyPr lIns="0" tIns="0" rIns="0" bIns="0" anchor="ctr" anchorCtr="1"/>
            <a:lstStyle/>
            <a:p>
              <a:pPr algn="l" eaLnBrk="0" hangingPunct="0">
                <a:lnSpc>
                  <a:spcPct val="50000"/>
                </a:lnSpc>
                <a:spcBef>
                  <a:spcPct val="50000"/>
                </a:spcBef>
              </a:pPr>
              <a:r>
                <a:rPr lang="de-DE" sz="900" b="1">
                  <a:solidFill>
                    <a:srgbClr val="151C3B"/>
                  </a:solidFill>
                  <a:latin typeface="Univers 45 Light" pitchFamily="2" charset="0"/>
                  <a:cs typeface="Times New Roman" pitchFamily="18" charset="0"/>
                </a:rPr>
                <a:t>Schlaich Bergermann</a:t>
              </a:r>
            </a:p>
            <a:p>
              <a:pPr algn="l" eaLnBrk="0" hangingPunct="0">
                <a:lnSpc>
                  <a:spcPct val="50000"/>
                </a:lnSpc>
                <a:spcBef>
                  <a:spcPct val="50000"/>
                </a:spcBef>
              </a:pPr>
              <a:r>
                <a:rPr lang="de-DE" sz="900" b="1">
                  <a:solidFill>
                    <a:srgbClr val="151C3B"/>
                  </a:solidFill>
                  <a:latin typeface="Univers 45 Light" pitchFamily="2" charset="0"/>
                  <a:cs typeface="Courier New" pitchFamily="49" charset="0"/>
                </a:rPr>
                <a:t>Solar</a:t>
              </a:r>
              <a:r>
                <a:rPr lang="de-DE" sz="900">
                  <a:solidFill>
                    <a:srgbClr val="151C3B"/>
                  </a:solidFill>
                  <a:latin typeface="Univers 45 Light" pitchFamily="2" charset="0"/>
                  <a:cs typeface="Courier New" pitchFamily="49" charset="0"/>
                </a:rPr>
                <a:t> </a:t>
              </a:r>
              <a:r>
                <a:rPr lang="de-DE" sz="800">
                  <a:solidFill>
                    <a:srgbClr val="151C3B"/>
                  </a:solidFill>
                  <a:latin typeface="Univers 45 Light" pitchFamily="2" charset="0"/>
                  <a:cs typeface="Courier New" pitchFamily="49" charset="0"/>
                </a:rPr>
                <a:t>GmbH</a:t>
              </a:r>
              <a:r>
                <a:rPr lang="de-DE" sz="800">
                  <a:solidFill>
                    <a:srgbClr val="151C3B"/>
                  </a:solidFill>
                  <a:latin typeface="Univers 55" pitchFamily="2" charset="0"/>
                </a:rPr>
                <a:t> </a:t>
              </a:r>
            </a:p>
          </p:txBody>
        </p:sp>
        <p:pic>
          <p:nvPicPr>
            <p:cNvPr id="190580" name="Picture 116" descr="D:\haef\daten\0103_buero\Briefschaft\solarlogos\test3.WMF"/>
            <p:cNvPicPr>
              <a:picLocks noChangeAspect="1" noChangeArrowheads="1"/>
            </p:cNvPicPr>
            <p:nvPr/>
          </p:nvPicPr>
          <p:blipFill>
            <a:blip r:embed="rId3" cstate="print"/>
            <a:srcRect/>
            <a:stretch>
              <a:fillRect/>
            </a:stretch>
          </p:blipFill>
          <p:spPr bwMode="auto">
            <a:xfrm>
              <a:off x="4615" y="178"/>
              <a:ext cx="583" cy="382"/>
            </a:xfrm>
            <a:prstGeom prst="rect">
              <a:avLst/>
            </a:prstGeom>
            <a:noFill/>
            <a:ln w="9525">
              <a:noFill/>
              <a:miter lim="800000"/>
              <a:headEnd/>
              <a:tailEnd/>
            </a:ln>
          </p:spPr>
        </p:pic>
      </p:grpSp>
    </p:spTree>
  </p:cSld>
  <p:clrMapOvr>
    <a:masterClrMapping/>
  </p:clrMapOvr>
  <p:transition>
    <p:zoom dir="in"/>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4400" y="5975498"/>
            <a:ext cx="7315200" cy="731690"/>
          </a:xfrm>
        </p:spPr>
        <p:txBody>
          <a:bodyPr/>
          <a:lstStyle/>
          <a:p>
            <a:pPr>
              <a:lnSpc>
                <a:spcPct val="100000"/>
              </a:lnSpc>
            </a:pPr>
            <a:r>
              <a:rPr lang="en-AU" sz="1200" dirty="0" smtClean="0"/>
              <a:t>Satellite view of Jan </a:t>
            </a:r>
            <a:r>
              <a:rPr lang="en-AU" sz="1200" dirty="0" err="1" smtClean="0"/>
              <a:t>Mayen</a:t>
            </a:r>
            <a:r>
              <a:rPr lang="en-AU" sz="1200" dirty="0" smtClean="0"/>
              <a:t> island with a Von </a:t>
            </a:r>
            <a:r>
              <a:rPr lang="en-AU" sz="1200" dirty="0" err="1" smtClean="0"/>
              <a:t>Kármán</a:t>
            </a:r>
            <a:r>
              <a:rPr lang="en-AU" sz="1200" dirty="0" smtClean="0"/>
              <a:t> vortex street shown by cloud vortices, Greenland (on the left top side) and Norway (on the right bottom side) </a:t>
            </a:r>
            <a:br>
              <a:rPr lang="en-AU" sz="1200" dirty="0" smtClean="0"/>
            </a:br>
            <a:r>
              <a:rPr lang="en-AU" sz="1200" dirty="0" smtClean="0"/>
              <a:t>Source: Image courtesy of MODIS Rapid Response Project at NASA/GSFC</a:t>
            </a:r>
            <a:br>
              <a:rPr lang="en-AU" sz="1200" dirty="0" smtClean="0"/>
            </a:br>
            <a:r>
              <a:rPr lang="en-AU" sz="1200" dirty="0" smtClean="0"/>
              <a:t>Animation: </a:t>
            </a:r>
            <a:r>
              <a:rPr lang="es-ES" sz="1200" dirty="0" err="1" smtClean="0"/>
              <a:t>Cesareo</a:t>
            </a:r>
            <a:r>
              <a:rPr lang="es-ES" sz="1200" dirty="0" smtClean="0"/>
              <a:t> de La Rosa </a:t>
            </a:r>
            <a:r>
              <a:rPr lang="es-ES" sz="1200" dirty="0" err="1" smtClean="0"/>
              <a:t>Siqueira</a:t>
            </a:r>
            <a:endParaRPr lang="en-AU" sz="1200" dirty="0"/>
          </a:p>
        </p:txBody>
      </p:sp>
      <p:pic>
        <p:nvPicPr>
          <p:cNvPr id="262146" name="Picture 2"/>
          <p:cNvPicPr>
            <a:picLocks noChangeAspect="1" noChangeArrowheads="1"/>
          </p:cNvPicPr>
          <p:nvPr/>
        </p:nvPicPr>
        <p:blipFill>
          <a:blip r:embed="rId3" cstate="print"/>
          <a:srcRect/>
          <a:stretch>
            <a:fillRect/>
          </a:stretch>
        </p:blipFill>
        <p:spPr bwMode="auto">
          <a:xfrm>
            <a:off x="763588" y="240192"/>
            <a:ext cx="7620000" cy="5438775"/>
          </a:xfrm>
          <a:prstGeom prst="rect">
            <a:avLst/>
          </a:prstGeom>
          <a:noFill/>
          <a:ln w="9525">
            <a:noFill/>
            <a:miter lim="800000"/>
            <a:headEnd/>
            <a:tailEnd/>
          </a:ln>
        </p:spPr>
      </p:pic>
      <p:pic>
        <p:nvPicPr>
          <p:cNvPr id="4" name="Grafik 3" descr="Vortex-street-animation.gif"/>
          <p:cNvPicPr>
            <a:picLocks noChangeAspect="1"/>
          </p:cNvPicPr>
          <p:nvPr/>
        </p:nvPicPr>
        <p:blipFill>
          <a:blip r:embed="rId4" cstate="print"/>
          <a:stretch>
            <a:fillRect/>
          </a:stretch>
        </p:blipFill>
        <p:spPr>
          <a:xfrm>
            <a:off x="4419600" y="484740"/>
            <a:ext cx="3810000" cy="1905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peichenrad"/>
          <p:cNvPicPr>
            <a:picLocks noChangeAspect="1" noChangeArrowheads="1"/>
          </p:cNvPicPr>
          <p:nvPr/>
        </p:nvPicPr>
        <p:blipFill>
          <a:blip r:embed="rId3" cstate="print"/>
          <a:srcRect/>
          <a:stretch>
            <a:fillRect/>
          </a:stretch>
        </p:blipFill>
        <p:spPr bwMode="auto">
          <a:xfrm>
            <a:off x="0" y="0"/>
            <a:ext cx="9144000" cy="5937250"/>
          </a:xfrm>
          <a:prstGeom prst="rect">
            <a:avLst/>
          </a:prstGeom>
          <a:noFill/>
          <a:ln w="9525">
            <a:noFill/>
            <a:miter lim="800000"/>
            <a:headEnd/>
            <a:tailEnd/>
          </a:ln>
        </p:spPr>
      </p:pic>
      <p:sp>
        <p:nvSpPr>
          <p:cNvPr id="3" name="Rectangle 2"/>
          <p:cNvSpPr txBox="1">
            <a:spLocks noChangeArrowheads="1"/>
          </p:cNvSpPr>
          <p:nvPr/>
        </p:nvSpPr>
        <p:spPr>
          <a:xfrm>
            <a:off x="0" y="5954713"/>
            <a:ext cx="7772400" cy="903287"/>
          </a:xfrm>
          <a:prstGeom prst="rect">
            <a:avLst/>
          </a:prstGeom>
        </p:spPr>
        <p:txBody>
          <a:bodyPr/>
          <a:lstStyle/>
          <a:p>
            <a:pPr eaLnBrk="0" hangingPunct="0">
              <a:defRPr/>
            </a:pPr>
            <a:endParaRPr lang="es-ES_tradnl" sz="1600" kern="0" dirty="0">
              <a:solidFill>
                <a:schemeClr val="bg2"/>
              </a:solidFill>
              <a:latin typeface="+mj-lt"/>
              <a:ea typeface="+mj-ea"/>
              <a:cs typeface="+mj-cs"/>
            </a:endParaRPr>
          </a:p>
        </p:txBody>
      </p:sp>
      <p:sp>
        <p:nvSpPr>
          <p:cNvPr id="4" name="Titel 3"/>
          <p:cNvSpPr>
            <a:spLocks noGrp="1"/>
          </p:cNvSpPr>
          <p:nvPr>
            <p:ph type="title"/>
          </p:nvPr>
        </p:nvSpPr>
        <p:spPr/>
        <p:txBody>
          <a:bodyPr/>
          <a:lstStyle/>
          <a:p>
            <a:r>
              <a:rPr lang="es-ES_tradnl" kern="0" dirty="0" err="1" smtClean="0">
                <a:solidFill>
                  <a:schemeClr val="bg2"/>
                </a:solidFill>
              </a:rPr>
              <a:t>Speichenrad</a:t>
            </a:r>
            <a:r>
              <a:rPr lang="es-ES_tradnl" kern="0" dirty="0" smtClean="0">
                <a:solidFill>
                  <a:schemeClr val="bg2"/>
                </a:solidFill>
              </a:rPr>
              <a:t> / </a:t>
            </a:r>
            <a:r>
              <a:rPr lang="es-ES_tradnl" kern="0" dirty="0" err="1" smtClean="0">
                <a:solidFill>
                  <a:schemeClr val="bg2"/>
                </a:solidFill>
              </a:rPr>
              <a:t>Spoked</a:t>
            </a:r>
            <a:r>
              <a:rPr lang="es-ES_tradnl" kern="0" dirty="0" smtClean="0">
                <a:solidFill>
                  <a:schemeClr val="bg2"/>
                </a:solidFill>
              </a:rPr>
              <a:t> Wheel</a:t>
            </a:r>
            <a:br>
              <a:rPr lang="es-ES_tradnl" kern="0" dirty="0" smtClean="0">
                <a:solidFill>
                  <a:schemeClr val="bg2"/>
                </a:solidFill>
              </a:rPr>
            </a:br>
            <a:endParaRPr lang="en-A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X:\Visualisierungen\AWK Bergermann Bilder\AWK_Zoom-Speichenrad.jpg"/>
          <p:cNvPicPr>
            <a:picLocks noChangeAspect="1" noChangeArrowheads="1"/>
          </p:cNvPicPr>
          <p:nvPr/>
        </p:nvPicPr>
        <p:blipFill>
          <a:blip r:embed="rId3" cstate="print"/>
          <a:srcRect/>
          <a:stretch>
            <a:fillRect/>
          </a:stretch>
        </p:blipFill>
        <p:spPr bwMode="auto">
          <a:xfrm>
            <a:off x="0" y="0"/>
            <a:ext cx="9144000" cy="692150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de-DE" smtClean="0"/>
              <a:t>Starkenburger Hütte, Stubaier Alpen</a:t>
            </a:r>
          </a:p>
        </p:txBody>
      </p:sp>
      <p:pic>
        <p:nvPicPr>
          <p:cNvPr id="15363" name="Picture 4"/>
          <p:cNvPicPr>
            <a:picLocks noChangeAspect="1" noChangeArrowheads="1"/>
          </p:cNvPicPr>
          <p:nvPr/>
        </p:nvPicPr>
        <p:blipFill>
          <a:blip r:embed="rId3" cstate="print"/>
          <a:srcRect/>
          <a:stretch>
            <a:fillRect/>
          </a:stretch>
        </p:blipFill>
        <p:spPr bwMode="auto">
          <a:xfrm>
            <a:off x="207963" y="1719263"/>
            <a:ext cx="8458200" cy="431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409575" y="0"/>
            <a:ext cx="8534400" cy="6858000"/>
          </a:xfrm>
          <a:prstGeom prst="rect">
            <a:avLst/>
          </a:prstGeom>
          <a:solidFill>
            <a:schemeClr val="tx1"/>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46" name="Text Box 1026"/>
          <p:cNvSpPr txBox="1">
            <a:spLocks noChangeArrowheads="1"/>
          </p:cNvSpPr>
          <p:nvPr/>
        </p:nvSpPr>
        <p:spPr bwMode="auto">
          <a:xfrm>
            <a:off x="456407" y="300038"/>
            <a:ext cx="2741612" cy="369332"/>
          </a:xfrm>
          <a:prstGeom prst="rect">
            <a:avLst/>
          </a:prstGeom>
          <a:noFill/>
          <a:ln w="9525">
            <a:noFill/>
            <a:miter lim="800000"/>
            <a:headEnd/>
            <a:tailEnd/>
          </a:ln>
          <a:effectLst/>
        </p:spPr>
        <p:txBody>
          <a:bodyPr>
            <a:spAutoFit/>
          </a:bodyPr>
          <a:lstStyle/>
          <a:p>
            <a:r>
              <a:rPr lang="en-GB" dirty="0">
                <a:solidFill>
                  <a:schemeClr val="bg1"/>
                </a:solidFill>
                <a:latin typeface="Univers 55" pitchFamily="2" charset="0"/>
              </a:rPr>
              <a:t>Tower Dimensions</a:t>
            </a:r>
          </a:p>
        </p:txBody>
      </p:sp>
      <p:grpSp>
        <p:nvGrpSpPr>
          <p:cNvPr id="2" name="Group 1027"/>
          <p:cNvGrpSpPr>
            <a:grpSpLocks/>
          </p:cNvGrpSpPr>
          <p:nvPr/>
        </p:nvGrpSpPr>
        <p:grpSpPr bwMode="auto">
          <a:xfrm>
            <a:off x="2936875" y="0"/>
            <a:ext cx="5146675" cy="6653213"/>
            <a:chOff x="1850" y="0"/>
            <a:chExt cx="3242" cy="4191"/>
          </a:xfrm>
          <a:solidFill>
            <a:schemeClr val="tx1"/>
          </a:solidFill>
        </p:grpSpPr>
        <p:pic>
          <p:nvPicPr>
            <p:cNvPr id="210948" name="Picture 1028"/>
            <p:cNvPicPr>
              <a:picLocks noChangeAspect="1" noChangeArrowheads="1"/>
            </p:cNvPicPr>
            <p:nvPr/>
          </p:nvPicPr>
          <p:blipFill>
            <a:blip r:embed="rId3" cstate="print"/>
            <a:srcRect/>
            <a:stretch>
              <a:fillRect/>
            </a:stretch>
          </p:blipFill>
          <p:spPr bwMode="auto">
            <a:xfrm>
              <a:off x="1852" y="129"/>
              <a:ext cx="3240" cy="4062"/>
            </a:xfrm>
            <a:prstGeom prst="rect">
              <a:avLst/>
            </a:prstGeom>
            <a:grpFill/>
            <a:ln w="9525">
              <a:noFill/>
              <a:miter lim="800000"/>
              <a:headEnd/>
              <a:tailEnd/>
            </a:ln>
            <a:effectLst/>
          </p:spPr>
        </p:pic>
        <p:sp>
          <p:nvSpPr>
            <p:cNvPr id="210949" name="Rectangle 1029"/>
            <p:cNvSpPr>
              <a:spLocks noChangeArrowheads="1"/>
            </p:cNvSpPr>
            <p:nvPr/>
          </p:nvSpPr>
          <p:spPr bwMode="auto">
            <a:xfrm>
              <a:off x="1850" y="136"/>
              <a:ext cx="637" cy="4032"/>
            </a:xfrm>
            <a:prstGeom prst="rect">
              <a:avLst/>
            </a:prstGeom>
            <a:grpFill/>
            <a:ln w="9525">
              <a:noFill/>
              <a:miter lim="800000"/>
              <a:headEnd/>
              <a:tailEnd/>
            </a:ln>
            <a:effectLst/>
          </p:spPr>
          <p:txBody>
            <a:bodyPr wrap="none" anchor="ctr"/>
            <a:lstStyle/>
            <a:p>
              <a:endParaRPr lang="en-US">
                <a:solidFill>
                  <a:schemeClr val="bg1"/>
                </a:solidFill>
              </a:endParaRPr>
            </a:p>
          </p:txBody>
        </p:sp>
        <p:sp>
          <p:nvSpPr>
            <p:cNvPr id="210950" name="Text Box 1030"/>
            <p:cNvSpPr txBox="1">
              <a:spLocks noChangeArrowheads="1"/>
            </p:cNvSpPr>
            <p:nvPr/>
          </p:nvSpPr>
          <p:spPr bwMode="auto">
            <a:xfrm>
              <a:off x="1864" y="3950"/>
              <a:ext cx="660"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30	0.80m</a:t>
              </a:r>
            </a:p>
          </p:txBody>
        </p:sp>
        <p:sp>
          <p:nvSpPr>
            <p:cNvPr id="210951" name="Text Box 1031"/>
            <p:cNvSpPr txBox="1">
              <a:spLocks noChangeArrowheads="1"/>
            </p:cNvSpPr>
            <p:nvPr/>
          </p:nvSpPr>
          <p:spPr bwMode="auto">
            <a:xfrm>
              <a:off x="1864" y="3816"/>
              <a:ext cx="660"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55	1.80m</a:t>
              </a:r>
            </a:p>
          </p:txBody>
        </p:sp>
        <p:sp>
          <p:nvSpPr>
            <p:cNvPr id="210952" name="Text Box 1032"/>
            <p:cNvSpPr txBox="1">
              <a:spLocks noChangeArrowheads="1"/>
            </p:cNvSpPr>
            <p:nvPr/>
          </p:nvSpPr>
          <p:spPr bwMode="auto">
            <a:xfrm>
              <a:off x="1864" y="164"/>
              <a:ext cx="660"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b="1">
                  <a:solidFill>
                    <a:schemeClr val="bg1"/>
                  </a:solidFill>
                </a:rPr>
                <a:t>1000</a:t>
              </a:r>
              <a:r>
                <a:rPr lang="en-BZ" sz="1000">
                  <a:solidFill>
                    <a:schemeClr val="bg1"/>
                  </a:solidFill>
                </a:rPr>
                <a:t>	0.30m</a:t>
              </a:r>
            </a:p>
          </p:txBody>
        </p:sp>
        <p:sp>
          <p:nvSpPr>
            <p:cNvPr id="210953" name="Text Box 1033"/>
            <p:cNvSpPr txBox="1">
              <a:spLocks noChangeArrowheads="1"/>
            </p:cNvSpPr>
            <p:nvPr/>
          </p:nvSpPr>
          <p:spPr bwMode="auto">
            <a:xfrm>
              <a:off x="1864" y="1888"/>
              <a:ext cx="660"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550	0.30m</a:t>
              </a:r>
            </a:p>
          </p:txBody>
        </p:sp>
        <p:sp>
          <p:nvSpPr>
            <p:cNvPr id="210954" name="Text Box 1034"/>
            <p:cNvSpPr txBox="1">
              <a:spLocks noChangeArrowheads="1"/>
            </p:cNvSpPr>
            <p:nvPr/>
          </p:nvSpPr>
          <p:spPr bwMode="auto">
            <a:xfrm>
              <a:off x="1864" y="2062"/>
              <a:ext cx="660"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500	0.31m</a:t>
              </a:r>
            </a:p>
          </p:txBody>
        </p:sp>
        <p:sp>
          <p:nvSpPr>
            <p:cNvPr id="210955" name="Text Box 1035"/>
            <p:cNvSpPr txBox="1">
              <a:spLocks noChangeArrowheads="1"/>
            </p:cNvSpPr>
            <p:nvPr/>
          </p:nvSpPr>
          <p:spPr bwMode="auto">
            <a:xfrm>
              <a:off x="1864" y="2866"/>
              <a:ext cx="660"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300	0.47m</a:t>
              </a:r>
            </a:p>
          </p:txBody>
        </p:sp>
        <p:sp>
          <p:nvSpPr>
            <p:cNvPr id="210956" name="Rectangle 1036"/>
            <p:cNvSpPr>
              <a:spLocks noChangeArrowheads="1"/>
            </p:cNvSpPr>
            <p:nvPr/>
          </p:nvSpPr>
          <p:spPr bwMode="auto">
            <a:xfrm>
              <a:off x="3375" y="136"/>
              <a:ext cx="115" cy="3957"/>
            </a:xfrm>
            <a:prstGeom prst="rect">
              <a:avLst/>
            </a:prstGeom>
            <a:grpFill/>
            <a:ln w="9525">
              <a:noFill/>
              <a:miter lim="800000"/>
              <a:headEnd/>
              <a:tailEnd/>
            </a:ln>
            <a:effectLst/>
          </p:spPr>
          <p:txBody>
            <a:bodyPr wrap="none" anchor="ctr"/>
            <a:lstStyle/>
            <a:p>
              <a:endParaRPr lang="en-US">
                <a:solidFill>
                  <a:schemeClr val="bg1"/>
                </a:solidFill>
              </a:endParaRPr>
            </a:p>
          </p:txBody>
        </p:sp>
        <p:sp>
          <p:nvSpPr>
            <p:cNvPr id="210957" name="Text Box 1037"/>
            <p:cNvSpPr txBox="1">
              <a:spLocks noChangeArrowheads="1"/>
            </p:cNvSpPr>
            <p:nvPr/>
          </p:nvSpPr>
          <p:spPr bwMode="auto">
            <a:xfrm rot="-5400000">
              <a:off x="3263" y="3937"/>
              <a:ext cx="220"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55</a:t>
              </a:r>
            </a:p>
          </p:txBody>
        </p:sp>
        <p:sp>
          <p:nvSpPr>
            <p:cNvPr id="210958" name="Text Box 1038"/>
            <p:cNvSpPr txBox="1">
              <a:spLocks noChangeArrowheads="1"/>
            </p:cNvSpPr>
            <p:nvPr/>
          </p:nvSpPr>
          <p:spPr bwMode="auto">
            <a:xfrm rot="-5400000">
              <a:off x="3191" y="3395"/>
              <a:ext cx="364"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225</a:t>
              </a:r>
            </a:p>
          </p:txBody>
        </p:sp>
        <p:sp>
          <p:nvSpPr>
            <p:cNvPr id="210959" name="Text Box 1039"/>
            <p:cNvSpPr txBox="1">
              <a:spLocks noChangeArrowheads="1"/>
            </p:cNvSpPr>
            <p:nvPr/>
          </p:nvSpPr>
          <p:spPr bwMode="auto">
            <a:xfrm rot="-5400000">
              <a:off x="3191" y="2604"/>
              <a:ext cx="364"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180</a:t>
              </a:r>
            </a:p>
          </p:txBody>
        </p:sp>
        <p:sp>
          <p:nvSpPr>
            <p:cNvPr id="210960" name="Text Box 1040"/>
            <p:cNvSpPr txBox="1">
              <a:spLocks noChangeArrowheads="1"/>
            </p:cNvSpPr>
            <p:nvPr/>
          </p:nvSpPr>
          <p:spPr bwMode="auto">
            <a:xfrm rot="-5400000">
              <a:off x="3191" y="1919"/>
              <a:ext cx="364"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180</a:t>
              </a:r>
            </a:p>
          </p:txBody>
        </p:sp>
        <p:sp>
          <p:nvSpPr>
            <p:cNvPr id="210961" name="Text Box 1041"/>
            <p:cNvSpPr txBox="1">
              <a:spLocks noChangeArrowheads="1"/>
            </p:cNvSpPr>
            <p:nvPr/>
          </p:nvSpPr>
          <p:spPr bwMode="auto">
            <a:xfrm rot="-5400000">
              <a:off x="3191" y="1181"/>
              <a:ext cx="364"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180</a:t>
              </a:r>
            </a:p>
          </p:txBody>
        </p:sp>
        <p:sp>
          <p:nvSpPr>
            <p:cNvPr id="210962" name="Text Box 1042"/>
            <p:cNvSpPr txBox="1">
              <a:spLocks noChangeArrowheads="1"/>
            </p:cNvSpPr>
            <p:nvPr/>
          </p:nvSpPr>
          <p:spPr bwMode="auto">
            <a:xfrm rot="-5400000">
              <a:off x="3191" y="511"/>
              <a:ext cx="364" cy="154"/>
            </a:xfrm>
            <a:prstGeom prst="rect">
              <a:avLst/>
            </a:prstGeom>
            <a:grpFill/>
            <a:ln w="9525">
              <a:noFill/>
              <a:miter lim="800000"/>
              <a:headEnd/>
              <a:tailEnd/>
            </a:ln>
            <a:effectLst/>
          </p:spPr>
          <p:txBody>
            <a:bodyPr>
              <a:spAutoFit/>
            </a:bodyPr>
            <a:lstStyle/>
            <a:p>
              <a:pPr algn="l">
                <a:spcBef>
                  <a:spcPct val="50000"/>
                </a:spcBef>
                <a:tabLst>
                  <a:tab pos="482600" algn="l"/>
                </a:tabLst>
              </a:pPr>
              <a:r>
                <a:rPr lang="en-BZ" sz="1000">
                  <a:solidFill>
                    <a:schemeClr val="bg1"/>
                  </a:solidFill>
                </a:rPr>
                <a:t>170</a:t>
              </a:r>
            </a:p>
          </p:txBody>
        </p:sp>
        <p:sp>
          <p:nvSpPr>
            <p:cNvPr id="210963" name="Text Box 1043"/>
            <p:cNvSpPr txBox="1">
              <a:spLocks noChangeArrowheads="1"/>
            </p:cNvSpPr>
            <p:nvPr/>
          </p:nvSpPr>
          <p:spPr bwMode="auto">
            <a:xfrm rot="-5400000">
              <a:off x="2270" y="1269"/>
              <a:ext cx="440" cy="154"/>
            </a:xfrm>
            <a:prstGeom prst="rect">
              <a:avLst/>
            </a:prstGeom>
            <a:grpFill/>
            <a:ln w="9525">
              <a:noFill/>
              <a:miter lim="800000"/>
              <a:headEnd/>
              <a:tailEnd/>
            </a:ln>
            <a:effectLst/>
          </p:spPr>
          <p:txBody>
            <a:bodyPr>
              <a:spAutoFit/>
            </a:bodyPr>
            <a:lstStyle/>
            <a:p>
              <a:pPr>
                <a:tabLst>
                  <a:tab pos="482600" algn="l"/>
                </a:tabLst>
              </a:pPr>
              <a:r>
                <a:rPr lang="en-BZ" sz="1000">
                  <a:solidFill>
                    <a:schemeClr val="bg1"/>
                  </a:solidFill>
                </a:rPr>
                <a:t>outside</a:t>
              </a:r>
            </a:p>
          </p:txBody>
        </p:sp>
        <p:sp>
          <p:nvSpPr>
            <p:cNvPr id="210964" name="Text Box 1044"/>
            <p:cNvSpPr txBox="1">
              <a:spLocks noChangeArrowheads="1"/>
            </p:cNvSpPr>
            <p:nvPr/>
          </p:nvSpPr>
          <p:spPr bwMode="auto">
            <a:xfrm rot="-5400000">
              <a:off x="2546" y="1269"/>
              <a:ext cx="440" cy="154"/>
            </a:xfrm>
            <a:prstGeom prst="rect">
              <a:avLst/>
            </a:prstGeom>
            <a:grpFill/>
            <a:ln w="9525">
              <a:noFill/>
              <a:miter lim="800000"/>
              <a:headEnd/>
              <a:tailEnd/>
            </a:ln>
            <a:effectLst/>
          </p:spPr>
          <p:txBody>
            <a:bodyPr>
              <a:spAutoFit/>
            </a:bodyPr>
            <a:lstStyle/>
            <a:p>
              <a:pPr>
                <a:tabLst>
                  <a:tab pos="482600" algn="l"/>
                </a:tabLst>
              </a:pPr>
              <a:r>
                <a:rPr lang="en-BZ" sz="1000">
                  <a:solidFill>
                    <a:schemeClr val="bg1"/>
                  </a:solidFill>
                </a:rPr>
                <a:t>intside</a:t>
              </a:r>
            </a:p>
          </p:txBody>
        </p:sp>
        <p:sp>
          <p:nvSpPr>
            <p:cNvPr id="210965" name="Rectangle 1045"/>
            <p:cNvSpPr>
              <a:spLocks noChangeArrowheads="1"/>
            </p:cNvSpPr>
            <p:nvPr/>
          </p:nvSpPr>
          <p:spPr bwMode="auto">
            <a:xfrm>
              <a:off x="2502" y="1934"/>
              <a:ext cx="76" cy="257"/>
            </a:xfrm>
            <a:prstGeom prst="rect">
              <a:avLst/>
            </a:prstGeom>
            <a:grpFill/>
            <a:ln w="9525">
              <a:noFill/>
              <a:miter lim="800000"/>
              <a:headEnd/>
              <a:tailEnd/>
            </a:ln>
            <a:effectLst/>
          </p:spPr>
          <p:txBody>
            <a:bodyPr wrap="none" anchor="ctr"/>
            <a:lstStyle/>
            <a:p>
              <a:endParaRPr lang="en-US">
                <a:solidFill>
                  <a:schemeClr val="bg1"/>
                </a:solidFill>
              </a:endParaRPr>
            </a:p>
          </p:txBody>
        </p:sp>
        <p:sp>
          <p:nvSpPr>
            <p:cNvPr id="210966" name="Rectangle 1046"/>
            <p:cNvSpPr>
              <a:spLocks noChangeArrowheads="1"/>
            </p:cNvSpPr>
            <p:nvPr/>
          </p:nvSpPr>
          <p:spPr bwMode="auto">
            <a:xfrm>
              <a:off x="2662" y="1926"/>
              <a:ext cx="76" cy="257"/>
            </a:xfrm>
            <a:prstGeom prst="rect">
              <a:avLst/>
            </a:prstGeom>
            <a:grpFill/>
            <a:ln w="9525">
              <a:noFill/>
              <a:miter lim="800000"/>
              <a:headEnd/>
              <a:tailEnd/>
            </a:ln>
            <a:effectLst/>
          </p:spPr>
          <p:txBody>
            <a:bodyPr wrap="none" anchor="ctr"/>
            <a:lstStyle/>
            <a:p>
              <a:endParaRPr lang="en-US">
                <a:solidFill>
                  <a:schemeClr val="bg1"/>
                </a:solidFill>
              </a:endParaRPr>
            </a:p>
          </p:txBody>
        </p:sp>
        <p:sp>
          <p:nvSpPr>
            <p:cNvPr id="210967" name="Rectangle 1047"/>
            <p:cNvSpPr>
              <a:spLocks noChangeArrowheads="1"/>
            </p:cNvSpPr>
            <p:nvPr/>
          </p:nvSpPr>
          <p:spPr bwMode="auto">
            <a:xfrm>
              <a:off x="4313" y="152"/>
              <a:ext cx="766" cy="2971"/>
            </a:xfrm>
            <a:prstGeom prst="rect">
              <a:avLst/>
            </a:prstGeom>
            <a:grpFill/>
            <a:ln w="9525">
              <a:noFill/>
              <a:miter lim="800000"/>
              <a:headEnd/>
              <a:tailEnd/>
            </a:ln>
            <a:effectLst/>
          </p:spPr>
          <p:txBody>
            <a:bodyPr wrap="none" anchor="ctr"/>
            <a:lstStyle/>
            <a:p>
              <a:endParaRPr lang="en-US">
                <a:solidFill>
                  <a:schemeClr val="bg1"/>
                </a:solidFill>
              </a:endParaRPr>
            </a:p>
          </p:txBody>
        </p:sp>
        <p:sp>
          <p:nvSpPr>
            <p:cNvPr id="210968" name="Rectangle 1048"/>
            <p:cNvSpPr>
              <a:spLocks noChangeArrowheads="1"/>
            </p:cNvSpPr>
            <p:nvPr/>
          </p:nvSpPr>
          <p:spPr bwMode="auto">
            <a:xfrm>
              <a:off x="4047" y="139"/>
              <a:ext cx="174" cy="50"/>
            </a:xfrm>
            <a:prstGeom prst="rect">
              <a:avLst/>
            </a:prstGeom>
            <a:grpFill/>
            <a:ln w="9525">
              <a:noFill/>
              <a:miter lim="800000"/>
              <a:headEnd/>
              <a:tailEnd/>
            </a:ln>
            <a:effectLst/>
          </p:spPr>
          <p:txBody>
            <a:bodyPr wrap="none" anchor="ctr"/>
            <a:lstStyle/>
            <a:p>
              <a:endParaRPr lang="en-US">
                <a:solidFill>
                  <a:schemeClr val="bg1"/>
                </a:solidFill>
              </a:endParaRPr>
            </a:p>
          </p:txBody>
        </p:sp>
        <p:sp>
          <p:nvSpPr>
            <p:cNvPr id="210969" name="Rectangle 1049"/>
            <p:cNvSpPr>
              <a:spLocks noChangeArrowheads="1"/>
            </p:cNvSpPr>
            <p:nvPr/>
          </p:nvSpPr>
          <p:spPr bwMode="auto">
            <a:xfrm>
              <a:off x="4291" y="3926"/>
              <a:ext cx="538" cy="182"/>
            </a:xfrm>
            <a:prstGeom prst="rect">
              <a:avLst/>
            </a:prstGeom>
            <a:grpFill/>
            <a:ln w="9525">
              <a:noFill/>
              <a:miter lim="800000"/>
              <a:headEnd/>
              <a:tailEnd/>
            </a:ln>
            <a:effectLst/>
          </p:spPr>
          <p:txBody>
            <a:bodyPr wrap="none" anchor="ctr"/>
            <a:lstStyle/>
            <a:p>
              <a:endParaRPr lang="en-US">
                <a:solidFill>
                  <a:schemeClr val="bg1"/>
                </a:solidFill>
              </a:endParaRPr>
            </a:p>
          </p:txBody>
        </p:sp>
        <p:sp>
          <p:nvSpPr>
            <p:cNvPr id="210970" name="Text Box 1050"/>
            <p:cNvSpPr txBox="1">
              <a:spLocks noChangeArrowheads="1"/>
            </p:cNvSpPr>
            <p:nvPr/>
          </p:nvSpPr>
          <p:spPr bwMode="auto">
            <a:xfrm>
              <a:off x="3658" y="0"/>
              <a:ext cx="660" cy="154"/>
            </a:xfrm>
            <a:prstGeom prst="rect">
              <a:avLst/>
            </a:prstGeom>
            <a:grpFill/>
            <a:ln w="9525">
              <a:noFill/>
              <a:miter lim="800000"/>
              <a:headEnd/>
              <a:tailEnd/>
            </a:ln>
            <a:effectLst/>
          </p:spPr>
          <p:txBody>
            <a:bodyPr>
              <a:spAutoFit/>
            </a:bodyPr>
            <a:lstStyle/>
            <a:p>
              <a:pPr>
                <a:spcBef>
                  <a:spcPct val="50000"/>
                </a:spcBef>
                <a:tabLst>
                  <a:tab pos="482600" algn="l"/>
                </a:tabLst>
              </a:pPr>
              <a:r>
                <a:rPr lang="en-BZ" sz="1000" b="1">
                  <a:solidFill>
                    <a:schemeClr val="bg1"/>
                  </a:solidFill>
                </a:rPr>
                <a:t>120</a:t>
              </a:r>
            </a:p>
          </p:txBody>
        </p:sp>
        <p:sp>
          <p:nvSpPr>
            <p:cNvPr id="210971" name="Line 1051"/>
            <p:cNvSpPr>
              <a:spLocks noChangeShapeType="1"/>
            </p:cNvSpPr>
            <p:nvPr/>
          </p:nvSpPr>
          <p:spPr bwMode="auto">
            <a:xfrm>
              <a:off x="3736" y="136"/>
              <a:ext cx="485" cy="0"/>
            </a:xfrm>
            <a:prstGeom prst="line">
              <a:avLst/>
            </a:prstGeom>
            <a:grpFill/>
            <a:ln w="9525">
              <a:solidFill>
                <a:schemeClr val="tx1"/>
              </a:solidFill>
              <a:round/>
              <a:headEnd type="triangle" w="med" len="med"/>
              <a:tailEnd type="triangle" w="med" len="med"/>
            </a:ln>
            <a:effectLst/>
          </p:spPr>
          <p:txBody>
            <a:bodyPr/>
            <a:lstStyle/>
            <a:p>
              <a:endParaRPr lang="en-US">
                <a:solidFill>
                  <a:schemeClr val="bg1"/>
                </a:solidFill>
              </a:endParaRPr>
            </a:p>
          </p:txBody>
        </p:sp>
      </p:grpSp>
      <p:sp>
        <p:nvSpPr>
          <p:cNvPr id="210972" name="Rectangle 1052"/>
          <p:cNvSpPr>
            <a:spLocks noChangeArrowheads="1"/>
          </p:cNvSpPr>
          <p:nvPr/>
        </p:nvSpPr>
        <p:spPr bwMode="auto">
          <a:xfrm>
            <a:off x="4211638" y="5041900"/>
            <a:ext cx="203200" cy="854075"/>
          </a:xfrm>
          <a:prstGeom prst="rect">
            <a:avLst/>
          </a:prstGeom>
          <a:solidFill>
            <a:schemeClr val="tx1"/>
          </a:solidFill>
          <a:ln w="9525">
            <a:noFill/>
            <a:miter lim="800000"/>
            <a:headEnd/>
            <a:tailEnd/>
          </a:ln>
          <a:effectLst/>
        </p:spPr>
        <p:txBody>
          <a:bodyPr wrap="none" anchor="ctr"/>
          <a:lstStyle/>
          <a:p>
            <a:endParaRPr lang="en-US" dirty="0">
              <a:solidFill>
                <a:schemeClr val="bg1"/>
              </a:solidFill>
            </a:endParaRPr>
          </a:p>
        </p:txBody>
      </p:sp>
      <p:grpSp>
        <p:nvGrpSpPr>
          <p:cNvPr id="3" name="Group 1054"/>
          <p:cNvGrpSpPr>
            <a:grpSpLocks/>
          </p:cNvGrpSpPr>
          <p:nvPr/>
        </p:nvGrpSpPr>
        <p:grpSpPr bwMode="auto">
          <a:xfrm>
            <a:off x="7231972" y="122238"/>
            <a:ext cx="1725612" cy="766762"/>
            <a:chOff x="4615" y="77"/>
            <a:chExt cx="1087" cy="483"/>
          </a:xfrm>
        </p:grpSpPr>
        <p:sp>
          <p:nvSpPr>
            <p:cNvPr id="210975" name="Text Box 1055"/>
            <p:cNvSpPr txBox="1">
              <a:spLocks noChangeArrowheads="1"/>
            </p:cNvSpPr>
            <p:nvPr/>
          </p:nvSpPr>
          <p:spPr bwMode="auto">
            <a:xfrm>
              <a:off x="4916" y="77"/>
              <a:ext cx="786" cy="230"/>
            </a:xfrm>
            <a:prstGeom prst="rect">
              <a:avLst/>
            </a:prstGeom>
            <a:noFill/>
            <a:ln w="9525">
              <a:noFill/>
              <a:miter lim="800000"/>
              <a:headEnd/>
              <a:tailEnd/>
            </a:ln>
            <a:effectLst/>
          </p:spPr>
          <p:txBody>
            <a:bodyPr lIns="0" tIns="0" rIns="0" bIns="0" anchor="ctr" anchorCtr="1"/>
            <a:lstStyle/>
            <a:p>
              <a:pPr algn="l" eaLnBrk="0" hangingPunct="0">
                <a:lnSpc>
                  <a:spcPct val="50000"/>
                </a:lnSpc>
                <a:spcBef>
                  <a:spcPct val="50000"/>
                </a:spcBef>
              </a:pPr>
              <a:r>
                <a:rPr lang="de-DE" sz="900" b="1">
                  <a:solidFill>
                    <a:srgbClr val="151C3B"/>
                  </a:solidFill>
                  <a:latin typeface="Univers 45 Light" pitchFamily="2" charset="0"/>
                  <a:cs typeface="Times New Roman" pitchFamily="18" charset="0"/>
                </a:rPr>
                <a:t>Schlaich Bergermann</a:t>
              </a:r>
            </a:p>
            <a:p>
              <a:pPr algn="l" eaLnBrk="0" hangingPunct="0">
                <a:lnSpc>
                  <a:spcPct val="50000"/>
                </a:lnSpc>
                <a:spcBef>
                  <a:spcPct val="50000"/>
                </a:spcBef>
              </a:pPr>
              <a:r>
                <a:rPr lang="de-DE" sz="900" b="1">
                  <a:solidFill>
                    <a:srgbClr val="151C3B"/>
                  </a:solidFill>
                  <a:latin typeface="Univers 45 Light" pitchFamily="2" charset="0"/>
                  <a:cs typeface="Courier New" pitchFamily="49" charset="0"/>
                </a:rPr>
                <a:t>Solar</a:t>
              </a:r>
              <a:r>
                <a:rPr lang="de-DE" sz="900">
                  <a:solidFill>
                    <a:srgbClr val="151C3B"/>
                  </a:solidFill>
                  <a:latin typeface="Univers 45 Light" pitchFamily="2" charset="0"/>
                  <a:cs typeface="Courier New" pitchFamily="49" charset="0"/>
                </a:rPr>
                <a:t> </a:t>
              </a:r>
              <a:r>
                <a:rPr lang="de-DE" sz="800">
                  <a:solidFill>
                    <a:srgbClr val="151C3B"/>
                  </a:solidFill>
                  <a:latin typeface="Univers 45 Light" pitchFamily="2" charset="0"/>
                  <a:cs typeface="Courier New" pitchFamily="49" charset="0"/>
                </a:rPr>
                <a:t>GmbH</a:t>
              </a:r>
              <a:r>
                <a:rPr lang="de-DE" sz="800">
                  <a:solidFill>
                    <a:srgbClr val="151C3B"/>
                  </a:solidFill>
                  <a:latin typeface="Univers 55" pitchFamily="2" charset="0"/>
                </a:rPr>
                <a:t> </a:t>
              </a:r>
            </a:p>
          </p:txBody>
        </p:sp>
        <p:pic>
          <p:nvPicPr>
            <p:cNvPr id="210976" name="Picture 1056" descr="D:\haef\daten\0103_buero\Briefschaft\solarlogos\test3.WMF"/>
            <p:cNvPicPr>
              <a:picLocks noChangeAspect="1" noChangeArrowheads="1"/>
            </p:cNvPicPr>
            <p:nvPr/>
          </p:nvPicPr>
          <p:blipFill>
            <a:blip r:embed="rId4" cstate="print"/>
            <a:srcRect/>
            <a:stretch>
              <a:fillRect/>
            </a:stretch>
          </p:blipFill>
          <p:spPr bwMode="auto">
            <a:xfrm>
              <a:off x="4615" y="178"/>
              <a:ext cx="583" cy="382"/>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oval2"/>
          <p:cNvPicPr>
            <a:picLocks noChangeAspect="1" noChangeArrowheads="1" noCrop="1"/>
          </p:cNvPicPr>
          <p:nvPr/>
        </p:nvPicPr>
        <p:blipFill>
          <a:blip r:embed="rId3" cstate="print"/>
          <a:srcRect/>
          <a:stretch>
            <a:fillRect/>
          </a:stretch>
        </p:blipFill>
        <p:spPr bwMode="auto">
          <a:xfrm>
            <a:off x="4648200" y="471488"/>
            <a:ext cx="2049463" cy="5921375"/>
          </a:xfrm>
          <a:prstGeom prst="rect">
            <a:avLst/>
          </a:prstGeom>
          <a:noFill/>
          <a:ln w="9525">
            <a:noFill/>
            <a:miter lim="800000"/>
            <a:headEnd/>
            <a:tailEnd/>
          </a:ln>
        </p:spPr>
      </p:pic>
      <p:grpSp>
        <p:nvGrpSpPr>
          <p:cNvPr id="2" name="Group 4"/>
          <p:cNvGrpSpPr>
            <a:grpSpLocks/>
          </p:cNvGrpSpPr>
          <p:nvPr/>
        </p:nvGrpSpPr>
        <p:grpSpPr bwMode="auto">
          <a:xfrm>
            <a:off x="6392863" y="471488"/>
            <a:ext cx="3486150" cy="5921375"/>
            <a:chOff x="2742" y="314"/>
            <a:chExt cx="2324" cy="3948"/>
          </a:xfrm>
        </p:grpSpPr>
        <p:pic>
          <p:nvPicPr>
            <p:cNvPr id="31753" name="Picture 5" descr="schale1"/>
            <p:cNvPicPr>
              <a:picLocks noChangeAspect="1" noChangeArrowheads="1" noCrop="1"/>
            </p:cNvPicPr>
            <p:nvPr/>
          </p:nvPicPr>
          <p:blipFill>
            <a:blip r:embed="rId4" cstate="print"/>
            <a:srcRect/>
            <a:stretch>
              <a:fillRect/>
            </a:stretch>
          </p:blipFill>
          <p:spPr bwMode="auto">
            <a:xfrm>
              <a:off x="2742" y="315"/>
              <a:ext cx="2324" cy="3945"/>
            </a:xfrm>
            <a:prstGeom prst="rect">
              <a:avLst/>
            </a:prstGeom>
            <a:noFill/>
            <a:ln w="9525">
              <a:noFill/>
              <a:miter lim="800000"/>
              <a:headEnd/>
              <a:tailEnd/>
            </a:ln>
          </p:spPr>
        </p:pic>
        <p:sp>
          <p:nvSpPr>
            <p:cNvPr id="31754" name="Rectangle 6"/>
            <p:cNvSpPr>
              <a:spLocks noChangeArrowheads="1"/>
            </p:cNvSpPr>
            <p:nvPr/>
          </p:nvSpPr>
          <p:spPr bwMode="auto">
            <a:xfrm>
              <a:off x="4572" y="315"/>
              <a:ext cx="494" cy="3947"/>
            </a:xfrm>
            <a:prstGeom prst="rect">
              <a:avLst/>
            </a:prstGeom>
            <a:solidFill>
              <a:schemeClr val="bg1"/>
            </a:solidFill>
            <a:ln w="9525">
              <a:noFill/>
              <a:miter lim="800000"/>
              <a:headEnd/>
              <a:tailEnd/>
            </a:ln>
          </p:spPr>
          <p:txBody>
            <a:bodyPr wrap="none" anchor="ctr"/>
            <a:lstStyle/>
            <a:p>
              <a:endParaRPr lang="de-DE"/>
            </a:p>
          </p:txBody>
        </p:sp>
        <p:sp>
          <p:nvSpPr>
            <p:cNvPr id="31755" name="Rectangle 7"/>
            <p:cNvSpPr>
              <a:spLocks noChangeArrowheads="1"/>
            </p:cNvSpPr>
            <p:nvPr/>
          </p:nvSpPr>
          <p:spPr bwMode="auto">
            <a:xfrm>
              <a:off x="2742" y="314"/>
              <a:ext cx="464" cy="3948"/>
            </a:xfrm>
            <a:prstGeom prst="rect">
              <a:avLst/>
            </a:prstGeom>
            <a:solidFill>
              <a:schemeClr val="bg1"/>
            </a:solidFill>
            <a:ln w="9525">
              <a:noFill/>
              <a:miter lim="800000"/>
              <a:headEnd/>
              <a:tailEnd/>
            </a:ln>
          </p:spPr>
          <p:txBody>
            <a:bodyPr wrap="none" anchor="ctr"/>
            <a:lstStyle/>
            <a:p>
              <a:endParaRPr lang="de-DE"/>
            </a:p>
          </p:txBody>
        </p:sp>
      </p:grpSp>
      <p:pic>
        <p:nvPicPr>
          <p:cNvPr id="31749" name="Picture 8" descr="X:\Visualisierungen\AWK Bergermann Bilder\AWKWAnsicht1b_1024x768.jpg"/>
          <p:cNvPicPr>
            <a:picLocks noChangeAspect="1" noChangeArrowheads="1"/>
          </p:cNvPicPr>
          <p:nvPr/>
        </p:nvPicPr>
        <p:blipFill>
          <a:blip r:embed="rId5" cstate="print"/>
          <a:srcRect/>
          <a:stretch>
            <a:fillRect/>
          </a:stretch>
        </p:blipFill>
        <p:spPr bwMode="auto">
          <a:xfrm>
            <a:off x="457200" y="609600"/>
            <a:ext cx="3657600" cy="2687638"/>
          </a:xfrm>
          <a:prstGeom prst="rect">
            <a:avLst/>
          </a:prstGeom>
          <a:noFill/>
          <a:ln w="9525">
            <a:noFill/>
            <a:miter lim="800000"/>
            <a:headEnd/>
            <a:tailEnd/>
          </a:ln>
        </p:spPr>
      </p:pic>
      <p:pic>
        <p:nvPicPr>
          <p:cNvPr id="31750" name="Picture 9" descr="Speichenrad"/>
          <p:cNvPicPr>
            <a:picLocks noChangeAspect="1" noChangeArrowheads="1"/>
          </p:cNvPicPr>
          <p:nvPr/>
        </p:nvPicPr>
        <p:blipFill>
          <a:blip r:embed="rId6" cstate="print"/>
          <a:srcRect/>
          <a:stretch>
            <a:fillRect/>
          </a:stretch>
        </p:blipFill>
        <p:spPr bwMode="auto">
          <a:xfrm>
            <a:off x="457200" y="3644900"/>
            <a:ext cx="3657600" cy="2603500"/>
          </a:xfrm>
          <a:prstGeom prst="rect">
            <a:avLst/>
          </a:prstGeom>
          <a:noFill/>
          <a:ln w="9525">
            <a:noFill/>
            <a:miter lim="800000"/>
            <a:headEnd/>
            <a:tailEnd/>
          </a:ln>
        </p:spPr>
      </p:pic>
      <p:sp useBgFill="1">
        <p:nvSpPr>
          <p:cNvPr id="31751" name="Rectangle 10"/>
          <p:cNvSpPr>
            <a:spLocks noChangeArrowheads="1"/>
          </p:cNvSpPr>
          <p:nvPr/>
        </p:nvSpPr>
        <p:spPr bwMode="auto">
          <a:xfrm>
            <a:off x="8831263" y="381000"/>
            <a:ext cx="1066800" cy="6248400"/>
          </a:xfrm>
          <a:prstGeom prst="rect">
            <a:avLst/>
          </a:prstGeom>
          <a:ln w="9525">
            <a:solidFill>
              <a:schemeClr val="bg1"/>
            </a:solidFill>
            <a:miter lim="800000"/>
            <a:headEnd/>
            <a:tailEnd/>
          </a:ln>
        </p:spPr>
        <p:txBody>
          <a:bodyPr wrap="none" anchor="ctr"/>
          <a:lstStyle/>
          <a:p>
            <a:endParaRPr lang="de-DE"/>
          </a:p>
        </p:txBody>
      </p:sp>
      <p:sp useBgFill="1">
        <p:nvSpPr>
          <p:cNvPr id="31752" name="Rectangle 11"/>
          <p:cNvSpPr>
            <a:spLocks noChangeArrowheads="1"/>
          </p:cNvSpPr>
          <p:nvPr/>
        </p:nvSpPr>
        <p:spPr bwMode="auto">
          <a:xfrm>
            <a:off x="6324600" y="304800"/>
            <a:ext cx="1066800" cy="6248400"/>
          </a:xfrm>
          <a:prstGeom prst="rect">
            <a:avLst/>
          </a:prstGeom>
          <a:ln w="9525">
            <a:solidFill>
              <a:schemeClr val="tx2"/>
            </a:solidFill>
            <a:miter lim="800000"/>
            <a:headEnd/>
            <a:tailEnd/>
          </a:ln>
        </p:spPr>
        <p:txBody>
          <a:bodyPr wrap="none" anchor="ctr"/>
          <a:lstStyle/>
          <a:p>
            <a:endParaRPr lang="de-DE"/>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kumente und Einstellungen\ruprecht\Eigene Dateien\RUPRECHT\Veroeffentlichungen\Weimar\mueller\SEITENAN.GIF"/>
          <p:cNvPicPr>
            <a:picLocks noChangeAspect="1" noChangeArrowheads="1"/>
          </p:cNvPicPr>
          <p:nvPr/>
        </p:nvPicPr>
        <p:blipFill>
          <a:blip r:embed="rId3" cstate="print"/>
          <a:srcRect/>
          <a:stretch>
            <a:fillRect/>
          </a:stretch>
        </p:blipFill>
        <p:spPr bwMode="auto">
          <a:xfrm>
            <a:off x="1926981" y="0"/>
            <a:ext cx="4269524" cy="3262313"/>
          </a:xfrm>
          <a:prstGeom prst="rect">
            <a:avLst/>
          </a:prstGeom>
          <a:noFill/>
          <a:ln w="9525">
            <a:noFill/>
            <a:miter lim="800000"/>
            <a:headEnd/>
            <a:tailEnd/>
          </a:ln>
        </p:spPr>
      </p:pic>
      <p:sp>
        <p:nvSpPr>
          <p:cNvPr id="32771" name="Titel 1"/>
          <p:cNvSpPr>
            <a:spLocks noGrp="1"/>
          </p:cNvSpPr>
          <p:nvPr>
            <p:ph type="title"/>
          </p:nvPr>
        </p:nvSpPr>
        <p:spPr>
          <a:xfrm>
            <a:off x="912813" y="685800"/>
            <a:ext cx="7315200" cy="684000"/>
          </a:xfrm>
        </p:spPr>
        <p:txBody>
          <a:bodyPr/>
          <a:lstStyle/>
          <a:p>
            <a:r>
              <a:rPr lang="de-DE" dirty="0" err="1" smtClean="0"/>
              <a:t>Turbines</a:t>
            </a:r>
            <a:endParaRPr lang="de-DE" dirty="0" smtClean="0"/>
          </a:p>
        </p:txBody>
      </p:sp>
      <p:sp>
        <p:nvSpPr>
          <p:cNvPr id="32777" name="Rectangle 717"/>
          <p:cNvSpPr>
            <a:spLocks noChangeArrowheads="1"/>
          </p:cNvSpPr>
          <p:nvPr/>
        </p:nvSpPr>
        <p:spPr bwMode="auto">
          <a:xfrm>
            <a:off x="1291486" y="4497931"/>
            <a:ext cx="828786" cy="211875"/>
          </a:xfrm>
          <a:prstGeom prst="rect">
            <a:avLst/>
          </a:prstGeom>
          <a:noFill/>
          <a:ln w="9525">
            <a:noFill/>
            <a:miter lim="800000"/>
            <a:headEnd/>
            <a:tailEnd/>
          </a:ln>
        </p:spPr>
        <p:txBody>
          <a:bodyPr/>
          <a:lstStyle/>
          <a:p>
            <a:endParaRPr lang="de-DE"/>
          </a:p>
        </p:txBody>
      </p:sp>
      <p:sp>
        <p:nvSpPr>
          <p:cNvPr id="32802" name="Rectangle 843"/>
          <p:cNvSpPr>
            <a:spLocks noChangeArrowheads="1"/>
          </p:cNvSpPr>
          <p:nvPr/>
        </p:nvSpPr>
        <p:spPr bwMode="auto">
          <a:xfrm>
            <a:off x="1195388" y="4866570"/>
            <a:ext cx="567448" cy="215614"/>
          </a:xfrm>
          <a:prstGeom prst="rect">
            <a:avLst/>
          </a:prstGeom>
          <a:noFill/>
          <a:ln w="9525">
            <a:noFill/>
            <a:miter lim="800000"/>
            <a:headEnd/>
            <a:tailEnd/>
          </a:ln>
        </p:spPr>
        <p:txBody>
          <a:bodyPr wrap="none" lIns="0" tIns="0" rIns="0" bIns="0">
            <a:spAutoFit/>
          </a:bodyPr>
          <a:lstStyle/>
          <a:p>
            <a:pPr algn="ctr"/>
            <a:r>
              <a:rPr lang="de-DE" sz="1400" dirty="0" err="1">
                <a:latin typeface="Arial Unicode MS" pitchFamily="34" charset="-128"/>
              </a:rPr>
              <a:t>air</a:t>
            </a:r>
            <a:r>
              <a:rPr lang="de-DE" sz="1400" dirty="0">
                <a:latin typeface="Arial Unicode MS" pitchFamily="34" charset="-128"/>
              </a:rPr>
              <a:t> </a:t>
            </a:r>
            <a:r>
              <a:rPr lang="de-DE" sz="1400" dirty="0" err="1">
                <a:latin typeface="Arial Unicode MS" pitchFamily="34" charset="-128"/>
              </a:rPr>
              <a:t>flow</a:t>
            </a:r>
            <a:endParaRPr lang="de-DE" sz="1400" dirty="0">
              <a:latin typeface="Arial Unicode MS" pitchFamily="34" charset="-128"/>
            </a:endParaRPr>
          </a:p>
        </p:txBody>
      </p:sp>
      <p:sp>
        <p:nvSpPr>
          <p:cNvPr id="32803" name="AutoShape 844"/>
          <p:cNvSpPr>
            <a:spLocks noChangeArrowheads="1"/>
          </p:cNvSpPr>
          <p:nvPr/>
        </p:nvSpPr>
        <p:spPr bwMode="auto">
          <a:xfrm>
            <a:off x="1219335" y="5073899"/>
            <a:ext cx="490400" cy="401317"/>
          </a:xfrm>
          <a:prstGeom prst="rightArrow">
            <a:avLst>
              <a:gd name="adj1" fmla="val 50000"/>
              <a:gd name="adj2" fmla="val 36568"/>
            </a:avLst>
          </a:prstGeom>
          <a:solidFill>
            <a:srgbClr val="FFD979"/>
          </a:solidFill>
          <a:ln w="9525">
            <a:solidFill>
              <a:schemeClr val="tx1"/>
            </a:solidFill>
            <a:miter lim="800000"/>
            <a:headEnd/>
            <a:tailEnd/>
          </a:ln>
        </p:spPr>
        <p:txBody>
          <a:bodyPr wrap="none" anchor="ctr"/>
          <a:lstStyle/>
          <a:p>
            <a:endParaRPr lang="de-DE"/>
          </a:p>
        </p:txBody>
      </p:sp>
      <p:pic>
        <p:nvPicPr>
          <p:cNvPr id="32773" name="Picture 2" descr="O:\Sonne\Videos\EVM\SolarTower-Metric-Long-20040503001.bmp"/>
          <p:cNvPicPr>
            <a:picLocks noChangeAspect="1" noChangeArrowheads="1"/>
          </p:cNvPicPr>
          <p:nvPr/>
        </p:nvPicPr>
        <p:blipFill>
          <a:blip r:embed="rId4" cstate="print"/>
          <a:srcRect/>
          <a:stretch>
            <a:fillRect/>
          </a:stretch>
        </p:blipFill>
        <p:spPr bwMode="auto">
          <a:xfrm>
            <a:off x="3786188" y="3712308"/>
            <a:ext cx="4953000" cy="2971800"/>
          </a:xfrm>
          <a:prstGeom prst="rect">
            <a:avLst/>
          </a:prstGeom>
          <a:noFill/>
          <a:ln w="9525">
            <a:noFill/>
            <a:miter lim="800000"/>
            <a:headEnd/>
            <a:tailEnd/>
          </a:ln>
        </p:spPr>
      </p:pic>
      <p:pic>
        <p:nvPicPr>
          <p:cNvPr id="75778" name="Picture 2"/>
          <p:cNvPicPr>
            <a:picLocks noChangeAspect="1" noChangeArrowheads="1"/>
          </p:cNvPicPr>
          <p:nvPr/>
        </p:nvPicPr>
        <p:blipFill>
          <a:blip r:embed="rId5" cstate="print"/>
          <a:srcRect/>
          <a:stretch>
            <a:fillRect/>
          </a:stretch>
        </p:blipFill>
        <p:spPr bwMode="auto">
          <a:xfrm>
            <a:off x="1929912" y="3712308"/>
            <a:ext cx="1762496" cy="2971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4" descr="O:\Sonne\Visualisierungen\SolarTower\5 MW\AWK 5MW Overview_1024x768.jpg"/>
          <p:cNvPicPr>
            <a:picLocks noChangeAspect="1" noChangeArrowheads="1"/>
          </p:cNvPicPr>
          <p:nvPr/>
        </p:nvPicPr>
        <p:blipFill>
          <a:blip r:embed="rId3" cstate="print"/>
          <a:srcRect/>
          <a:stretch>
            <a:fillRect/>
          </a:stretch>
        </p:blipFill>
        <p:spPr bwMode="auto">
          <a:xfrm>
            <a:off x="4042229" y="1630475"/>
            <a:ext cx="5101771" cy="3597049"/>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t="20525"/>
          <a:stretch>
            <a:fillRect/>
          </a:stretch>
        </p:blipFill>
        <p:spPr bwMode="auto">
          <a:xfrm>
            <a:off x="2244412" y="3327628"/>
            <a:ext cx="885241" cy="941713"/>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t="20525"/>
          <a:stretch>
            <a:fillRect/>
          </a:stretch>
        </p:blipFill>
        <p:spPr bwMode="auto">
          <a:xfrm>
            <a:off x="105395" y="1609536"/>
            <a:ext cx="3842508" cy="4087624"/>
          </a:xfrm>
          <a:prstGeom prst="rect">
            <a:avLst/>
          </a:prstGeom>
          <a:noFill/>
          <a:ln w="9525">
            <a:noFill/>
            <a:miter lim="800000"/>
            <a:headEnd/>
            <a:tailEnd/>
          </a:ln>
        </p:spPr>
      </p:pic>
      <p:sp>
        <p:nvSpPr>
          <p:cNvPr id="12" name="Rectangle 3"/>
          <p:cNvSpPr txBox="1">
            <a:spLocks noChangeArrowheads="1"/>
          </p:cNvSpPr>
          <p:nvPr/>
        </p:nvSpPr>
        <p:spPr>
          <a:xfrm>
            <a:off x="971550" y="5895975"/>
            <a:ext cx="7943850" cy="457200"/>
          </a:xfrm>
          <a:prstGeom prst="rect">
            <a:avLst/>
          </a:prstGeom>
        </p:spPr>
        <p:txBody>
          <a:bodyPr vert="horz"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Prototype Manzanares  - 30 MW </a:t>
            </a:r>
            <a:r>
              <a:rPr lang="de-DE" sz="2000" dirty="0" smtClean="0">
                <a:ea typeface="+mj-ea"/>
                <a:cs typeface="Arial" pitchFamily="34" charset="0"/>
              </a:rPr>
              <a:t>System</a:t>
            </a:r>
            <a:endParaRPr kumimoji="0" lang="de-DE" sz="20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Video Animation</a:t>
            </a:r>
            <a:endParaRPr lang="en-AU" dirty="0"/>
          </a:p>
        </p:txBody>
      </p:sp>
      <p:pic>
        <p:nvPicPr>
          <p:cNvPr id="3" name="Solar Updraft Tower SBS Short.mpg">
            <a:hlinkClick r:id="" action="ppaction://media"/>
          </p:cNvPr>
          <p:cNvPicPr>
            <a:picLocks noRot="1" noChangeAspect="1"/>
          </p:cNvPicPr>
          <p:nvPr>
            <a:videoFile r:link="rId1"/>
          </p:nvPr>
        </p:nvPicPr>
        <p:blipFill>
          <a:blip r:embed="rId4" cstate="print"/>
          <a:stretch>
            <a:fillRect/>
          </a:stretch>
        </p:blipFill>
        <p:spPr>
          <a:xfrm>
            <a:off x="1214918" y="572786"/>
            <a:ext cx="6858000" cy="548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3" cstate="print"/>
          <a:srcRect/>
          <a:stretch>
            <a:fillRect/>
          </a:stretch>
        </p:blipFill>
        <p:spPr bwMode="auto">
          <a:xfrm>
            <a:off x="-1" y="-36715"/>
            <a:ext cx="9388549" cy="6894715"/>
          </a:xfrm>
          <a:prstGeom prst="rect">
            <a:avLst/>
          </a:prstGeom>
          <a:noFill/>
          <a:ln w="9525">
            <a:noFill/>
            <a:miter lim="800000"/>
            <a:headEnd/>
            <a:tailEnd/>
          </a:ln>
        </p:spPr>
      </p:pic>
      <p:sp>
        <p:nvSpPr>
          <p:cNvPr id="5" name="Titel 4"/>
          <p:cNvSpPr>
            <a:spLocks noGrp="1"/>
          </p:cNvSpPr>
          <p:nvPr>
            <p:ph type="title"/>
          </p:nvPr>
        </p:nvSpPr>
        <p:spPr>
          <a:xfrm>
            <a:off x="5779891" y="4111625"/>
            <a:ext cx="2619829" cy="997054"/>
          </a:xfrm>
        </p:spPr>
        <p:txBody>
          <a:bodyPr/>
          <a:lstStyle/>
          <a:p>
            <a:pPr algn="ctr">
              <a:lnSpc>
                <a:spcPct val="150000"/>
              </a:lnSpc>
            </a:pPr>
            <a:r>
              <a:rPr lang="de-DE" sz="3200" b="1" dirty="0" err="1" smtClean="0"/>
              <a:t>Thank</a:t>
            </a:r>
            <a:r>
              <a:rPr lang="de-DE" sz="3200" b="1" dirty="0" smtClean="0"/>
              <a:t> </a:t>
            </a:r>
            <a:r>
              <a:rPr lang="de-DE" sz="3200" b="1" dirty="0" err="1" smtClean="0"/>
              <a:t>you</a:t>
            </a:r>
            <a:r>
              <a:rPr lang="de-DE" sz="3200" b="1" dirty="0" smtClean="0"/>
              <a:t>!</a:t>
            </a:r>
            <a:endParaRPr lang="de-DE" sz="3200" dirty="0"/>
          </a:p>
        </p:txBody>
      </p:sp>
      <p:sp>
        <p:nvSpPr>
          <p:cNvPr id="4" name="Textfeld 3"/>
          <p:cNvSpPr txBox="1"/>
          <p:nvPr/>
        </p:nvSpPr>
        <p:spPr>
          <a:xfrm>
            <a:off x="6524171" y="6350000"/>
            <a:ext cx="2239716" cy="369332"/>
          </a:xfrm>
          <a:prstGeom prst="rect">
            <a:avLst/>
          </a:prstGeom>
          <a:noFill/>
        </p:spPr>
        <p:txBody>
          <a:bodyPr wrap="none" rtlCol="0">
            <a:spAutoFit/>
          </a:bodyPr>
          <a:lstStyle/>
          <a:p>
            <a:r>
              <a:rPr lang="en-US" dirty="0" smtClean="0"/>
              <a:t>g.weinrebe@sbp.de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912813" y="720732"/>
          <a:ext cx="7664825" cy="5459406"/>
        </p:xfrm>
        <a:graphic>
          <a:graphicData uri="http://schemas.openxmlformats.org/drawingml/2006/table">
            <a:tbl>
              <a:tblPr firstRow="1" bandRow="1">
                <a:tableStyleId>{10A1B5D5-9B99-4C35-A422-299274C87663}</a:tableStyleId>
              </a:tblPr>
              <a:tblGrid>
                <a:gridCol w="1425875"/>
                <a:gridCol w="1250081"/>
                <a:gridCol w="1156456"/>
                <a:gridCol w="1277471"/>
                <a:gridCol w="1277471"/>
                <a:gridCol w="1277471"/>
              </a:tblGrid>
              <a:tr h="666061">
                <a:tc>
                  <a:txBody>
                    <a:bodyPr/>
                    <a:lstStyle/>
                    <a:p>
                      <a:pPr algn="ctr"/>
                      <a:endParaRPr lang="en-US" sz="1600" dirty="0">
                        <a:solidFill>
                          <a:schemeClr val="tx1"/>
                        </a:solidFill>
                        <a:latin typeface="+mj-lt"/>
                      </a:endParaRPr>
                    </a:p>
                  </a:txBody>
                  <a:tcPr anchor="ctr">
                    <a:solidFill>
                      <a:schemeClr val="tx1">
                        <a:lumMod val="85000"/>
                      </a:schemeClr>
                    </a:solidFill>
                  </a:tcPr>
                </a:tc>
                <a:tc>
                  <a:txBody>
                    <a:bodyPr/>
                    <a:lstStyle/>
                    <a:p>
                      <a:pPr algn="ctr"/>
                      <a:r>
                        <a:rPr lang="en-US" sz="1400" dirty="0" smtClean="0">
                          <a:solidFill>
                            <a:schemeClr val="bg1"/>
                          </a:solidFill>
                          <a:latin typeface="+mj-lt"/>
                        </a:rPr>
                        <a:t>Dish/</a:t>
                      </a:r>
                      <a:r>
                        <a:rPr lang="en-US" sz="1400" dirty="0" err="1" smtClean="0">
                          <a:solidFill>
                            <a:schemeClr val="bg1"/>
                          </a:solidFill>
                          <a:latin typeface="+mj-lt"/>
                        </a:rPr>
                        <a:t>Stirling</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dirty="0" smtClean="0">
                          <a:solidFill>
                            <a:schemeClr val="bg1"/>
                          </a:solidFill>
                          <a:latin typeface="+mj-lt"/>
                        </a:rPr>
                        <a:t>Power Tower</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dirty="0" smtClean="0">
                          <a:solidFill>
                            <a:schemeClr val="bg1"/>
                          </a:solidFill>
                          <a:latin typeface="+mj-lt"/>
                        </a:rPr>
                        <a:t>Parabolic Trough</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dirty="0" smtClean="0">
                          <a:solidFill>
                            <a:schemeClr val="bg1"/>
                          </a:solidFill>
                          <a:latin typeface="+mj-lt"/>
                        </a:rPr>
                        <a:t>Linear Fresnel</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dirty="0" smtClean="0">
                          <a:solidFill>
                            <a:schemeClr val="bg1"/>
                          </a:solidFill>
                          <a:latin typeface="+mj-lt"/>
                        </a:rPr>
                        <a:t>Solar Updraft Tower</a:t>
                      </a:r>
                      <a:endParaRPr lang="en-US" sz="1400" dirty="0">
                        <a:solidFill>
                          <a:schemeClr val="bg1"/>
                        </a:solidFill>
                        <a:latin typeface="+mj-lt"/>
                      </a:endParaRPr>
                    </a:p>
                  </a:txBody>
                  <a:tcPr anchor="ctr">
                    <a:solidFill>
                      <a:schemeClr val="tx1">
                        <a:lumMod val="85000"/>
                      </a:schemeClr>
                    </a:solidFill>
                  </a:tcPr>
                </a:tc>
              </a:tr>
              <a:tr h="666061">
                <a:tc>
                  <a:txBody>
                    <a:bodyPr/>
                    <a:lstStyle/>
                    <a:p>
                      <a:pPr algn="ctr"/>
                      <a:r>
                        <a:rPr lang="en-US" sz="1400" dirty="0" err="1" smtClean="0">
                          <a:solidFill>
                            <a:schemeClr val="bg1"/>
                          </a:solidFill>
                          <a:latin typeface="+mj-lt"/>
                        </a:rPr>
                        <a:t>Erprobte</a:t>
                      </a:r>
                      <a:endParaRPr lang="en-US" sz="1400" dirty="0" smtClean="0">
                        <a:solidFill>
                          <a:schemeClr val="bg1"/>
                        </a:solidFill>
                        <a:latin typeface="+mj-lt"/>
                      </a:endParaRPr>
                    </a:p>
                    <a:p>
                      <a:pPr algn="ctr"/>
                      <a:r>
                        <a:rPr lang="en-US" sz="1400" baseline="0" dirty="0" err="1" smtClean="0">
                          <a:solidFill>
                            <a:schemeClr val="bg1"/>
                          </a:solidFill>
                          <a:latin typeface="+mj-lt"/>
                        </a:rPr>
                        <a:t>Technologie</a:t>
                      </a:r>
                      <a:endParaRPr lang="en-US" sz="1400" dirty="0">
                        <a:solidFill>
                          <a:schemeClr val="bg1"/>
                        </a:solidFill>
                        <a:latin typeface="+mj-lt"/>
                      </a:endParaRPr>
                    </a:p>
                  </a:txBody>
                  <a:tcPr anchor="ctr"/>
                </a:tc>
                <a:tc>
                  <a:txBody>
                    <a:bodyPr/>
                    <a:lstStyle/>
                    <a:p>
                      <a:pPr algn="ctr"/>
                      <a:r>
                        <a:rPr lang="en-US" sz="1400" dirty="0" smtClean="0">
                          <a:solidFill>
                            <a:schemeClr val="bg1"/>
                          </a:solidFill>
                          <a:latin typeface="+mj-lt"/>
                        </a:rPr>
                        <a:t>Nein</a:t>
                      </a:r>
                      <a:endParaRPr lang="en-US" sz="1400" dirty="0">
                        <a:solidFill>
                          <a:schemeClr val="bg1"/>
                        </a:solidFill>
                        <a:latin typeface="+mj-lt"/>
                      </a:endParaRPr>
                    </a:p>
                  </a:txBody>
                  <a:tcPr anchor="ctr"/>
                </a:tc>
                <a:tc>
                  <a:txBody>
                    <a:bodyPr/>
                    <a:lstStyle/>
                    <a:p>
                      <a:pPr algn="ctr"/>
                      <a:r>
                        <a:rPr lang="en-US" sz="1400" kern="1200" dirty="0" smtClean="0">
                          <a:solidFill>
                            <a:schemeClr val="bg1"/>
                          </a:solidFill>
                          <a:latin typeface="+mn-lt"/>
                          <a:ea typeface="+mn-ea"/>
                          <a:cs typeface="+mn-cs"/>
                        </a:rPr>
                        <a:t>Nein</a:t>
                      </a:r>
                      <a:endParaRPr lang="en-US" sz="1400" dirty="0">
                        <a:solidFill>
                          <a:schemeClr val="bg1"/>
                        </a:solidFill>
                        <a:latin typeface="+mj-lt"/>
                      </a:endParaRPr>
                    </a:p>
                  </a:txBody>
                  <a:tcPr anchor="ctr"/>
                </a:tc>
                <a:tc>
                  <a:txBody>
                    <a:bodyPr/>
                    <a:lstStyle/>
                    <a:p>
                      <a:pPr algn="ctr"/>
                      <a:r>
                        <a:rPr lang="en-US" sz="1400" dirty="0" err="1" smtClean="0">
                          <a:solidFill>
                            <a:schemeClr val="bg1"/>
                          </a:solidFill>
                          <a:latin typeface="+mj-lt"/>
                        </a:rPr>
                        <a:t>Ja</a:t>
                      </a:r>
                      <a:endParaRPr lang="en-US" sz="1400" dirty="0">
                        <a:solidFill>
                          <a:schemeClr val="bg1"/>
                        </a:solidFill>
                        <a:latin typeface="+mj-lt"/>
                      </a:endParaRPr>
                    </a:p>
                  </a:txBody>
                  <a:tcPr anchor="ctr"/>
                </a:tc>
                <a:tc>
                  <a:txBody>
                    <a:bodyPr/>
                    <a:lstStyle/>
                    <a:p>
                      <a:pPr algn="ctr"/>
                      <a:r>
                        <a:rPr lang="en-US" sz="1400" kern="1200" dirty="0" smtClean="0">
                          <a:solidFill>
                            <a:schemeClr val="bg1"/>
                          </a:solidFill>
                          <a:latin typeface="+mn-lt"/>
                          <a:ea typeface="+mn-ea"/>
                          <a:cs typeface="+mn-cs"/>
                        </a:rPr>
                        <a:t>Nein</a:t>
                      </a:r>
                      <a:endParaRPr lang="en-US" sz="1400" dirty="0">
                        <a:solidFill>
                          <a:schemeClr val="bg1"/>
                        </a:solidFill>
                        <a:latin typeface="+mj-lt"/>
                      </a:endParaRPr>
                    </a:p>
                  </a:txBody>
                  <a:tcPr anchor="ctr"/>
                </a:tc>
                <a:tc>
                  <a:txBody>
                    <a:bodyPr/>
                    <a:lstStyle/>
                    <a:p>
                      <a:pPr algn="ctr"/>
                      <a:r>
                        <a:rPr lang="en-US" sz="1400" kern="1200" dirty="0" smtClean="0">
                          <a:solidFill>
                            <a:schemeClr val="bg1"/>
                          </a:solidFill>
                          <a:latin typeface="+mn-lt"/>
                          <a:ea typeface="+mn-ea"/>
                          <a:cs typeface="+mn-cs"/>
                        </a:rPr>
                        <a:t>Nein</a:t>
                      </a:r>
                      <a:endParaRPr lang="en-US" sz="1400" dirty="0">
                        <a:solidFill>
                          <a:schemeClr val="bg1"/>
                        </a:solidFill>
                        <a:latin typeface="+mj-lt"/>
                      </a:endParaRPr>
                    </a:p>
                  </a:txBody>
                  <a:tcPr anchor="ctr"/>
                </a:tc>
              </a:tr>
              <a:tr h="6660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solidFill>
                            <a:schemeClr val="bg1"/>
                          </a:solidFill>
                          <a:latin typeface="+mj-lt"/>
                        </a:rPr>
                        <a:t>Optische</a:t>
                      </a:r>
                      <a:endParaRPr lang="en-US" sz="1400" dirty="0" smtClean="0">
                        <a:solidFill>
                          <a:schemeClr val="bg1"/>
                        </a:solidFill>
                        <a:latin typeface="+mj-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solidFill>
                            <a:schemeClr val="bg1"/>
                          </a:solidFill>
                          <a:latin typeface="+mj-lt"/>
                        </a:rPr>
                        <a:t>Effizienz</a:t>
                      </a:r>
                      <a:endParaRPr lang="en-US" sz="1400" dirty="0">
                        <a:solidFill>
                          <a:schemeClr val="bg1"/>
                        </a:solidFill>
                        <a:latin typeface="+mj-lt"/>
                      </a:endParaRPr>
                    </a:p>
                  </a:txBody>
                  <a:tcPr anchor="ctr">
                    <a:solidFill>
                      <a:schemeClr val="tx1">
                        <a:lumMod val="85000"/>
                      </a:schemeClr>
                    </a:solidFill>
                  </a:tcPr>
                </a:tc>
                <a:tc>
                  <a:txBody>
                    <a:bodyPr/>
                    <a:lstStyle/>
                    <a:p>
                      <a:pPr marL="0" algn="ctr" defTabSz="914400" rtl="0" eaLnBrk="1" latinLnBrk="0" hangingPunct="1"/>
                      <a:r>
                        <a:rPr lang="en-US" sz="1400" kern="1200" dirty="0" smtClean="0">
                          <a:solidFill>
                            <a:schemeClr val="bg1"/>
                          </a:solidFill>
                          <a:latin typeface="+mj-lt"/>
                          <a:ea typeface="+mn-ea"/>
                          <a:cs typeface="+mn-cs"/>
                        </a:rPr>
                        <a:t>Hoch</a:t>
                      </a:r>
                      <a:endParaRPr lang="en-US" sz="1400" kern="1200" dirty="0">
                        <a:solidFill>
                          <a:schemeClr val="bg1"/>
                        </a:solidFill>
                        <a:latin typeface="+mj-lt"/>
                        <a:ea typeface="+mn-ea"/>
                        <a:cs typeface="+mn-cs"/>
                      </a:endParaRPr>
                    </a:p>
                  </a:txBody>
                  <a:tcPr anchor="ctr">
                    <a:solidFill>
                      <a:schemeClr val="tx1">
                        <a:lumMod val="85000"/>
                      </a:schemeClr>
                    </a:solidFill>
                  </a:tcPr>
                </a:tc>
                <a:tc>
                  <a:txBody>
                    <a:bodyPr/>
                    <a:lstStyle/>
                    <a:p>
                      <a:pPr marL="0" algn="ctr" defTabSz="914400" rtl="0" eaLnBrk="1" latinLnBrk="0" hangingPunct="1"/>
                      <a:r>
                        <a:rPr lang="en-US" sz="1400" kern="1200" dirty="0" smtClean="0">
                          <a:solidFill>
                            <a:schemeClr val="bg1"/>
                          </a:solidFill>
                          <a:latin typeface="+mn-lt"/>
                          <a:ea typeface="+mn-ea"/>
                          <a:cs typeface="+mn-cs"/>
                        </a:rPr>
                        <a:t>Hoch</a:t>
                      </a:r>
                      <a:endParaRPr lang="en-US" sz="1400" kern="1200" dirty="0">
                        <a:solidFill>
                          <a:schemeClr val="bg1"/>
                        </a:solidFill>
                        <a:latin typeface="+mj-lt"/>
                        <a:ea typeface="+mn-ea"/>
                        <a:cs typeface="+mn-cs"/>
                      </a:endParaRPr>
                    </a:p>
                  </a:txBody>
                  <a:tcPr anchor="ctr">
                    <a:solidFill>
                      <a:schemeClr val="tx1">
                        <a:lumMod val="85000"/>
                      </a:schemeClr>
                    </a:solidFill>
                  </a:tcPr>
                </a:tc>
                <a:tc>
                  <a:txBody>
                    <a:bodyPr/>
                    <a:lstStyle/>
                    <a:p>
                      <a:pPr marL="0" algn="ctr" defTabSz="914400" rtl="0" eaLnBrk="1" latinLnBrk="0" hangingPunct="1"/>
                      <a:r>
                        <a:rPr lang="en-US" sz="1400" kern="1200" dirty="0" smtClean="0">
                          <a:solidFill>
                            <a:schemeClr val="bg1"/>
                          </a:solidFill>
                          <a:latin typeface="+mn-lt"/>
                          <a:ea typeface="+mn-ea"/>
                          <a:cs typeface="+mn-cs"/>
                        </a:rPr>
                        <a:t>Hoch</a:t>
                      </a:r>
                      <a:endParaRPr lang="en-US" sz="1400" kern="1200" dirty="0">
                        <a:solidFill>
                          <a:schemeClr val="bg1"/>
                        </a:solidFill>
                        <a:latin typeface="+mj-lt"/>
                        <a:ea typeface="+mn-ea"/>
                        <a:cs typeface="+mn-cs"/>
                      </a:endParaRPr>
                    </a:p>
                  </a:txBody>
                  <a:tcPr anchor="ctr">
                    <a:solidFill>
                      <a:schemeClr val="tx1">
                        <a:lumMod val="85000"/>
                      </a:schemeClr>
                    </a:solidFill>
                  </a:tcPr>
                </a:tc>
                <a:tc>
                  <a:txBody>
                    <a:bodyPr/>
                    <a:lstStyle/>
                    <a:p>
                      <a:pPr algn="ctr"/>
                      <a:r>
                        <a:rPr lang="en-US" sz="1400" dirty="0" err="1" smtClean="0">
                          <a:solidFill>
                            <a:schemeClr val="bg1"/>
                          </a:solidFill>
                          <a:latin typeface="+mj-lt"/>
                        </a:rPr>
                        <a:t>Mittel</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kern="1200" dirty="0" smtClean="0">
                          <a:solidFill>
                            <a:schemeClr val="bg1"/>
                          </a:solidFill>
                          <a:latin typeface="+mn-lt"/>
                          <a:ea typeface="+mn-ea"/>
                          <a:cs typeface="+mn-cs"/>
                        </a:rPr>
                        <a:t>Hoch</a:t>
                      </a:r>
                      <a:endParaRPr lang="en-US" sz="1400" dirty="0">
                        <a:solidFill>
                          <a:schemeClr val="bg1"/>
                        </a:solidFill>
                        <a:latin typeface="+mj-lt"/>
                      </a:endParaRPr>
                    </a:p>
                  </a:txBody>
                  <a:tcPr anchor="ctr">
                    <a:solidFill>
                      <a:schemeClr val="tx1">
                        <a:lumMod val="85000"/>
                      </a:schemeClr>
                    </a:solidFill>
                  </a:tcPr>
                </a:tc>
              </a:tr>
              <a:tr h="6660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solidFill>
                            <a:schemeClr val="bg1"/>
                          </a:solidFill>
                          <a:latin typeface="+mj-lt"/>
                        </a:rPr>
                        <a:t>Thermische</a:t>
                      </a:r>
                      <a:r>
                        <a:rPr lang="en-US" sz="1400" baseline="0" dirty="0" smtClean="0">
                          <a:solidFill>
                            <a:schemeClr val="bg1"/>
                          </a:solidFill>
                          <a:latin typeface="+mj-lt"/>
                        </a:rPr>
                        <a:t> </a:t>
                      </a:r>
                      <a:r>
                        <a:rPr lang="en-US" sz="1400" kern="1200" dirty="0" err="1" smtClean="0">
                          <a:solidFill>
                            <a:schemeClr val="bg1"/>
                          </a:solidFill>
                          <a:latin typeface="+mn-lt"/>
                          <a:ea typeface="+mn-ea"/>
                          <a:cs typeface="+mn-cs"/>
                        </a:rPr>
                        <a:t>Effizienz</a:t>
                      </a:r>
                      <a:endParaRPr lang="en-US" sz="1400" dirty="0">
                        <a:solidFill>
                          <a:schemeClr val="bg1"/>
                        </a:solidFill>
                        <a:latin typeface="+mj-lt"/>
                      </a:endParaRPr>
                    </a:p>
                  </a:txBody>
                  <a:tcPr anchor="ctr"/>
                </a:tc>
                <a:tc>
                  <a:txBody>
                    <a:bodyPr/>
                    <a:lstStyle/>
                    <a:p>
                      <a:pPr algn="ctr"/>
                      <a:r>
                        <a:rPr lang="en-US" sz="1400" kern="1200" dirty="0" smtClean="0">
                          <a:solidFill>
                            <a:schemeClr val="bg1"/>
                          </a:solidFill>
                          <a:latin typeface="+mn-lt"/>
                          <a:ea typeface="+mn-ea"/>
                          <a:cs typeface="+mn-cs"/>
                        </a:rPr>
                        <a:t>Hoch</a:t>
                      </a:r>
                      <a:endParaRPr lang="en-US" sz="1400" dirty="0">
                        <a:solidFill>
                          <a:schemeClr val="bg1"/>
                        </a:solidFill>
                        <a:latin typeface="+mj-lt"/>
                      </a:endParaRPr>
                    </a:p>
                  </a:txBody>
                  <a:tcPr anchor="ctr"/>
                </a:tc>
                <a:tc>
                  <a:txBody>
                    <a:bodyPr/>
                    <a:lstStyle/>
                    <a:p>
                      <a:pPr algn="ctr"/>
                      <a:r>
                        <a:rPr lang="en-US" sz="1400" dirty="0" smtClean="0">
                          <a:solidFill>
                            <a:schemeClr val="bg1"/>
                          </a:solidFill>
                          <a:latin typeface="+mj-lt"/>
                        </a:rPr>
                        <a:t>(</a:t>
                      </a:r>
                      <a:r>
                        <a:rPr lang="en-US" sz="1400" dirty="0" err="1" smtClean="0">
                          <a:solidFill>
                            <a:schemeClr val="bg1"/>
                          </a:solidFill>
                          <a:latin typeface="+mj-lt"/>
                        </a:rPr>
                        <a:t>Potentiel</a:t>
                      </a:r>
                      <a:r>
                        <a:rPr lang="en-US" sz="1400" dirty="0" smtClean="0">
                          <a:solidFill>
                            <a:schemeClr val="bg1"/>
                          </a:solidFill>
                          <a:latin typeface="+mj-lt"/>
                        </a:rPr>
                        <a:t>) </a:t>
                      </a:r>
                      <a:r>
                        <a:rPr lang="en-US" sz="1400" kern="1200" dirty="0" smtClean="0">
                          <a:solidFill>
                            <a:schemeClr val="bg1"/>
                          </a:solidFill>
                          <a:latin typeface="+mn-lt"/>
                          <a:ea typeface="+mn-ea"/>
                          <a:cs typeface="+mn-cs"/>
                        </a:rPr>
                        <a:t>Hoch</a:t>
                      </a:r>
                      <a:endParaRPr lang="en-US" sz="1400" dirty="0">
                        <a:solidFill>
                          <a:schemeClr val="bg1"/>
                        </a:solidFill>
                        <a:latin typeface="+mj-lt"/>
                      </a:endParaRPr>
                    </a:p>
                  </a:txBody>
                  <a:tcPr anchor="ctr"/>
                </a:tc>
                <a:tc>
                  <a:txBody>
                    <a:bodyPr/>
                    <a:lstStyle/>
                    <a:p>
                      <a:pPr algn="ctr"/>
                      <a:r>
                        <a:rPr lang="en-US" sz="1400" kern="1200" dirty="0" err="1" smtClean="0">
                          <a:solidFill>
                            <a:schemeClr val="bg1"/>
                          </a:solidFill>
                          <a:latin typeface="+mn-lt"/>
                          <a:ea typeface="+mn-ea"/>
                          <a:cs typeface="+mn-cs"/>
                        </a:rPr>
                        <a:t>Mittel</a:t>
                      </a:r>
                      <a:r>
                        <a:rPr lang="en-US" sz="1400" dirty="0" smtClean="0">
                          <a:solidFill>
                            <a:schemeClr val="bg1"/>
                          </a:solidFill>
                          <a:latin typeface="+mj-lt"/>
                        </a:rPr>
                        <a:t/>
                      </a:r>
                      <a:br>
                        <a:rPr lang="en-US" sz="1400" dirty="0" smtClean="0">
                          <a:solidFill>
                            <a:schemeClr val="bg1"/>
                          </a:solidFill>
                          <a:latin typeface="+mj-lt"/>
                        </a:rPr>
                      </a:br>
                      <a:r>
                        <a:rPr lang="en-US" sz="1400" dirty="0" smtClean="0">
                          <a:solidFill>
                            <a:schemeClr val="bg1"/>
                          </a:solidFill>
                          <a:latin typeface="+mj-lt"/>
                        </a:rPr>
                        <a:t>(</a:t>
                      </a:r>
                      <a:r>
                        <a:rPr lang="en-US" sz="1400" kern="1200" dirty="0" smtClean="0">
                          <a:solidFill>
                            <a:schemeClr val="bg1"/>
                          </a:solidFill>
                          <a:latin typeface="+mn-lt"/>
                          <a:ea typeface="+mn-ea"/>
                          <a:cs typeface="+mn-cs"/>
                        </a:rPr>
                        <a:t>Hoch</a:t>
                      </a:r>
                      <a:r>
                        <a:rPr lang="en-US" sz="1400" dirty="0" smtClean="0">
                          <a:solidFill>
                            <a:schemeClr val="bg1"/>
                          </a:solidFill>
                          <a:latin typeface="+mj-lt"/>
                        </a:rPr>
                        <a:t>)</a:t>
                      </a:r>
                      <a:endParaRPr lang="en-US" sz="1400" dirty="0">
                        <a:solidFill>
                          <a:schemeClr val="bg1"/>
                        </a:solidFill>
                        <a:latin typeface="+mj-lt"/>
                      </a:endParaRPr>
                    </a:p>
                  </a:txBody>
                  <a:tcPr anchor="ctr"/>
                </a:tc>
                <a:tc>
                  <a:txBody>
                    <a:bodyPr/>
                    <a:lstStyle/>
                    <a:p>
                      <a:pPr algn="ctr"/>
                      <a:r>
                        <a:rPr lang="en-US" sz="1400" kern="1200" dirty="0" err="1" smtClean="0">
                          <a:solidFill>
                            <a:schemeClr val="bg1"/>
                          </a:solidFill>
                          <a:latin typeface="+mn-lt"/>
                          <a:ea typeface="+mn-ea"/>
                          <a:cs typeface="+mn-cs"/>
                        </a:rPr>
                        <a:t>Mittel</a:t>
                      </a:r>
                      <a:endParaRPr lang="en-US" sz="1400" dirty="0">
                        <a:solidFill>
                          <a:schemeClr val="bg1"/>
                        </a:solidFill>
                        <a:latin typeface="+mj-lt"/>
                      </a:endParaRPr>
                    </a:p>
                  </a:txBody>
                  <a:tcPr anchor="ctr"/>
                </a:tc>
                <a:tc>
                  <a:txBody>
                    <a:bodyPr/>
                    <a:lstStyle/>
                    <a:p>
                      <a:pPr algn="ctr"/>
                      <a:r>
                        <a:rPr lang="en-US" sz="1400" dirty="0" err="1" smtClean="0">
                          <a:solidFill>
                            <a:schemeClr val="bg1"/>
                          </a:solidFill>
                          <a:latin typeface="+mj-lt"/>
                        </a:rPr>
                        <a:t>Niedrig</a:t>
                      </a:r>
                      <a:endParaRPr lang="en-US" sz="1400" dirty="0">
                        <a:solidFill>
                          <a:schemeClr val="bg1"/>
                        </a:solidFill>
                        <a:latin typeface="+mj-lt"/>
                      </a:endParaRPr>
                    </a:p>
                  </a:txBody>
                  <a:tcPr anchor="ctr"/>
                </a:tc>
              </a:tr>
              <a:tr h="666061">
                <a:tc>
                  <a:txBody>
                    <a:bodyPr/>
                    <a:lstStyle/>
                    <a:p>
                      <a:pPr algn="ctr"/>
                      <a:r>
                        <a:rPr lang="en-US" sz="1400" dirty="0" err="1" smtClean="0">
                          <a:solidFill>
                            <a:schemeClr val="bg1"/>
                          </a:solidFill>
                          <a:latin typeface="+mj-lt"/>
                        </a:rPr>
                        <a:t>Land</a:t>
                      </a:r>
                      <a:r>
                        <a:rPr lang="en-US" sz="1400" baseline="0" dirty="0" err="1" smtClean="0">
                          <a:solidFill>
                            <a:schemeClr val="bg1"/>
                          </a:solidFill>
                          <a:latin typeface="+mj-lt"/>
                        </a:rPr>
                        <a:t>bedarf</a:t>
                      </a:r>
                      <a:r>
                        <a:rPr lang="en-US" sz="1400" baseline="0" dirty="0" smtClean="0">
                          <a:solidFill>
                            <a:schemeClr val="bg1"/>
                          </a:solidFill>
                          <a:latin typeface="+mj-lt"/>
                        </a:rPr>
                        <a:t> </a:t>
                      </a:r>
                    </a:p>
                    <a:p>
                      <a:pPr algn="ctr"/>
                      <a:r>
                        <a:rPr lang="en-US" sz="1400" baseline="0" dirty="0" smtClean="0">
                          <a:solidFill>
                            <a:schemeClr val="bg1"/>
                          </a:solidFill>
                          <a:latin typeface="+mj-lt"/>
                        </a:rPr>
                        <a:t>(m² / </a:t>
                      </a:r>
                      <a:r>
                        <a:rPr lang="en-US" sz="1400" baseline="0" dirty="0" err="1" smtClean="0">
                          <a:solidFill>
                            <a:schemeClr val="bg1"/>
                          </a:solidFill>
                          <a:latin typeface="+mj-lt"/>
                        </a:rPr>
                        <a:t>kW</a:t>
                      </a:r>
                      <a:r>
                        <a:rPr lang="en-US" sz="1400" baseline="-25000" dirty="0" err="1" smtClean="0">
                          <a:solidFill>
                            <a:schemeClr val="bg1"/>
                          </a:solidFill>
                          <a:latin typeface="+mj-lt"/>
                        </a:rPr>
                        <a:t>installed</a:t>
                      </a:r>
                      <a:r>
                        <a:rPr lang="en-US" sz="1400" dirty="0" smtClean="0">
                          <a:solidFill>
                            <a:schemeClr val="bg1"/>
                          </a:solidFill>
                          <a:latin typeface="+mj-lt"/>
                        </a:rPr>
                        <a:t>)</a:t>
                      </a:r>
                      <a:endParaRPr lang="en-US" sz="1400" baseline="-25000" dirty="0">
                        <a:solidFill>
                          <a:schemeClr val="bg1"/>
                        </a:solidFill>
                        <a:latin typeface="+mj-lt"/>
                      </a:endParaRPr>
                    </a:p>
                  </a:txBody>
                  <a:tcPr anchor="ctr">
                    <a:solidFill>
                      <a:schemeClr val="tx1">
                        <a:lumMod val="85000"/>
                      </a:schemeClr>
                    </a:solidFill>
                  </a:tcPr>
                </a:tc>
                <a:tc>
                  <a:txBody>
                    <a:bodyPr/>
                    <a:lstStyle/>
                    <a:p>
                      <a:pPr algn="ctr"/>
                      <a:r>
                        <a:rPr lang="en-US" sz="1400" kern="1200" dirty="0" err="1" smtClean="0">
                          <a:solidFill>
                            <a:schemeClr val="bg1"/>
                          </a:solidFill>
                          <a:latin typeface="+mn-lt"/>
                          <a:ea typeface="+mn-ea"/>
                          <a:cs typeface="+mn-cs"/>
                        </a:rPr>
                        <a:t>Niedrig</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kern="1200" dirty="0" err="1" smtClean="0">
                          <a:solidFill>
                            <a:schemeClr val="bg1"/>
                          </a:solidFill>
                          <a:latin typeface="+mn-lt"/>
                          <a:ea typeface="+mn-ea"/>
                          <a:cs typeface="+mn-cs"/>
                        </a:rPr>
                        <a:t>Mittel</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kern="1200" dirty="0" err="1" smtClean="0">
                          <a:solidFill>
                            <a:schemeClr val="bg1"/>
                          </a:solidFill>
                          <a:latin typeface="+mn-lt"/>
                          <a:ea typeface="+mn-ea"/>
                          <a:cs typeface="+mn-cs"/>
                        </a:rPr>
                        <a:t>Mittel</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kern="1200" dirty="0" err="1" smtClean="0">
                          <a:solidFill>
                            <a:schemeClr val="bg1"/>
                          </a:solidFill>
                          <a:latin typeface="+mn-lt"/>
                          <a:ea typeface="+mn-ea"/>
                          <a:cs typeface="+mn-cs"/>
                        </a:rPr>
                        <a:t>Niedrig</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kern="1200" dirty="0" smtClean="0">
                          <a:solidFill>
                            <a:schemeClr val="bg1"/>
                          </a:solidFill>
                          <a:latin typeface="+mn-lt"/>
                          <a:ea typeface="+mn-ea"/>
                          <a:cs typeface="+mn-cs"/>
                        </a:rPr>
                        <a:t>Hoch</a:t>
                      </a:r>
                      <a:endParaRPr lang="en-US" sz="1400" dirty="0">
                        <a:solidFill>
                          <a:schemeClr val="bg1"/>
                        </a:solidFill>
                        <a:latin typeface="+mj-lt"/>
                      </a:endParaRPr>
                    </a:p>
                  </a:txBody>
                  <a:tcPr anchor="ctr">
                    <a:solidFill>
                      <a:schemeClr val="tx1">
                        <a:lumMod val="85000"/>
                      </a:schemeClr>
                    </a:solidFill>
                  </a:tcPr>
                </a:tc>
              </a:tr>
              <a:tr h="666061">
                <a:tc>
                  <a:txBody>
                    <a:bodyPr/>
                    <a:lstStyle/>
                    <a:p>
                      <a:pPr algn="ctr"/>
                      <a:r>
                        <a:rPr lang="en-US" sz="1400" dirty="0" err="1" smtClean="0">
                          <a:solidFill>
                            <a:schemeClr val="bg1"/>
                          </a:solidFill>
                          <a:latin typeface="+mj-lt"/>
                        </a:rPr>
                        <a:t>Kapazitäts-bereich</a:t>
                      </a:r>
                      <a:r>
                        <a:rPr lang="en-US" sz="1400" dirty="0" smtClean="0">
                          <a:solidFill>
                            <a:schemeClr val="bg1"/>
                          </a:solidFill>
                          <a:latin typeface="+mj-lt"/>
                        </a:rPr>
                        <a:t> </a:t>
                      </a:r>
                      <a:br>
                        <a:rPr lang="en-US" sz="1400" dirty="0" smtClean="0">
                          <a:solidFill>
                            <a:schemeClr val="bg1"/>
                          </a:solidFill>
                          <a:latin typeface="+mj-lt"/>
                        </a:rPr>
                      </a:br>
                      <a:r>
                        <a:rPr lang="en-US" sz="1400" dirty="0" smtClean="0">
                          <a:solidFill>
                            <a:schemeClr val="bg1"/>
                          </a:solidFill>
                          <a:latin typeface="+mj-lt"/>
                        </a:rPr>
                        <a:t>(</a:t>
                      </a:r>
                      <a:r>
                        <a:rPr lang="en-US" sz="1400" dirty="0" err="1" smtClean="0">
                          <a:solidFill>
                            <a:schemeClr val="bg1"/>
                          </a:solidFill>
                          <a:latin typeface="+mj-lt"/>
                        </a:rPr>
                        <a:t>Einzelsystem</a:t>
                      </a:r>
                      <a:r>
                        <a:rPr lang="en-US" sz="1400" baseline="0" dirty="0" smtClean="0">
                          <a:solidFill>
                            <a:schemeClr val="bg1"/>
                          </a:solidFill>
                          <a:latin typeface="+mj-lt"/>
                        </a:rPr>
                        <a:t>)</a:t>
                      </a:r>
                      <a:r>
                        <a:rPr lang="en-US" sz="1400" dirty="0" smtClean="0">
                          <a:solidFill>
                            <a:schemeClr val="bg1"/>
                          </a:solidFill>
                          <a:latin typeface="+mj-lt"/>
                        </a:rPr>
                        <a:t> </a:t>
                      </a:r>
                      <a:endParaRPr lang="en-US" sz="1400" dirty="0">
                        <a:solidFill>
                          <a:schemeClr val="bg1"/>
                        </a:solidFill>
                        <a:latin typeface="+mj-lt"/>
                      </a:endParaRPr>
                    </a:p>
                  </a:txBody>
                  <a:tcPr anchor="ctr"/>
                </a:tc>
                <a:tc>
                  <a:txBody>
                    <a:bodyPr/>
                    <a:lstStyle/>
                    <a:p>
                      <a:pPr algn="ctr"/>
                      <a:r>
                        <a:rPr lang="en-US" sz="1400" dirty="0" smtClean="0">
                          <a:solidFill>
                            <a:schemeClr val="bg1"/>
                          </a:solidFill>
                          <a:latin typeface="+mj-lt"/>
                        </a:rPr>
                        <a:t>≤ 50 kW</a:t>
                      </a:r>
                      <a:endParaRPr lang="en-US" sz="1400" dirty="0">
                        <a:solidFill>
                          <a:schemeClr val="bg1"/>
                        </a:solidFill>
                        <a:latin typeface="+mj-lt"/>
                      </a:endParaRPr>
                    </a:p>
                  </a:txBody>
                  <a:tcPr anchor="ctr"/>
                </a:tc>
                <a:tc>
                  <a:txBody>
                    <a:bodyPr/>
                    <a:lstStyle/>
                    <a:p>
                      <a:pPr algn="ctr"/>
                      <a:r>
                        <a:rPr lang="en-US" sz="1400" kern="1200" dirty="0" smtClean="0">
                          <a:solidFill>
                            <a:schemeClr val="bg1"/>
                          </a:solidFill>
                          <a:latin typeface="+mj-lt"/>
                          <a:ea typeface="+mn-ea"/>
                          <a:cs typeface="+mn-cs"/>
                        </a:rPr>
                        <a:t>≤ 100 MW</a:t>
                      </a:r>
                      <a:endParaRPr lang="en-US" sz="1400" kern="1200" dirty="0">
                        <a:solidFill>
                          <a:schemeClr val="bg1"/>
                        </a:solidFill>
                        <a:latin typeface="+mj-lt"/>
                        <a:ea typeface="+mn-ea"/>
                        <a:cs typeface="+mn-cs"/>
                      </a:endParaRPr>
                    </a:p>
                  </a:txBody>
                  <a:tcPr anchor="ctr"/>
                </a:tc>
                <a:tc>
                  <a:txBody>
                    <a:bodyPr/>
                    <a:lstStyle/>
                    <a:p>
                      <a:pPr algn="ctr"/>
                      <a:r>
                        <a:rPr lang="en-US" sz="1400" kern="1200" dirty="0" smtClean="0">
                          <a:solidFill>
                            <a:schemeClr val="bg1"/>
                          </a:solidFill>
                          <a:latin typeface="+mj-lt"/>
                          <a:ea typeface="+mn-ea"/>
                          <a:cs typeface="+mn-cs"/>
                        </a:rPr>
                        <a:t>≤ 250 MW</a:t>
                      </a:r>
                      <a:endParaRPr lang="en-US" sz="1400" dirty="0">
                        <a:solidFill>
                          <a:schemeClr val="bg1"/>
                        </a:solidFill>
                        <a:latin typeface="+mj-lt"/>
                      </a:endParaRPr>
                    </a:p>
                  </a:txBody>
                  <a:tcPr anchor="ctr"/>
                </a:tc>
                <a:tc>
                  <a:txBody>
                    <a:bodyPr/>
                    <a:lstStyle/>
                    <a:p>
                      <a:pPr algn="ctr"/>
                      <a:r>
                        <a:rPr lang="en-US" sz="1400" kern="1200" dirty="0" smtClean="0">
                          <a:solidFill>
                            <a:schemeClr val="bg1"/>
                          </a:solidFill>
                          <a:latin typeface="+mj-lt"/>
                          <a:ea typeface="+mn-ea"/>
                          <a:cs typeface="+mn-cs"/>
                        </a:rPr>
                        <a:t>≤ 250 MW</a:t>
                      </a:r>
                      <a:endParaRPr lang="en-US" sz="1400" dirty="0">
                        <a:solidFill>
                          <a:schemeClr val="bg1"/>
                        </a:solidFill>
                        <a:latin typeface="+mj-lt"/>
                      </a:endParaRPr>
                    </a:p>
                  </a:txBody>
                  <a:tcPr anchor="ctr"/>
                </a:tc>
                <a:tc>
                  <a:txBody>
                    <a:bodyPr/>
                    <a:lstStyle/>
                    <a:p>
                      <a:pPr algn="ctr"/>
                      <a:r>
                        <a:rPr lang="en-US" sz="1400" kern="1200" dirty="0" smtClean="0">
                          <a:solidFill>
                            <a:schemeClr val="bg1"/>
                          </a:solidFill>
                          <a:latin typeface="+mj-lt"/>
                          <a:ea typeface="+mn-ea"/>
                          <a:cs typeface="+mn-cs"/>
                        </a:rPr>
                        <a:t>≤ 250 MW</a:t>
                      </a:r>
                      <a:endParaRPr lang="en-US" sz="1400" kern="1200" dirty="0">
                        <a:solidFill>
                          <a:schemeClr val="bg1"/>
                        </a:solidFill>
                        <a:latin typeface="+mj-lt"/>
                        <a:ea typeface="+mn-ea"/>
                        <a:cs typeface="+mn-cs"/>
                      </a:endParaRPr>
                    </a:p>
                  </a:txBody>
                  <a:tcPr anchor="ctr"/>
                </a:tc>
              </a:tr>
              <a:tr h="666061">
                <a:tc>
                  <a:txBody>
                    <a:bodyPr/>
                    <a:lstStyle/>
                    <a:p>
                      <a:pPr algn="ctr"/>
                      <a:r>
                        <a:rPr lang="en-US" sz="1400" dirty="0" err="1" smtClean="0">
                          <a:solidFill>
                            <a:schemeClr val="bg1"/>
                          </a:solidFill>
                          <a:latin typeface="+mj-lt"/>
                        </a:rPr>
                        <a:t>Wasser-verbrauch</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dirty="0" smtClean="0">
                          <a:solidFill>
                            <a:schemeClr val="bg1"/>
                          </a:solidFill>
                          <a:latin typeface="+mj-lt"/>
                        </a:rPr>
                        <a:t>~ </a:t>
                      </a:r>
                      <a:r>
                        <a:rPr lang="en-US" sz="1400" kern="1200" dirty="0" err="1" smtClean="0">
                          <a:solidFill>
                            <a:schemeClr val="bg1"/>
                          </a:solidFill>
                          <a:latin typeface="+mn-lt"/>
                          <a:ea typeface="+mn-ea"/>
                          <a:cs typeface="+mn-cs"/>
                        </a:rPr>
                        <a:t>keiner</a:t>
                      </a:r>
                      <a:endParaRPr lang="en-US" sz="1400" dirty="0">
                        <a:solidFill>
                          <a:schemeClr val="bg1"/>
                        </a:solidFill>
                        <a:latin typeface="+mj-lt"/>
                      </a:endParaRPr>
                    </a:p>
                  </a:txBody>
                  <a:tcPr anchor="ctr">
                    <a:solidFill>
                      <a:schemeClr val="tx1">
                        <a:lumMod val="85000"/>
                      </a:schemeClr>
                    </a:solidFill>
                  </a:tcPr>
                </a:tc>
                <a:tc>
                  <a:txBody>
                    <a:bodyPr/>
                    <a:lstStyle/>
                    <a:p>
                      <a:pPr algn="ctr"/>
                      <a:r>
                        <a:rPr lang="en-US" sz="1400" dirty="0" smtClean="0">
                          <a:solidFill>
                            <a:schemeClr val="bg1"/>
                          </a:solidFill>
                          <a:latin typeface="+mj-lt"/>
                        </a:rPr>
                        <a:t>3…4 l/kWh</a:t>
                      </a:r>
                      <a:endParaRPr lang="en-US" sz="1400" dirty="0">
                        <a:solidFill>
                          <a:schemeClr val="bg1"/>
                        </a:solidFill>
                        <a:latin typeface="+mj-lt"/>
                      </a:endParaRPr>
                    </a:p>
                  </a:txBody>
                  <a:tcPr anchor="c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bg1"/>
                          </a:solidFill>
                          <a:latin typeface="+mj-lt"/>
                          <a:ea typeface="+mn-ea"/>
                          <a:cs typeface="+mn-cs"/>
                        </a:rPr>
                        <a:t>3…4 l/kWh</a:t>
                      </a:r>
                    </a:p>
                  </a:txBody>
                  <a:tcPr anchor="c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bg1"/>
                          </a:solidFill>
                          <a:latin typeface="+mj-lt"/>
                          <a:ea typeface="+mn-ea"/>
                          <a:cs typeface="+mn-cs"/>
                        </a:rPr>
                        <a:t>3…4 l/kWh</a:t>
                      </a:r>
                    </a:p>
                  </a:txBody>
                  <a:tcPr anchor="ctr">
                    <a:solidFill>
                      <a:schemeClr val="tx1">
                        <a:lumMod val="85000"/>
                      </a:schemeClr>
                    </a:solidFill>
                  </a:tcPr>
                </a:tc>
                <a:tc>
                  <a:txBody>
                    <a:bodyPr/>
                    <a:lstStyle/>
                    <a:p>
                      <a:pPr algn="ctr"/>
                      <a:r>
                        <a:rPr lang="en-US" sz="1400" kern="1200" dirty="0" smtClean="0">
                          <a:solidFill>
                            <a:schemeClr val="bg1"/>
                          </a:solidFill>
                          <a:latin typeface="+mj-lt"/>
                          <a:ea typeface="+mn-ea"/>
                          <a:cs typeface="+mn-cs"/>
                        </a:rPr>
                        <a:t>~</a:t>
                      </a:r>
                      <a:r>
                        <a:rPr lang="en-US" sz="1400" kern="1200" dirty="0" err="1" smtClean="0">
                          <a:solidFill>
                            <a:schemeClr val="bg1"/>
                          </a:solidFill>
                          <a:latin typeface="+mj-lt"/>
                          <a:ea typeface="+mn-ea"/>
                          <a:cs typeface="+mn-cs"/>
                        </a:rPr>
                        <a:t>keiner</a:t>
                      </a:r>
                      <a:endParaRPr lang="en-US" sz="1400" kern="1200" dirty="0">
                        <a:solidFill>
                          <a:schemeClr val="bg1"/>
                        </a:solidFill>
                        <a:latin typeface="+mj-lt"/>
                        <a:ea typeface="+mn-ea"/>
                        <a:cs typeface="+mn-cs"/>
                      </a:endParaRPr>
                    </a:p>
                  </a:txBody>
                  <a:tcPr anchor="ctr">
                    <a:solidFill>
                      <a:schemeClr val="tx1">
                        <a:lumMod val="85000"/>
                      </a:schemeClr>
                    </a:solidFill>
                  </a:tcPr>
                </a:tc>
              </a:tr>
              <a:tr h="666061">
                <a:tc>
                  <a:txBody>
                    <a:bodyPr/>
                    <a:lstStyle/>
                    <a:p>
                      <a:pPr algn="ctr"/>
                      <a:r>
                        <a:rPr lang="en-US" sz="1400" dirty="0" smtClean="0">
                          <a:solidFill>
                            <a:schemeClr val="bg1"/>
                          </a:solidFill>
                          <a:latin typeface="+mj-lt"/>
                        </a:rPr>
                        <a:t>LEC</a:t>
                      </a:r>
                      <a:endParaRPr lang="en-US" sz="1400" dirty="0">
                        <a:solidFill>
                          <a:schemeClr val="bg1"/>
                        </a:solidFill>
                        <a:latin typeface="+mj-lt"/>
                      </a:endParaRPr>
                    </a:p>
                  </a:txBody>
                  <a:tcPr anchor="ctr"/>
                </a:tc>
                <a:tc>
                  <a:txBody>
                    <a:bodyPr/>
                    <a:lstStyle/>
                    <a:p>
                      <a:pPr algn="ctr"/>
                      <a:r>
                        <a:rPr lang="en-US" sz="1400" dirty="0" smtClean="0">
                          <a:solidFill>
                            <a:schemeClr val="bg1"/>
                          </a:solidFill>
                          <a:latin typeface="+mj-lt"/>
                        </a:rPr>
                        <a:t>(</a:t>
                      </a:r>
                      <a:r>
                        <a:rPr lang="en-US" sz="1400" kern="1200" dirty="0" smtClean="0">
                          <a:solidFill>
                            <a:schemeClr val="bg1"/>
                          </a:solidFill>
                          <a:latin typeface="+mn-lt"/>
                          <a:ea typeface="+mn-ea"/>
                          <a:cs typeface="+mn-cs"/>
                        </a:rPr>
                        <a:t>Hoch</a:t>
                      </a:r>
                      <a:r>
                        <a:rPr lang="en-US" sz="1400" dirty="0" smtClean="0">
                          <a:solidFill>
                            <a:schemeClr val="bg1"/>
                          </a:solidFill>
                          <a:latin typeface="+mj-lt"/>
                        </a:rPr>
                        <a:t>) </a:t>
                      </a:r>
                      <a:r>
                        <a:rPr lang="en-US" sz="1400" kern="1200" dirty="0" err="1" smtClean="0">
                          <a:solidFill>
                            <a:schemeClr val="bg1"/>
                          </a:solidFill>
                          <a:latin typeface="+mn-lt"/>
                          <a:ea typeface="+mn-ea"/>
                          <a:cs typeface="+mn-cs"/>
                        </a:rPr>
                        <a:t>Mittel</a:t>
                      </a:r>
                      <a:endParaRPr lang="en-US" sz="1400" dirty="0">
                        <a:solidFill>
                          <a:schemeClr val="bg1"/>
                        </a:solidFill>
                        <a:latin typeface="+mj-lt"/>
                      </a:endParaRPr>
                    </a:p>
                  </a:txBody>
                  <a:tcPr anchor="ctr"/>
                </a:tc>
                <a:tc>
                  <a:txBody>
                    <a:bodyPr/>
                    <a:lstStyle/>
                    <a:p>
                      <a:pPr algn="ctr"/>
                      <a:r>
                        <a:rPr lang="en-US" sz="1400" kern="1200" dirty="0" err="1" smtClean="0">
                          <a:solidFill>
                            <a:schemeClr val="bg1"/>
                          </a:solidFill>
                          <a:latin typeface="+mn-lt"/>
                          <a:ea typeface="+mn-ea"/>
                          <a:cs typeface="+mn-cs"/>
                        </a:rPr>
                        <a:t>Mittel</a:t>
                      </a:r>
                      <a:endParaRPr lang="en-US" sz="1400" dirty="0">
                        <a:solidFill>
                          <a:schemeClr val="bg1"/>
                        </a:solidFill>
                        <a:latin typeface="+mj-lt"/>
                      </a:endParaRPr>
                    </a:p>
                  </a:txBody>
                  <a:tcPr anchor="ctr"/>
                </a:tc>
                <a:tc>
                  <a:txBody>
                    <a:bodyPr/>
                    <a:lstStyle/>
                    <a:p>
                      <a:pPr algn="ctr"/>
                      <a:r>
                        <a:rPr lang="en-US" sz="1400" kern="1200" dirty="0" err="1" smtClean="0">
                          <a:solidFill>
                            <a:schemeClr val="bg1"/>
                          </a:solidFill>
                          <a:latin typeface="+mn-lt"/>
                          <a:ea typeface="+mn-ea"/>
                          <a:cs typeface="+mn-cs"/>
                        </a:rPr>
                        <a:t>Mittel</a:t>
                      </a:r>
                      <a:endParaRPr lang="en-US" sz="1400" dirty="0">
                        <a:solidFill>
                          <a:schemeClr val="bg1"/>
                        </a:solidFill>
                        <a:latin typeface="+mj-lt"/>
                      </a:endParaRPr>
                    </a:p>
                  </a:txBody>
                  <a:tcPr anchor="ctr"/>
                </a:tc>
                <a:tc>
                  <a:txBody>
                    <a:bodyPr/>
                    <a:lstStyle/>
                    <a:p>
                      <a:pPr algn="ctr"/>
                      <a:r>
                        <a:rPr lang="en-US" sz="1400" kern="1200" dirty="0" err="1" smtClean="0">
                          <a:solidFill>
                            <a:schemeClr val="bg1"/>
                          </a:solidFill>
                          <a:latin typeface="+mn-lt"/>
                          <a:ea typeface="+mn-ea"/>
                          <a:cs typeface="+mn-cs"/>
                        </a:rPr>
                        <a:t>Mittel</a:t>
                      </a:r>
                      <a:endParaRPr lang="en-US" sz="1400" dirty="0">
                        <a:solidFill>
                          <a:schemeClr val="bg1"/>
                        </a:solidFill>
                        <a:latin typeface="+mj-lt"/>
                      </a:endParaRPr>
                    </a:p>
                  </a:txBody>
                  <a:tcPr anchor="ctr"/>
                </a:tc>
                <a:tc>
                  <a:txBody>
                    <a:bodyPr/>
                    <a:lstStyle/>
                    <a:p>
                      <a:pPr algn="ctr"/>
                      <a:r>
                        <a:rPr lang="en-US" sz="1400" kern="1200" dirty="0" err="1" smtClean="0">
                          <a:solidFill>
                            <a:schemeClr val="bg1"/>
                          </a:solidFill>
                          <a:latin typeface="+mn-lt"/>
                          <a:ea typeface="+mn-ea"/>
                          <a:cs typeface="+mn-cs"/>
                        </a:rPr>
                        <a:t>Niedrig</a:t>
                      </a:r>
                      <a:endParaRPr lang="en-US" sz="1400" dirty="0">
                        <a:solidFill>
                          <a:schemeClr val="bg1"/>
                        </a:solidFill>
                        <a:latin typeface="+mj-lt"/>
                      </a:endParaRPr>
                    </a:p>
                  </a:txBody>
                  <a:tcPr anchor="ctr"/>
                </a:tc>
              </a:tr>
            </a:tbl>
          </a:graphicData>
        </a:graphic>
      </p:graphicFrame>
      <p:sp>
        <p:nvSpPr>
          <p:cNvPr id="3" name="Rectangle 2"/>
          <p:cNvSpPr txBox="1">
            <a:spLocks noChangeArrowheads="1"/>
          </p:cNvSpPr>
          <p:nvPr/>
        </p:nvSpPr>
        <p:spPr>
          <a:xfrm>
            <a:off x="533400" y="6180138"/>
            <a:ext cx="7239000" cy="677862"/>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0" i="0" u="none" strike="noStrike" kern="0" cap="none" spc="0" normalizeH="0" baseline="0" noProof="0" dirty="0" smtClean="0">
              <a:ln>
                <a:noFill/>
              </a:ln>
              <a:solidFill>
                <a:schemeClr val="bg2"/>
              </a:solidFill>
              <a:effectLst/>
              <a:uLnTx/>
              <a:uFillTx/>
              <a:latin typeface="+mj-lt"/>
              <a:ea typeface="+mj-ea"/>
              <a:cs typeface="+mj-cs"/>
            </a:endParaRPr>
          </a:p>
        </p:txBody>
      </p:sp>
      <p:sp>
        <p:nvSpPr>
          <p:cNvPr id="4" name="Titel 3"/>
          <p:cNvSpPr>
            <a:spLocks noGrp="1"/>
          </p:cNvSpPr>
          <p:nvPr>
            <p:ph type="title"/>
          </p:nvPr>
        </p:nvSpPr>
        <p:spPr/>
        <p:txBody>
          <a:bodyPr/>
          <a:lstStyle/>
          <a:p>
            <a:pPr lvl="0"/>
            <a:r>
              <a:rPr lang="es-ES_tradnl" kern="0" dirty="0" smtClean="0">
                <a:solidFill>
                  <a:schemeClr val="bg2"/>
                </a:solidFill>
              </a:rPr>
              <a:t>Comparison, as of October </a:t>
            </a:r>
            <a:r>
              <a:rPr lang="es-ES_tradnl" kern="0" dirty="0" smtClean="0">
                <a:solidFill>
                  <a:schemeClr val="bg2"/>
                </a:solidFill>
              </a:rPr>
              <a:t>2010</a:t>
            </a:r>
            <a:r>
              <a:rPr lang="es-ES_tradnl" kern="0" dirty="0" smtClean="0">
                <a:solidFill>
                  <a:schemeClr val="bg2"/>
                </a:solidFill>
              </a:rPr>
              <a:t/>
            </a:r>
            <a:br>
              <a:rPr lang="es-ES_tradnl" kern="0" dirty="0" smtClean="0">
                <a:solidFill>
                  <a:schemeClr val="bg2"/>
                </a:solidFill>
              </a:rPr>
            </a:br>
            <a:endParaRPr lang="de-DE"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9"/>
          <p:cNvSpPr>
            <a:spLocks noChangeArrowheads="1"/>
          </p:cNvSpPr>
          <p:nvPr/>
        </p:nvSpPr>
        <p:spPr bwMode="auto">
          <a:xfrm>
            <a:off x="920750" y="771525"/>
            <a:ext cx="7988300" cy="5399088"/>
          </a:xfrm>
          <a:prstGeom prst="rect">
            <a:avLst/>
          </a:prstGeom>
          <a:solidFill>
            <a:srgbClr val="E5E0B3"/>
          </a:solidFill>
          <a:ln w="9525">
            <a:noFill/>
            <a:miter lim="800000"/>
            <a:headEnd/>
            <a:tailEnd/>
          </a:ln>
        </p:spPr>
        <p:txBody>
          <a:bodyPr wrap="none" anchor="ctr"/>
          <a:lstStyle/>
          <a:p>
            <a:endParaRPr lang="de-DE"/>
          </a:p>
        </p:txBody>
      </p:sp>
      <p:grpSp>
        <p:nvGrpSpPr>
          <p:cNvPr id="48131" name="Group 7"/>
          <p:cNvGrpSpPr>
            <a:grpSpLocks noChangeAspect="1"/>
          </p:cNvGrpSpPr>
          <p:nvPr/>
        </p:nvGrpSpPr>
        <p:grpSpPr bwMode="auto">
          <a:xfrm>
            <a:off x="1025525" y="722313"/>
            <a:ext cx="8226425" cy="5543550"/>
            <a:chOff x="457" y="498"/>
            <a:chExt cx="5373" cy="3621"/>
          </a:xfrm>
        </p:grpSpPr>
        <p:sp>
          <p:nvSpPr>
            <p:cNvPr id="48132" name="AutoShape 6"/>
            <p:cNvSpPr>
              <a:spLocks noChangeAspect="1" noChangeArrowheads="1" noTextEdit="1"/>
            </p:cNvSpPr>
            <p:nvPr/>
          </p:nvSpPr>
          <p:spPr bwMode="auto">
            <a:xfrm>
              <a:off x="457" y="498"/>
              <a:ext cx="5373" cy="3621"/>
            </a:xfrm>
            <a:prstGeom prst="rect">
              <a:avLst/>
            </a:prstGeom>
            <a:noFill/>
            <a:ln w="9525">
              <a:noFill/>
              <a:miter lim="800000"/>
              <a:headEnd/>
              <a:tailEnd/>
            </a:ln>
          </p:spPr>
          <p:txBody>
            <a:bodyPr/>
            <a:lstStyle/>
            <a:p>
              <a:endParaRPr lang="de-DE"/>
            </a:p>
          </p:txBody>
        </p:sp>
        <p:sp>
          <p:nvSpPr>
            <p:cNvPr id="48133" name="Rectangle 8"/>
            <p:cNvSpPr>
              <a:spLocks noChangeArrowheads="1"/>
            </p:cNvSpPr>
            <p:nvPr/>
          </p:nvSpPr>
          <p:spPr bwMode="auto">
            <a:xfrm>
              <a:off x="1348" y="691"/>
              <a:ext cx="3818" cy="1823"/>
            </a:xfrm>
            <a:prstGeom prst="rect">
              <a:avLst/>
            </a:prstGeom>
            <a:solidFill>
              <a:srgbClr val="FFFFFF"/>
            </a:solidFill>
            <a:ln w="9525">
              <a:noFill/>
              <a:miter lim="800000"/>
              <a:headEnd/>
              <a:tailEnd/>
            </a:ln>
          </p:spPr>
          <p:txBody>
            <a:bodyPr/>
            <a:lstStyle/>
            <a:p>
              <a:endParaRPr lang="de-DE"/>
            </a:p>
          </p:txBody>
        </p:sp>
        <p:sp>
          <p:nvSpPr>
            <p:cNvPr id="48134" name="Rectangle 9"/>
            <p:cNvSpPr>
              <a:spLocks noChangeArrowheads="1"/>
            </p:cNvSpPr>
            <p:nvPr/>
          </p:nvSpPr>
          <p:spPr bwMode="auto">
            <a:xfrm>
              <a:off x="1348" y="691"/>
              <a:ext cx="3818" cy="1823"/>
            </a:xfrm>
            <a:prstGeom prst="rect">
              <a:avLst/>
            </a:prstGeom>
            <a:noFill/>
            <a:ln w="0">
              <a:solidFill>
                <a:srgbClr val="000000"/>
              </a:solidFill>
              <a:miter lim="800000"/>
              <a:headEnd/>
              <a:tailEnd/>
            </a:ln>
          </p:spPr>
          <p:txBody>
            <a:bodyPr/>
            <a:lstStyle/>
            <a:p>
              <a:endParaRPr lang="de-DE"/>
            </a:p>
          </p:txBody>
        </p:sp>
        <p:sp>
          <p:nvSpPr>
            <p:cNvPr id="48135" name="Rectangle 10"/>
            <p:cNvSpPr>
              <a:spLocks noChangeArrowheads="1"/>
            </p:cNvSpPr>
            <p:nvPr/>
          </p:nvSpPr>
          <p:spPr bwMode="auto">
            <a:xfrm>
              <a:off x="1442" y="886"/>
              <a:ext cx="191" cy="1628"/>
            </a:xfrm>
            <a:prstGeom prst="rect">
              <a:avLst/>
            </a:prstGeom>
            <a:solidFill>
              <a:srgbClr val="FFB600"/>
            </a:solidFill>
            <a:ln w="7">
              <a:solidFill>
                <a:srgbClr val="000000"/>
              </a:solidFill>
              <a:miter lim="800000"/>
              <a:headEnd/>
              <a:tailEnd/>
            </a:ln>
          </p:spPr>
          <p:txBody>
            <a:bodyPr/>
            <a:lstStyle/>
            <a:p>
              <a:endParaRPr lang="de-DE"/>
            </a:p>
          </p:txBody>
        </p:sp>
        <p:sp>
          <p:nvSpPr>
            <p:cNvPr id="48136" name="Rectangle 11"/>
            <p:cNvSpPr>
              <a:spLocks noChangeArrowheads="1"/>
            </p:cNvSpPr>
            <p:nvPr/>
          </p:nvSpPr>
          <p:spPr bwMode="auto">
            <a:xfrm>
              <a:off x="1824" y="1069"/>
              <a:ext cx="191" cy="1445"/>
            </a:xfrm>
            <a:prstGeom prst="rect">
              <a:avLst/>
            </a:prstGeom>
            <a:solidFill>
              <a:srgbClr val="FFB600"/>
            </a:solidFill>
            <a:ln w="7">
              <a:solidFill>
                <a:srgbClr val="000000"/>
              </a:solidFill>
              <a:miter lim="800000"/>
              <a:headEnd/>
              <a:tailEnd/>
            </a:ln>
          </p:spPr>
          <p:txBody>
            <a:bodyPr/>
            <a:lstStyle/>
            <a:p>
              <a:endParaRPr lang="de-DE"/>
            </a:p>
          </p:txBody>
        </p:sp>
        <p:sp>
          <p:nvSpPr>
            <p:cNvPr id="48137" name="Rectangle 12"/>
            <p:cNvSpPr>
              <a:spLocks noChangeArrowheads="1"/>
            </p:cNvSpPr>
            <p:nvPr/>
          </p:nvSpPr>
          <p:spPr bwMode="auto">
            <a:xfrm>
              <a:off x="2206" y="1891"/>
              <a:ext cx="191" cy="623"/>
            </a:xfrm>
            <a:prstGeom prst="rect">
              <a:avLst/>
            </a:prstGeom>
            <a:solidFill>
              <a:srgbClr val="FFB600"/>
            </a:solidFill>
            <a:ln w="7">
              <a:solidFill>
                <a:srgbClr val="000000"/>
              </a:solidFill>
              <a:miter lim="800000"/>
              <a:headEnd/>
              <a:tailEnd/>
            </a:ln>
          </p:spPr>
          <p:txBody>
            <a:bodyPr/>
            <a:lstStyle/>
            <a:p>
              <a:endParaRPr lang="de-DE"/>
            </a:p>
          </p:txBody>
        </p:sp>
        <p:sp>
          <p:nvSpPr>
            <p:cNvPr id="48138" name="Rectangle 13"/>
            <p:cNvSpPr>
              <a:spLocks noChangeArrowheads="1"/>
            </p:cNvSpPr>
            <p:nvPr/>
          </p:nvSpPr>
          <p:spPr bwMode="auto">
            <a:xfrm>
              <a:off x="2588" y="2120"/>
              <a:ext cx="191" cy="394"/>
            </a:xfrm>
            <a:prstGeom prst="rect">
              <a:avLst/>
            </a:prstGeom>
            <a:solidFill>
              <a:srgbClr val="FFB600"/>
            </a:solidFill>
            <a:ln w="7">
              <a:solidFill>
                <a:srgbClr val="000000"/>
              </a:solidFill>
              <a:miter lim="800000"/>
              <a:headEnd/>
              <a:tailEnd/>
            </a:ln>
          </p:spPr>
          <p:txBody>
            <a:bodyPr/>
            <a:lstStyle/>
            <a:p>
              <a:endParaRPr lang="de-DE"/>
            </a:p>
          </p:txBody>
        </p:sp>
        <p:sp>
          <p:nvSpPr>
            <p:cNvPr id="48139" name="Rectangle 14"/>
            <p:cNvSpPr>
              <a:spLocks noChangeArrowheads="1"/>
            </p:cNvSpPr>
            <p:nvPr/>
          </p:nvSpPr>
          <p:spPr bwMode="auto">
            <a:xfrm>
              <a:off x="2970" y="2453"/>
              <a:ext cx="191" cy="61"/>
            </a:xfrm>
            <a:prstGeom prst="rect">
              <a:avLst/>
            </a:prstGeom>
            <a:solidFill>
              <a:srgbClr val="FFB600"/>
            </a:solidFill>
            <a:ln w="7">
              <a:solidFill>
                <a:srgbClr val="000000"/>
              </a:solidFill>
              <a:miter lim="800000"/>
              <a:headEnd/>
              <a:tailEnd/>
            </a:ln>
          </p:spPr>
          <p:txBody>
            <a:bodyPr/>
            <a:lstStyle/>
            <a:p>
              <a:endParaRPr lang="de-DE"/>
            </a:p>
          </p:txBody>
        </p:sp>
        <p:sp>
          <p:nvSpPr>
            <p:cNvPr id="48140" name="Rectangle 15"/>
            <p:cNvSpPr>
              <a:spLocks noChangeArrowheads="1"/>
            </p:cNvSpPr>
            <p:nvPr/>
          </p:nvSpPr>
          <p:spPr bwMode="auto">
            <a:xfrm>
              <a:off x="3352" y="2465"/>
              <a:ext cx="191" cy="49"/>
            </a:xfrm>
            <a:prstGeom prst="rect">
              <a:avLst/>
            </a:prstGeom>
            <a:solidFill>
              <a:srgbClr val="FFB600"/>
            </a:solidFill>
            <a:ln w="7">
              <a:solidFill>
                <a:srgbClr val="000000"/>
              </a:solidFill>
              <a:miter lim="800000"/>
              <a:headEnd/>
              <a:tailEnd/>
            </a:ln>
          </p:spPr>
          <p:txBody>
            <a:bodyPr/>
            <a:lstStyle/>
            <a:p>
              <a:endParaRPr lang="de-DE"/>
            </a:p>
          </p:txBody>
        </p:sp>
        <p:sp>
          <p:nvSpPr>
            <p:cNvPr id="48141" name="Rectangle 16"/>
            <p:cNvSpPr>
              <a:spLocks noChangeArrowheads="1"/>
            </p:cNvSpPr>
            <p:nvPr/>
          </p:nvSpPr>
          <p:spPr bwMode="auto">
            <a:xfrm>
              <a:off x="3733" y="2476"/>
              <a:ext cx="191" cy="38"/>
            </a:xfrm>
            <a:prstGeom prst="rect">
              <a:avLst/>
            </a:prstGeom>
            <a:solidFill>
              <a:srgbClr val="FFB600"/>
            </a:solidFill>
            <a:ln w="7">
              <a:solidFill>
                <a:srgbClr val="000000"/>
              </a:solidFill>
              <a:miter lim="800000"/>
              <a:headEnd/>
              <a:tailEnd/>
            </a:ln>
          </p:spPr>
          <p:txBody>
            <a:bodyPr/>
            <a:lstStyle/>
            <a:p>
              <a:endParaRPr lang="de-DE"/>
            </a:p>
          </p:txBody>
        </p:sp>
        <p:sp>
          <p:nvSpPr>
            <p:cNvPr id="48142" name="Rectangle 17"/>
            <p:cNvSpPr>
              <a:spLocks noChangeArrowheads="1"/>
            </p:cNvSpPr>
            <p:nvPr/>
          </p:nvSpPr>
          <p:spPr bwMode="auto">
            <a:xfrm>
              <a:off x="4115" y="2423"/>
              <a:ext cx="191" cy="91"/>
            </a:xfrm>
            <a:prstGeom prst="rect">
              <a:avLst/>
            </a:prstGeom>
            <a:solidFill>
              <a:srgbClr val="FFB600"/>
            </a:solidFill>
            <a:ln w="7">
              <a:solidFill>
                <a:srgbClr val="000000"/>
              </a:solidFill>
              <a:miter lim="800000"/>
              <a:headEnd/>
              <a:tailEnd/>
            </a:ln>
          </p:spPr>
          <p:txBody>
            <a:bodyPr/>
            <a:lstStyle/>
            <a:p>
              <a:endParaRPr lang="de-DE"/>
            </a:p>
          </p:txBody>
        </p:sp>
        <p:sp>
          <p:nvSpPr>
            <p:cNvPr id="48143" name="Rectangle 18"/>
            <p:cNvSpPr>
              <a:spLocks noChangeArrowheads="1"/>
            </p:cNvSpPr>
            <p:nvPr/>
          </p:nvSpPr>
          <p:spPr bwMode="auto">
            <a:xfrm>
              <a:off x="4497" y="2487"/>
              <a:ext cx="191" cy="27"/>
            </a:xfrm>
            <a:prstGeom prst="rect">
              <a:avLst/>
            </a:prstGeom>
            <a:solidFill>
              <a:srgbClr val="FFB600"/>
            </a:solidFill>
            <a:ln w="7">
              <a:solidFill>
                <a:srgbClr val="000000"/>
              </a:solidFill>
              <a:miter lim="800000"/>
              <a:headEnd/>
              <a:tailEnd/>
            </a:ln>
          </p:spPr>
          <p:txBody>
            <a:bodyPr/>
            <a:lstStyle/>
            <a:p>
              <a:endParaRPr lang="de-DE"/>
            </a:p>
          </p:txBody>
        </p:sp>
        <p:sp>
          <p:nvSpPr>
            <p:cNvPr id="48144" name="Rectangle 19"/>
            <p:cNvSpPr>
              <a:spLocks noChangeArrowheads="1"/>
            </p:cNvSpPr>
            <p:nvPr/>
          </p:nvSpPr>
          <p:spPr bwMode="auto">
            <a:xfrm>
              <a:off x="4879" y="2482"/>
              <a:ext cx="191" cy="32"/>
            </a:xfrm>
            <a:prstGeom prst="rect">
              <a:avLst/>
            </a:prstGeom>
            <a:solidFill>
              <a:srgbClr val="FFB600"/>
            </a:solidFill>
            <a:ln w="7">
              <a:solidFill>
                <a:srgbClr val="000000"/>
              </a:solidFill>
              <a:miter lim="800000"/>
              <a:headEnd/>
              <a:tailEnd/>
            </a:ln>
          </p:spPr>
          <p:txBody>
            <a:bodyPr/>
            <a:lstStyle/>
            <a:p>
              <a:endParaRPr lang="de-DE"/>
            </a:p>
          </p:txBody>
        </p:sp>
        <p:sp>
          <p:nvSpPr>
            <p:cNvPr id="48145" name="Line 20"/>
            <p:cNvSpPr>
              <a:spLocks noChangeShapeType="1"/>
            </p:cNvSpPr>
            <p:nvPr/>
          </p:nvSpPr>
          <p:spPr bwMode="auto">
            <a:xfrm>
              <a:off x="1348" y="691"/>
              <a:ext cx="1" cy="1823"/>
            </a:xfrm>
            <a:prstGeom prst="line">
              <a:avLst/>
            </a:prstGeom>
            <a:noFill/>
            <a:ln w="0">
              <a:solidFill>
                <a:srgbClr val="000000"/>
              </a:solidFill>
              <a:round/>
              <a:headEnd/>
              <a:tailEnd/>
            </a:ln>
          </p:spPr>
          <p:txBody>
            <a:bodyPr/>
            <a:lstStyle/>
            <a:p>
              <a:endParaRPr lang="de-DE"/>
            </a:p>
          </p:txBody>
        </p:sp>
        <p:sp>
          <p:nvSpPr>
            <p:cNvPr id="48146" name="Line 21"/>
            <p:cNvSpPr>
              <a:spLocks noChangeShapeType="1"/>
            </p:cNvSpPr>
            <p:nvPr/>
          </p:nvSpPr>
          <p:spPr bwMode="auto">
            <a:xfrm>
              <a:off x="1316" y="2514"/>
              <a:ext cx="32" cy="1"/>
            </a:xfrm>
            <a:prstGeom prst="line">
              <a:avLst/>
            </a:prstGeom>
            <a:noFill/>
            <a:ln w="0">
              <a:solidFill>
                <a:srgbClr val="000000"/>
              </a:solidFill>
              <a:round/>
              <a:headEnd/>
              <a:tailEnd/>
            </a:ln>
          </p:spPr>
          <p:txBody>
            <a:bodyPr/>
            <a:lstStyle/>
            <a:p>
              <a:endParaRPr lang="de-DE"/>
            </a:p>
          </p:txBody>
        </p:sp>
        <p:sp>
          <p:nvSpPr>
            <p:cNvPr id="48147" name="Line 22"/>
            <p:cNvSpPr>
              <a:spLocks noChangeShapeType="1"/>
            </p:cNvSpPr>
            <p:nvPr/>
          </p:nvSpPr>
          <p:spPr bwMode="auto">
            <a:xfrm>
              <a:off x="1316" y="2211"/>
              <a:ext cx="32" cy="1"/>
            </a:xfrm>
            <a:prstGeom prst="line">
              <a:avLst/>
            </a:prstGeom>
            <a:noFill/>
            <a:ln w="0">
              <a:solidFill>
                <a:srgbClr val="000000"/>
              </a:solidFill>
              <a:round/>
              <a:headEnd/>
              <a:tailEnd/>
            </a:ln>
          </p:spPr>
          <p:txBody>
            <a:bodyPr/>
            <a:lstStyle/>
            <a:p>
              <a:endParaRPr lang="de-DE"/>
            </a:p>
          </p:txBody>
        </p:sp>
        <p:sp>
          <p:nvSpPr>
            <p:cNvPr id="48148" name="Line 23"/>
            <p:cNvSpPr>
              <a:spLocks noChangeShapeType="1"/>
            </p:cNvSpPr>
            <p:nvPr/>
          </p:nvSpPr>
          <p:spPr bwMode="auto">
            <a:xfrm>
              <a:off x="1316" y="1906"/>
              <a:ext cx="32" cy="1"/>
            </a:xfrm>
            <a:prstGeom prst="line">
              <a:avLst/>
            </a:prstGeom>
            <a:noFill/>
            <a:ln w="0">
              <a:solidFill>
                <a:srgbClr val="000000"/>
              </a:solidFill>
              <a:round/>
              <a:headEnd/>
              <a:tailEnd/>
            </a:ln>
          </p:spPr>
          <p:txBody>
            <a:bodyPr/>
            <a:lstStyle/>
            <a:p>
              <a:endParaRPr lang="de-DE"/>
            </a:p>
          </p:txBody>
        </p:sp>
        <p:sp>
          <p:nvSpPr>
            <p:cNvPr id="48149" name="Line 24"/>
            <p:cNvSpPr>
              <a:spLocks noChangeShapeType="1"/>
            </p:cNvSpPr>
            <p:nvPr/>
          </p:nvSpPr>
          <p:spPr bwMode="auto">
            <a:xfrm>
              <a:off x="1316" y="1603"/>
              <a:ext cx="32" cy="1"/>
            </a:xfrm>
            <a:prstGeom prst="line">
              <a:avLst/>
            </a:prstGeom>
            <a:noFill/>
            <a:ln w="0">
              <a:solidFill>
                <a:srgbClr val="000000"/>
              </a:solidFill>
              <a:round/>
              <a:headEnd/>
              <a:tailEnd/>
            </a:ln>
          </p:spPr>
          <p:txBody>
            <a:bodyPr/>
            <a:lstStyle/>
            <a:p>
              <a:endParaRPr lang="de-DE"/>
            </a:p>
          </p:txBody>
        </p:sp>
        <p:sp>
          <p:nvSpPr>
            <p:cNvPr id="48150" name="Line 25"/>
            <p:cNvSpPr>
              <a:spLocks noChangeShapeType="1"/>
            </p:cNvSpPr>
            <p:nvPr/>
          </p:nvSpPr>
          <p:spPr bwMode="auto">
            <a:xfrm>
              <a:off x="1316" y="1299"/>
              <a:ext cx="32" cy="1"/>
            </a:xfrm>
            <a:prstGeom prst="line">
              <a:avLst/>
            </a:prstGeom>
            <a:noFill/>
            <a:ln w="0">
              <a:solidFill>
                <a:srgbClr val="000000"/>
              </a:solidFill>
              <a:round/>
              <a:headEnd/>
              <a:tailEnd/>
            </a:ln>
          </p:spPr>
          <p:txBody>
            <a:bodyPr/>
            <a:lstStyle/>
            <a:p>
              <a:endParaRPr lang="de-DE"/>
            </a:p>
          </p:txBody>
        </p:sp>
        <p:sp>
          <p:nvSpPr>
            <p:cNvPr id="48151" name="Line 26"/>
            <p:cNvSpPr>
              <a:spLocks noChangeShapeType="1"/>
            </p:cNvSpPr>
            <p:nvPr/>
          </p:nvSpPr>
          <p:spPr bwMode="auto">
            <a:xfrm>
              <a:off x="1316" y="995"/>
              <a:ext cx="32" cy="1"/>
            </a:xfrm>
            <a:prstGeom prst="line">
              <a:avLst/>
            </a:prstGeom>
            <a:noFill/>
            <a:ln w="0">
              <a:solidFill>
                <a:srgbClr val="000000"/>
              </a:solidFill>
              <a:round/>
              <a:headEnd/>
              <a:tailEnd/>
            </a:ln>
          </p:spPr>
          <p:txBody>
            <a:bodyPr/>
            <a:lstStyle/>
            <a:p>
              <a:endParaRPr lang="de-DE"/>
            </a:p>
          </p:txBody>
        </p:sp>
        <p:sp>
          <p:nvSpPr>
            <p:cNvPr id="48152" name="Line 27"/>
            <p:cNvSpPr>
              <a:spLocks noChangeShapeType="1"/>
            </p:cNvSpPr>
            <p:nvPr/>
          </p:nvSpPr>
          <p:spPr bwMode="auto">
            <a:xfrm>
              <a:off x="1316" y="691"/>
              <a:ext cx="32" cy="1"/>
            </a:xfrm>
            <a:prstGeom prst="line">
              <a:avLst/>
            </a:prstGeom>
            <a:noFill/>
            <a:ln w="0">
              <a:solidFill>
                <a:srgbClr val="000000"/>
              </a:solidFill>
              <a:round/>
              <a:headEnd/>
              <a:tailEnd/>
            </a:ln>
          </p:spPr>
          <p:txBody>
            <a:bodyPr/>
            <a:lstStyle/>
            <a:p>
              <a:endParaRPr lang="de-DE"/>
            </a:p>
          </p:txBody>
        </p:sp>
        <p:sp>
          <p:nvSpPr>
            <p:cNvPr id="48153" name="Line 28"/>
            <p:cNvSpPr>
              <a:spLocks noChangeShapeType="1"/>
            </p:cNvSpPr>
            <p:nvPr/>
          </p:nvSpPr>
          <p:spPr bwMode="auto">
            <a:xfrm>
              <a:off x="5166" y="691"/>
              <a:ext cx="1" cy="1823"/>
            </a:xfrm>
            <a:prstGeom prst="line">
              <a:avLst/>
            </a:prstGeom>
            <a:noFill/>
            <a:ln w="0">
              <a:solidFill>
                <a:srgbClr val="000000"/>
              </a:solidFill>
              <a:round/>
              <a:headEnd/>
              <a:tailEnd/>
            </a:ln>
          </p:spPr>
          <p:txBody>
            <a:bodyPr/>
            <a:lstStyle/>
            <a:p>
              <a:endParaRPr lang="de-DE"/>
            </a:p>
          </p:txBody>
        </p:sp>
        <p:sp>
          <p:nvSpPr>
            <p:cNvPr id="48154" name="Line 29"/>
            <p:cNvSpPr>
              <a:spLocks noChangeShapeType="1"/>
            </p:cNvSpPr>
            <p:nvPr/>
          </p:nvSpPr>
          <p:spPr bwMode="auto">
            <a:xfrm>
              <a:off x="5166" y="2514"/>
              <a:ext cx="32" cy="1"/>
            </a:xfrm>
            <a:prstGeom prst="line">
              <a:avLst/>
            </a:prstGeom>
            <a:noFill/>
            <a:ln w="0">
              <a:solidFill>
                <a:srgbClr val="000000"/>
              </a:solidFill>
              <a:round/>
              <a:headEnd/>
              <a:tailEnd/>
            </a:ln>
          </p:spPr>
          <p:txBody>
            <a:bodyPr/>
            <a:lstStyle/>
            <a:p>
              <a:endParaRPr lang="de-DE"/>
            </a:p>
          </p:txBody>
        </p:sp>
        <p:sp>
          <p:nvSpPr>
            <p:cNvPr id="48155" name="Line 30"/>
            <p:cNvSpPr>
              <a:spLocks noChangeShapeType="1"/>
            </p:cNvSpPr>
            <p:nvPr/>
          </p:nvSpPr>
          <p:spPr bwMode="auto">
            <a:xfrm>
              <a:off x="5166" y="2211"/>
              <a:ext cx="32" cy="1"/>
            </a:xfrm>
            <a:prstGeom prst="line">
              <a:avLst/>
            </a:prstGeom>
            <a:noFill/>
            <a:ln w="0">
              <a:solidFill>
                <a:srgbClr val="000000"/>
              </a:solidFill>
              <a:round/>
              <a:headEnd/>
              <a:tailEnd/>
            </a:ln>
          </p:spPr>
          <p:txBody>
            <a:bodyPr/>
            <a:lstStyle/>
            <a:p>
              <a:endParaRPr lang="de-DE"/>
            </a:p>
          </p:txBody>
        </p:sp>
        <p:sp>
          <p:nvSpPr>
            <p:cNvPr id="48156" name="Line 31"/>
            <p:cNvSpPr>
              <a:spLocks noChangeShapeType="1"/>
            </p:cNvSpPr>
            <p:nvPr/>
          </p:nvSpPr>
          <p:spPr bwMode="auto">
            <a:xfrm>
              <a:off x="5166" y="1906"/>
              <a:ext cx="32" cy="1"/>
            </a:xfrm>
            <a:prstGeom prst="line">
              <a:avLst/>
            </a:prstGeom>
            <a:noFill/>
            <a:ln w="0">
              <a:solidFill>
                <a:srgbClr val="000000"/>
              </a:solidFill>
              <a:round/>
              <a:headEnd/>
              <a:tailEnd/>
            </a:ln>
          </p:spPr>
          <p:txBody>
            <a:bodyPr/>
            <a:lstStyle/>
            <a:p>
              <a:endParaRPr lang="de-DE"/>
            </a:p>
          </p:txBody>
        </p:sp>
        <p:sp>
          <p:nvSpPr>
            <p:cNvPr id="48157" name="Line 32"/>
            <p:cNvSpPr>
              <a:spLocks noChangeShapeType="1"/>
            </p:cNvSpPr>
            <p:nvPr/>
          </p:nvSpPr>
          <p:spPr bwMode="auto">
            <a:xfrm>
              <a:off x="5166" y="1603"/>
              <a:ext cx="32" cy="1"/>
            </a:xfrm>
            <a:prstGeom prst="line">
              <a:avLst/>
            </a:prstGeom>
            <a:noFill/>
            <a:ln w="0">
              <a:solidFill>
                <a:srgbClr val="000000"/>
              </a:solidFill>
              <a:round/>
              <a:headEnd/>
              <a:tailEnd/>
            </a:ln>
          </p:spPr>
          <p:txBody>
            <a:bodyPr/>
            <a:lstStyle/>
            <a:p>
              <a:endParaRPr lang="de-DE"/>
            </a:p>
          </p:txBody>
        </p:sp>
        <p:sp>
          <p:nvSpPr>
            <p:cNvPr id="48158" name="Line 33"/>
            <p:cNvSpPr>
              <a:spLocks noChangeShapeType="1"/>
            </p:cNvSpPr>
            <p:nvPr/>
          </p:nvSpPr>
          <p:spPr bwMode="auto">
            <a:xfrm>
              <a:off x="5166" y="1299"/>
              <a:ext cx="32" cy="1"/>
            </a:xfrm>
            <a:prstGeom prst="line">
              <a:avLst/>
            </a:prstGeom>
            <a:noFill/>
            <a:ln w="0">
              <a:solidFill>
                <a:srgbClr val="000000"/>
              </a:solidFill>
              <a:round/>
              <a:headEnd/>
              <a:tailEnd/>
            </a:ln>
          </p:spPr>
          <p:txBody>
            <a:bodyPr/>
            <a:lstStyle/>
            <a:p>
              <a:endParaRPr lang="de-DE"/>
            </a:p>
          </p:txBody>
        </p:sp>
        <p:sp>
          <p:nvSpPr>
            <p:cNvPr id="48159" name="Line 34"/>
            <p:cNvSpPr>
              <a:spLocks noChangeShapeType="1"/>
            </p:cNvSpPr>
            <p:nvPr/>
          </p:nvSpPr>
          <p:spPr bwMode="auto">
            <a:xfrm>
              <a:off x="5166" y="995"/>
              <a:ext cx="32" cy="1"/>
            </a:xfrm>
            <a:prstGeom prst="line">
              <a:avLst/>
            </a:prstGeom>
            <a:noFill/>
            <a:ln w="0">
              <a:solidFill>
                <a:srgbClr val="000000"/>
              </a:solidFill>
              <a:round/>
              <a:headEnd/>
              <a:tailEnd/>
            </a:ln>
          </p:spPr>
          <p:txBody>
            <a:bodyPr/>
            <a:lstStyle/>
            <a:p>
              <a:endParaRPr lang="de-DE"/>
            </a:p>
          </p:txBody>
        </p:sp>
        <p:sp>
          <p:nvSpPr>
            <p:cNvPr id="48160" name="Line 35"/>
            <p:cNvSpPr>
              <a:spLocks noChangeShapeType="1"/>
            </p:cNvSpPr>
            <p:nvPr/>
          </p:nvSpPr>
          <p:spPr bwMode="auto">
            <a:xfrm>
              <a:off x="5166" y="691"/>
              <a:ext cx="32" cy="1"/>
            </a:xfrm>
            <a:prstGeom prst="line">
              <a:avLst/>
            </a:prstGeom>
            <a:noFill/>
            <a:ln w="0">
              <a:solidFill>
                <a:srgbClr val="000000"/>
              </a:solidFill>
              <a:round/>
              <a:headEnd/>
              <a:tailEnd/>
            </a:ln>
          </p:spPr>
          <p:txBody>
            <a:bodyPr/>
            <a:lstStyle/>
            <a:p>
              <a:endParaRPr lang="de-DE"/>
            </a:p>
          </p:txBody>
        </p:sp>
        <p:sp>
          <p:nvSpPr>
            <p:cNvPr id="48161" name="Oval 36"/>
            <p:cNvSpPr>
              <a:spLocks noChangeArrowheads="1"/>
            </p:cNvSpPr>
            <p:nvPr/>
          </p:nvSpPr>
          <p:spPr bwMode="auto">
            <a:xfrm>
              <a:off x="2628" y="1436"/>
              <a:ext cx="112" cy="121"/>
            </a:xfrm>
            <a:prstGeom prst="ellipse">
              <a:avLst/>
            </a:prstGeom>
            <a:solidFill>
              <a:srgbClr val="8C8C70"/>
            </a:solidFill>
            <a:ln w="7">
              <a:solidFill>
                <a:srgbClr val="8C8C70"/>
              </a:solidFill>
              <a:round/>
              <a:headEnd/>
              <a:tailEnd/>
            </a:ln>
          </p:spPr>
          <p:txBody>
            <a:bodyPr/>
            <a:lstStyle/>
            <a:p>
              <a:endParaRPr lang="de-DE"/>
            </a:p>
          </p:txBody>
        </p:sp>
        <p:sp>
          <p:nvSpPr>
            <p:cNvPr id="48162" name="Oval 37"/>
            <p:cNvSpPr>
              <a:spLocks noChangeArrowheads="1"/>
            </p:cNvSpPr>
            <p:nvPr/>
          </p:nvSpPr>
          <p:spPr bwMode="auto">
            <a:xfrm>
              <a:off x="3010" y="2368"/>
              <a:ext cx="112" cy="121"/>
            </a:xfrm>
            <a:prstGeom prst="ellipse">
              <a:avLst/>
            </a:prstGeom>
            <a:solidFill>
              <a:srgbClr val="8C8C70"/>
            </a:solidFill>
            <a:ln w="7">
              <a:solidFill>
                <a:srgbClr val="8C8C70"/>
              </a:solidFill>
              <a:round/>
              <a:headEnd/>
              <a:tailEnd/>
            </a:ln>
          </p:spPr>
          <p:txBody>
            <a:bodyPr/>
            <a:lstStyle/>
            <a:p>
              <a:endParaRPr lang="de-DE"/>
            </a:p>
          </p:txBody>
        </p:sp>
        <p:sp>
          <p:nvSpPr>
            <p:cNvPr id="48163" name="Oval 38"/>
            <p:cNvSpPr>
              <a:spLocks noChangeArrowheads="1"/>
            </p:cNvSpPr>
            <p:nvPr/>
          </p:nvSpPr>
          <p:spPr bwMode="auto">
            <a:xfrm>
              <a:off x="3392" y="2308"/>
              <a:ext cx="112" cy="120"/>
            </a:xfrm>
            <a:prstGeom prst="ellipse">
              <a:avLst/>
            </a:prstGeom>
            <a:solidFill>
              <a:srgbClr val="8C8C70"/>
            </a:solidFill>
            <a:ln w="7">
              <a:solidFill>
                <a:srgbClr val="8C8C70"/>
              </a:solidFill>
              <a:round/>
              <a:headEnd/>
              <a:tailEnd/>
            </a:ln>
          </p:spPr>
          <p:txBody>
            <a:bodyPr/>
            <a:lstStyle/>
            <a:p>
              <a:endParaRPr lang="de-DE"/>
            </a:p>
          </p:txBody>
        </p:sp>
        <p:sp>
          <p:nvSpPr>
            <p:cNvPr id="48164" name="Oval 39"/>
            <p:cNvSpPr>
              <a:spLocks noChangeArrowheads="1"/>
            </p:cNvSpPr>
            <p:nvPr/>
          </p:nvSpPr>
          <p:spPr bwMode="auto">
            <a:xfrm>
              <a:off x="3774" y="2347"/>
              <a:ext cx="112" cy="121"/>
            </a:xfrm>
            <a:prstGeom prst="ellipse">
              <a:avLst/>
            </a:prstGeom>
            <a:solidFill>
              <a:srgbClr val="8C8C70"/>
            </a:solidFill>
            <a:ln w="7">
              <a:solidFill>
                <a:srgbClr val="8C8C70"/>
              </a:solidFill>
              <a:round/>
              <a:headEnd/>
              <a:tailEnd/>
            </a:ln>
          </p:spPr>
          <p:txBody>
            <a:bodyPr/>
            <a:lstStyle/>
            <a:p>
              <a:endParaRPr lang="de-DE"/>
            </a:p>
          </p:txBody>
        </p:sp>
        <p:sp>
          <p:nvSpPr>
            <p:cNvPr id="48165" name="Oval 40"/>
            <p:cNvSpPr>
              <a:spLocks noChangeArrowheads="1"/>
            </p:cNvSpPr>
            <p:nvPr/>
          </p:nvSpPr>
          <p:spPr bwMode="auto">
            <a:xfrm>
              <a:off x="4156" y="2005"/>
              <a:ext cx="112" cy="121"/>
            </a:xfrm>
            <a:prstGeom prst="ellipse">
              <a:avLst/>
            </a:prstGeom>
            <a:solidFill>
              <a:srgbClr val="8C8C70"/>
            </a:solidFill>
            <a:ln w="7">
              <a:solidFill>
                <a:srgbClr val="8C8C70"/>
              </a:solidFill>
              <a:round/>
              <a:headEnd/>
              <a:tailEnd/>
            </a:ln>
          </p:spPr>
          <p:txBody>
            <a:bodyPr/>
            <a:lstStyle/>
            <a:p>
              <a:endParaRPr lang="de-DE"/>
            </a:p>
          </p:txBody>
        </p:sp>
        <p:sp>
          <p:nvSpPr>
            <p:cNvPr id="48166" name="Oval 41"/>
            <p:cNvSpPr>
              <a:spLocks noChangeArrowheads="1"/>
            </p:cNvSpPr>
            <p:nvPr/>
          </p:nvSpPr>
          <p:spPr bwMode="auto">
            <a:xfrm>
              <a:off x="4538" y="2347"/>
              <a:ext cx="112" cy="121"/>
            </a:xfrm>
            <a:prstGeom prst="ellipse">
              <a:avLst/>
            </a:prstGeom>
            <a:solidFill>
              <a:srgbClr val="8C8C70"/>
            </a:solidFill>
            <a:ln w="7">
              <a:solidFill>
                <a:srgbClr val="8C8C70"/>
              </a:solidFill>
              <a:round/>
              <a:headEnd/>
              <a:tailEnd/>
            </a:ln>
          </p:spPr>
          <p:txBody>
            <a:bodyPr/>
            <a:lstStyle/>
            <a:p>
              <a:endParaRPr lang="de-DE"/>
            </a:p>
          </p:txBody>
        </p:sp>
        <p:sp>
          <p:nvSpPr>
            <p:cNvPr id="48167" name="Oval 42"/>
            <p:cNvSpPr>
              <a:spLocks noChangeArrowheads="1"/>
            </p:cNvSpPr>
            <p:nvPr/>
          </p:nvSpPr>
          <p:spPr bwMode="auto">
            <a:xfrm>
              <a:off x="4920" y="2347"/>
              <a:ext cx="112" cy="121"/>
            </a:xfrm>
            <a:prstGeom prst="ellipse">
              <a:avLst/>
            </a:prstGeom>
            <a:solidFill>
              <a:srgbClr val="8C8C70"/>
            </a:solidFill>
            <a:ln w="7">
              <a:solidFill>
                <a:srgbClr val="8C8C70"/>
              </a:solidFill>
              <a:round/>
              <a:headEnd/>
              <a:tailEnd/>
            </a:ln>
          </p:spPr>
          <p:txBody>
            <a:bodyPr/>
            <a:lstStyle/>
            <a:p>
              <a:endParaRPr lang="de-DE"/>
            </a:p>
          </p:txBody>
        </p:sp>
        <p:sp>
          <p:nvSpPr>
            <p:cNvPr id="48168" name="Rectangle 43"/>
            <p:cNvSpPr>
              <a:spLocks noChangeArrowheads="1"/>
            </p:cNvSpPr>
            <p:nvPr/>
          </p:nvSpPr>
          <p:spPr bwMode="auto">
            <a:xfrm>
              <a:off x="2770" y="1441"/>
              <a:ext cx="134" cy="116"/>
            </a:xfrm>
            <a:prstGeom prst="rect">
              <a:avLst/>
            </a:prstGeom>
            <a:noFill/>
            <a:ln w="9525">
              <a:noFill/>
              <a:miter lim="800000"/>
              <a:headEnd/>
              <a:tailEnd/>
            </a:ln>
          </p:spPr>
          <p:txBody>
            <a:bodyPr wrap="none" lIns="0" tIns="0" rIns="0" bIns="0">
              <a:spAutoFit/>
            </a:bodyPr>
            <a:lstStyle/>
            <a:p>
              <a:r>
                <a:rPr lang="de-DE" sz="1200">
                  <a:solidFill>
                    <a:srgbClr val="000000"/>
                  </a:solidFill>
                </a:rPr>
                <a:t>6,7</a:t>
              </a:r>
              <a:endParaRPr lang="de-DE"/>
            </a:p>
          </p:txBody>
        </p:sp>
        <p:sp>
          <p:nvSpPr>
            <p:cNvPr id="48169" name="Rectangle 44"/>
            <p:cNvSpPr>
              <a:spLocks noChangeArrowheads="1"/>
            </p:cNvSpPr>
            <p:nvPr/>
          </p:nvSpPr>
          <p:spPr bwMode="auto">
            <a:xfrm>
              <a:off x="3152" y="2373"/>
              <a:ext cx="134" cy="116"/>
            </a:xfrm>
            <a:prstGeom prst="rect">
              <a:avLst/>
            </a:prstGeom>
            <a:noFill/>
            <a:ln w="9525">
              <a:noFill/>
              <a:miter lim="800000"/>
              <a:headEnd/>
              <a:tailEnd/>
            </a:ln>
          </p:spPr>
          <p:txBody>
            <a:bodyPr wrap="none" lIns="0" tIns="0" rIns="0" bIns="0">
              <a:spAutoFit/>
            </a:bodyPr>
            <a:lstStyle/>
            <a:p>
              <a:r>
                <a:rPr lang="de-DE" sz="1200">
                  <a:solidFill>
                    <a:srgbClr val="000000"/>
                  </a:solidFill>
                </a:rPr>
                <a:t>0,6</a:t>
              </a:r>
              <a:endParaRPr lang="de-DE"/>
            </a:p>
          </p:txBody>
        </p:sp>
        <p:sp>
          <p:nvSpPr>
            <p:cNvPr id="48170" name="Rectangle 45"/>
            <p:cNvSpPr>
              <a:spLocks noChangeArrowheads="1"/>
            </p:cNvSpPr>
            <p:nvPr/>
          </p:nvSpPr>
          <p:spPr bwMode="auto">
            <a:xfrm>
              <a:off x="3534" y="2312"/>
              <a:ext cx="134" cy="116"/>
            </a:xfrm>
            <a:prstGeom prst="rect">
              <a:avLst/>
            </a:prstGeom>
            <a:noFill/>
            <a:ln w="9525">
              <a:noFill/>
              <a:miter lim="800000"/>
              <a:headEnd/>
              <a:tailEnd/>
            </a:ln>
          </p:spPr>
          <p:txBody>
            <a:bodyPr wrap="none" lIns="0" tIns="0" rIns="0" bIns="0">
              <a:spAutoFit/>
            </a:bodyPr>
            <a:lstStyle/>
            <a:p>
              <a:r>
                <a:rPr lang="de-DE" sz="1200">
                  <a:solidFill>
                    <a:srgbClr val="000000"/>
                  </a:solidFill>
                </a:rPr>
                <a:t>1,0</a:t>
              </a:r>
              <a:endParaRPr lang="de-DE"/>
            </a:p>
          </p:txBody>
        </p:sp>
        <p:sp>
          <p:nvSpPr>
            <p:cNvPr id="48171" name="Rectangle 46"/>
            <p:cNvSpPr>
              <a:spLocks noChangeArrowheads="1"/>
            </p:cNvSpPr>
            <p:nvPr/>
          </p:nvSpPr>
          <p:spPr bwMode="auto">
            <a:xfrm>
              <a:off x="3916" y="2352"/>
              <a:ext cx="134" cy="116"/>
            </a:xfrm>
            <a:prstGeom prst="rect">
              <a:avLst/>
            </a:prstGeom>
            <a:noFill/>
            <a:ln w="9525">
              <a:noFill/>
              <a:miter lim="800000"/>
              <a:headEnd/>
              <a:tailEnd/>
            </a:ln>
          </p:spPr>
          <p:txBody>
            <a:bodyPr wrap="none" lIns="0" tIns="0" rIns="0" bIns="0">
              <a:spAutoFit/>
            </a:bodyPr>
            <a:lstStyle/>
            <a:p>
              <a:r>
                <a:rPr lang="de-DE" sz="1200">
                  <a:solidFill>
                    <a:srgbClr val="000000"/>
                  </a:solidFill>
                </a:rPr>
                <a:t>0,7</a:t>
              </a:r>
              <a:endParaRPr lang="de-DE"/>
            </a:p>
          </p:txBody>
        </p:sp>
        <p:sp>
          <p:nvSpPr>
            <p:cNvPr id="48172" name="Rectangle 47"/>
            <p:cNvSpPr>
              <a:spLocks noChangeArrowheads="1"/>
            </p:cNvSpPr>
            <p:nvPr/>
          </p:nvSpPr>
          <p:spPr bwMode="auto">
            <a:xfrm>
              <a:off x="4298" y="2010"/>
              <a:ext cx="134" cy="116"/>
            </a:xfrm>
            <a:prstGeom prst="rect">
              <a:avLst/>
            </a:prstGeom>
            <a:noFill/>
            <a:ln w="9525">
              <a:noFill/>
              <a:miter lim="800000"/>
              <a:headEnd/>
              <a:tailEnd/>
            </a:ln>
          </p:spPr>
          <p:txBody>
            <a:bodyPr wrap="none" lIns="0" tIns="0" rIns="0" bIns="0">
              <a:spAutoFit/>
            </a:bodyPr>
            <a:lstStyle/>
            <a:p>
              <a:r>
                <a:rPr lang="de-DE" sz="1200">
                  <a:solidFill>
                    <a:srgbClr val="000000"/>
                  </a:solidFill>
                </a:rPr>
                <a:t>3,0</a:t>
              </a:r>
              <a:endParaRPr lang="de-DE"/>
            </a:p>
          </p:txBody>
        </p:sp>
        <p:sp>
          <p:nvSpPr>
            <p:cNvPr id="48173" name="Rectangle 48"/>
            <p:cNvSpPr>
              <a:spLocks noChangeArrowheads="1"/>
            </p:cNvSpPr>
            <p:nvPr/>
          </p:nvSpPr>
          <p:spPr bwMode="auto">
            <a:xfrm>
              <a:off x="4680" y="2352"/>
              <a:ext cx="134" cy="116"/>
            </a:xfrm>
            <a:prstGeom prst="rect">
              <a:avLst/>
            </a:prstGeom>
            <a:noFill/>
            <a:ln w="9525">
              <a:noFill/>
              <a:miter lim="800000"/>
              <a:headEnd/>
              <a:tailEnd/>
            </a:ln>
          </p:spPr>
          <p:txBody>
            <a:bodyPr wrap="none" lIns="0" tIns="0" rIns="0" bIns="0">
              <a:spAutoFit/>
            </a:bodyPr>
            <a:lstStyle/>
            <a:p>
              <a:r>
                <a:rPr lang="de-DE" sz="1200">
                  <a:solidFill>
                    <a:srgbClr val="000000"/>
                  </a:solidFill>
                </a:rPr>
                <a:t>0,7</a:t>
              </a:r>
              <a:endParaRPr lang="de-DE"/>
            </a:p>
          </p:txBody>
        </p:sp>
        <p:sp>
          <p:nvSpPr>
            <p:cNvPr id="48174" name="Rectangle 49"/>
            <p:cNvSpPr>
              <a:spLocks noChangeArrowheads="1"/>
            </p:cNvSpPr>
            <p:nvPr/>
          </p:nvSpPr>
          <p:spPr bwMode="auto">
            <a:xfrm>
              <a:off x="5062" y="2352"/>
              <a:ext cx="134" cy="116"/>
            </a:xfrm>
            <a:prstGeom prst="rect">
              <a:avLst/>
            </a:prstGeom>
            <a:noFill/>
            <a:ln w="9525">
              <a:noFill/>
              <a:miter lim="800000"/>
              <a:headEnd/>
              <a:tailEnd/>
            </a:ln>
          </p:spPr>
          <p:txBody>
            <a:bodyPr wrap="none" lIns="0" tIns="0" rIns="0" bIns="0">
              <a:spAutoFit/>
            </a:bodyPr>
            <a:lstStyle/>
            <a:p>
              <a:r>
                <a:rPr lang="de-DE" sz="1200">
                  <a:solidFill>
                    <a:srgbClr val="000000"/>
                  </a:solidFill>
                </a:rPr>
                <a:t>0,7</a:t>
              </a:r>
              <a:endParaRPr lang="de-DE"/>
            </a:p>
          </p:txBody>
        </p:sp>
        <p:sp>
          <p:nvSpPr>
            <p:cNvPr id="48175" name="Rectangle 50"/>
            <p:cNvSpPr>
              <a:spLocks noChangeArrowheads="1"/>
            </p:cNvSpPr>
            <p:nvPr/>
          </p:nvSpPr>
          <p:spPr bwMode="auto">
            <a:xfrm>
              <a:off x="1211" y="2450"/>
              <a:ext cx="63" cy="136"/>
            </a:xfrm>
            <a:prstGeom prst="rect">
              <a:avLst/>
            </a:prstGeom>
            <a:noFill/>
            <a:ln w="9525">
              <a:noFill/>
              <a:miter lim="800000"/>
              <a:headEnd/>
              <a:tailEnd/>
            </a:ln>
          </p:spPr>
          <p:txBody>
            <a:bodyPr wrap="none" lIns="0" tIns="0" rIns="0" bIns="0">
              <a:spAutoFit/>
            </a:bodyPr>
            <a:lstStyle/>
            <a:p>
              <a:r>
                <a:rPr lang="de-DE" sz="1400">
                  <a:solidFill>
                    <a:srgbClr val="000000"/>
                  </a:solidFill>
                </a:rPr>
                <a:t>0</a:t>
              </a:r>
              <a:endParaRPr lang="de-DE"/>
            </a:p>
          </p:txBody>
        </p:sp>
        <p:sp>
          <p:nvSpPr>
            <p:cNvPr id="48176" name="Rectangle 51"/>
            <p:cNvSpPr>
              <a:spLocks noChangeArrowheads="1"/>
            </p:cNvSpPr>
            <p:nvPr/>
          </p:nvSpPr>
          <p:spPr bwMode="auto">
            <a:xfrm>
              <a:off x="1096" y="2146"/>
              <a:ext cx="188" cy="136"/>
            </a:xfrm>
            <a:prstGeom prst="rect">
              <a:avLst/>
            </a:prstGeom>
            <a:noFill/>
            <a:ln w="9525">
              <a:noFill/>
              <a:miter lim="800000"/>
              <a:headEnd/>
              <a:tailEnd/>
            </a:ln>
          </p:spPr>
          <p:txBody>
            <a:bodyPr wrap="none" lIns="0" tIns="0" rIns="0" bIns="0">
              <a:spAutoFit/>
            </a:bodyPr>
            <a:lstStyle/>
            <a:p>
              <a:r>
                <a:rPr lang="de-DE" sz="1400">
                  <a:solidFill>
                    <a:srgbClr val="000000"/>
                  </a:solidFill>
                </a:rPr>
                <a:t>200</a:t>
              </a:r>
              <a:endParaRPr lang="de-DE"/>
            </a:p>
          </p:txBody>
        </p:sp>
        <p:sp>
          <p:nvSpPr>
            <p:cNvPr id="48177" name="Rectangle 52"/>
            <p:cNvSpPr>
              <a:spLocks noChangeArrowheads="1"/>
            </p:cNvSpPr>
            <p:nvPr/>
          </p:nvSpPr>
          <p:spPr bwMode="auto">
            <a:xfrm>
              <a:off x="1096" y="1842"/>
              <a:ext cx="188" cy="136"/>
            </a:xfrm>
            <a:prstGeom prst="rect">
              <a:avLst/>
            </a:prstGeom>
            <a:noFill/>
            <a:ln w="9525">
              <a:noFill/>
              <a:miter lim="800000"/>
              <a:headEnd/>
              <a:tailEnd/>
            </a:ln>
          </p:spPr>
          <p:txBody>
            <a:bodyPr wrap="none" lIns="0" tIns="0" rIns="0" bIns="0">
              <a:spAutoFit/>
            </a:bodyPr>
            <a:lstStyle/>
            <a:p>
              <a:r>
                <a:rPr lang="de-DE" sz="1400">
                  <a:solidFill>
                    <a:srgbClr val="000000"/>
                  </a:solidFill>
                </a:rPr>
                <a:t>400</a:t>
              </a:r>
              <a:endParaRPr lang="de-DE"/>
            </a:p>
          </p:txBody>
        </p:sp>
        <p:sp>
          <p:nvSpPr>
            <p:cNvPr id="48178" name="Rectangle 53"/>
            <p:cNvSpPr>
              <a:spLocks noChangeArrowheads="1"/>
            </p:cNvSpPr>
            <p:nvPr/>
          </p:nvSpPr>
          <p:spPr bwMode="auto">
            <a:xfrm>
              <a:off x="1096" y="1539"/>
              <a:ext cx="188" cy="136"/>
            </a:xfrm>
            <a:prstGeom prst="rect">
              <a:avLst/>
            </a:prstGeom>
            <a:noFill/>
            <a:ln w="9525">
              <a:noFill/>
              <a:miter lim="800000"/>
              <a:headEnd/>
              <a:tailEnd/>
            </a:ln>
          </p:spPr>
          <p:txBody>
            <a:bodyPr wrap="none" lIns="0" tIns="0" rIns="0" bIns="0">
              <a:spAutoFit/>
            </a:bodyPr>
            <a:lstStyle/>
            <a:p>
              <a:r>
                <a:rPr lang="de-DE" sz="1400">
                  <a:solidFill>
                    <a:srgbClr val="000000"/>
                  </a:solidFill>
                </a:rPr>
                <a:t>600</a:t>
              </a:r>
              <a:endParaRPr lang="de-DE"/>
            </a:p>
          </p:txBody>
        </p:sp>
        <p:sp>
          <p:nvSpPr>
            <p:cNvPr id="48179" name="Rectangle 54"/>
            <p:cNvSpPr>
              <a:spLocks noChangeArrowheads="1"/>
            </p:cNvSpPr>
            <p:nvPr/>
          </p:nvSpPr>
          <p:spPr bwMode="auto">
            <a:xfrm>
              <a:off x="1096" y="1234"/>
              <a:ext cx="188" cy="136"/>
            </a:xfrm>
            <a:prstGeom prst="rect">
              <a:avLst/>
            </a:prstGeom>
            <a:noFill/>
            <a:ln w="9525">
              <a:noFill/>
              <a:miter lim="800000"/>
              <a:headEnd/>
              <a:tailEnd/>
            </a:ln>
          </p:spPr>
          <p:txBody>
            <a:bodyPr wrap="none" lIns="0" tIns="0" rIns="0" bIns="0">
              <a:spAutoFit/>
            </a:bodyPr>
            <a:lstStyle/>
            <a:p>
              <a:r>
                <a:rPr lang="de-DE" sz="1400">
                  <a:solidFill>
                    <a:srgbClr val="000000"/>
                  </a:solidFill>
                </a:rPr>
                <a:t>800</a:t>
              </a:r>
              <a:endParaRPr lang="de-DE"/>
            </a:p>
          </p:txBody>
        </p:sp>
        <p:sp>
          <p:nvSpPr>
            <p:cNvPr id="48180" name="Rectangle 55"/>
            <p:cNvSpPr>
              <a:spLocks noChangeArrowheads="1"/>
            </p:cNvSpPr>
            <p:nvPr/>
          </p:nvSpPr>
          <p:spPr bwMode="auto">
            <a:xfrm>
              <a:off x="1038" y="931"/>
              <a:ext cx="250" cy="136"/>
            </a:xfrm>
            <a:prstGeom prst="rect">
              <a:avLst/>
            </a:prstGeom>
            <a:noFill/>
            <a:ln w="9525">
              <a:noFill/>
              <a:miter lim="800000"/>
              <a:headEnd/>
              <a:tailEnd/>
            </a:ln>
          </p:spPr>
          <p:txBody>
            <a:bodyPr wrap="none" lIns="0" tIns="0" rIns="0" bIns="0">
              <a:spAutoFit/>
            </a:bodyPr>
            <a:lstStyle/>
            <a:p>
              <a:r>
                <a:rPr lang="de-DE" sz="1400">
                  <a:solidFill>
                    <a:srgbClr val="000000"/>
                  </a:solidFill>
                </a:rPr>
                <a:t>1000</a:t>
              </a:r>
              <a:endParaRPr lang="de-DE"/>
            </a:p>
          </p:txBody>
        </p:sp>
        <p:sp>
          <p:nvSpPr>
            <p:cNvPr id="48181" name="Rectangle 56"/>
            <p:cNvSpPr>
              <a:spLocks noChangeArrowheads="1"/>
            </p:cNvSpPr>
            <p:nvPr/>
          </p:nvSpPr>
          <p:spPr bwMode="auto">
            <a:xfrm>
              <a:off x="1038" y="627"/>
              <a:ext cx="250" cy="136"/>
            </a:xfrm>
            <a:prstGeom prst="rect">
              <a:avLst/>
            </a:prstGeom>
            <a:noFill/>
            <a:ln w="9525">
              <a:noFill/>
              <a:miter lim="800000"/>
              <a:headEnd/>
              <a:tailEnd/>
            </a:ln>
          </p:spPr>
          <p:txBody>
            <a:bodyPr wrap="none" lIns="0" tIns="0" rIns="0" bIns="0">
              <a:spAutoFit/>
            </a:bodyPr>
            <a:lstStyle/>
            <a:p>
              <a:r>
                <a:rPr lang="de-DE" sz="1400">
                  <a:solidFill>
                    <a:srgbClr val="000000"/>
                  </a:solidFill>
                </a:rPr>
                <a:t>1200</a:t>
              </a:r>
              <a:endParaRPr lang="de-DE"/>
            </a:p>
          </p:txBody>
        </p:sp>
        <p:sp>
          <p:nvSpPr>
            <p:cNvPr id="48182" name="Rectangle 57"/>
            <p:cNvSpPr>
              <a:spLocks noChangeArrowheads="1"/>
            </p:cNvSpPr>
            <p:nvPr/>
          </p:nvSpPr>
          <p:spPr bwMode="auto">
            <a:xfrm rot="-2700000">
              <a:off x="610" y="3027"/>
              <a:ext cx="1028" cy="136"/>
            </a:xfrm>
            <a:prstGeom prst="rect">
              <a:avLst/>
            </a:prstGeom>
            <a:noFill/>
            <a:ln w="9525">
              <a:noFill/>
              <a:miter lim="800000"/>
              <a:headEnd/>
              <a:tailEnd/>
            </a:ln>
          </p:spPr>
          <p:txBody>
            <a:bodyPr wrap="none" lIns="0" tIns="0" rIns="0" bIns="0">
              <a:spAutoFit/>
            </a:bodyPr>
            <a:lstStyle/>
            <a:p>
              <a:r>
                <a:rPr lang="de-DE" sz="1400">
                  <a:solidFill>
                    <a:srgbClr val="000000"/>
                  </a:solidFill>
                </a:rPr>
                <a:t>Braunkohlekraftwerk</a:t>
              </a:r>
              <a:endParaRPr lang="de-DE"/>
            </a:p>
          </p:txBody>
        </p:sp>
        <p:sp>
          <p:nvSpPr>
            <p:cNvPr id="48183" name="Rectangle 58"/>
            <p:cNvSpPr>
              <a:spLocks noChangeArrowheads="1"/>
            </p:cNvSpPr>
            <p:nvPr/>
          </p:nvSpPr>
          <p:spPr bwMode="auto">
            <a:xfrm rot="-2700000">
              <a:off x="1030" y="3009"/>
              <a:ext cx="985" cy="136"/>
            </a:xfrm>
            <a:prstGeom prst="rect">
              <a:avLst/>
            </a:prstGeom>
            <a:noFill/>
            <a:ln w="9525">
              <a:noFill/>
              <a:miter lim="800000"/>
              <a:headEnd/>
              <a:tailEnd/>
            </a:ln>
          </p:spPr>
          <p:txBody>
            <a:bodyPr wrap="none" lIns="0" tIns="0" rIns="0" bIns="0">
              <a:spAutoFit/>
            </a:bodyPr>
            <a:lstStyle/>
            <a:p>
              <a:r>
                <a:rPr lang="de-DE" sz="1400">
                  <a:solidFill>
                    <a:srgbClr val="000000"/>
                  </a:solidFill>
                </a:rPr>
                <a:t>Steinkohlekraftwerk</a:t>
              </a:r>
              <a:endParaRPr lang="de-DE"/>
            </a:p>
          </p:txBody>
        </p:sp>
        <p:sp>
          <p:nvSpPr>
            <p:cNvPr id="48184" name="Rectangle 59"/>
            <p:cNvSpPr>
              <a:spLocks noChangeArrowheads="1"/>
            </p:cNvSpPr>
            <p:nvPr/>
          </p:nvSpPr>
          <p:spPr bwMode="auto">
            <a:xfrm rot="-2700000">
              <a:off x="1427" y="3111"/>
              <a:ext cx="778" cy="136"/>
            </a:xfrm>
            <a:prstGeom prst="rect">
              <a:avLst/>
            </a:prstGeom>
            <a:noFill/>
            <a:ln w="9525">
              <a:noFill/>
              <a:miter lim="800000"/>
              <a:headEnd/>
              <a:tailEnd/>
            </a:ln>
          </p:spPr>
          <p:txBody>
            <a:bodyPr wrap="none" lIns="0" tIns="0" rIns="0" bIns="0">
              <a:spAutoFit/>
            </a:bodyPr>
            <a:lstStyle/>
            <a:p>
              <a:r>
                <a:rPr lang="de-DE" sz="1400">
                  <a:solidFill>
                    <a:srgbClr val="000000"/>
                  </a:solidFill>
                </a:rPr>
                <a:t>Kombikraftwerk</a:t>
              </a:r>
              <a:endParaRPr lang="de-DE"/>
            </a:p>
          </p:txBody>
        </p:sp>
        <p:sp>
          <p:nvSpPr>
            <p:cNvPr id="48185" name="Rectangle 60"/>
            <p:cNvSpPr>
              <a:spLocks noChangeArrowheads="1"/>
            </p:cNvSpPr>
            <p:nvPr/>
          </p:nvSpPr>
          <p:spPr bwMode="auto">
            <a:xfrm rot="-2700000">
              <a:off x="1703" y="3011"/>
              <a:ext cx="1161" cy="136"/>
            </a:xfrm>
            <a:prstGeom prst="rect">
              <a:avLst/>
            </a:prstGeom>
            <a:noFill/>
            <a:ln w="9525">
              <a:noFill/>
              <a:miter lim="800000"/>
              <a:headEnd/>
              <a:tailEnd/>
            </a:ln>
          </p:spPr>
          <p:txBody>
            <a:bodyPr wrap="none" lIns="0" tIns="0" rIns="0" bIns="0">
              <a:spAutoFit/>
            </a:bodyPr>
            <a:lstStyle/>
            <a:p>
              <a:r>
                <a:rPr lang="de-DE" sz="1400">
                  <a:solidFill>
                    <a:srgbClr val="000000"/>
                  </a:solidFill>
                </a:rPr>
                <a:t>PV-Dachsystem, 5 MW</a:t>
              </a:r>
              <a:endParaRPr lang="de-DE"/>
            </a:p>
          </p:txBody>
        </p:sp>
        <p:sp>
          <p:nvSpPr>
            <p:cNvPr id="48186" name="Rectangle 61"/>
            <p:cNvSpPr>
              <a:spLocks noChangeArrowheads="1"/>
            </p:cNvSpPr>
            <p:nvPr/>
          </p:nvSpPr>
          <p:spPr bwMode="auto">
            <a:xfrm rot="-2700000">
              <a:off x="2185" y="2967"/>
              <a:ext cx="1034" cy="136"/>
            </a:xfrm>
            <a:prstGeom prst="rect">
              <a:avLst/>
            </a:prstGeom>
            <a:noFill/>
            <a:ln w="9525">
              <a:noFill/>
              <a:miter lim="800000"/>
              <a:headEnd/>
              <a:tailEnd/>
            </a:ln>
          </p:spPr>
          <p:txBody>
            <a:bodyPr wrap="none" lIns="0" tIns="0" rIns="0" bIns="0">
              <a:spAutoFit/>
            </a:bodyPr>
            <a:lstStyle/>
            <a:p>
              <a:r>
                <a:rPr lang="de-DE" sz="1400">
                  <a:solidFill>
                    <a:srgbClr val="000000"/>
                  </a:solidFill>
                </a:rPr>
                <a:t>Windturbine, 5.5m/s</a:t>
              </a:r>
              <a:endParaRPr lang="de-DE"/>
            </a:p>
          </p:txBody>
        </p:sp>
        <p:sp>
          <p:nvSpPr>
            <p:cNvPr id="48187" name="Rectangle 62"/>
            <p:cNvSpPr>
              <a:spLocks noChangeArrowheads="1"/>
            </p:cNvSpPr>
            <p:nvPr/>
          </p:nvSpPr>
          <p:spPr bwMode="auto">
            <a:xfrm rot="-2700000">
              <a:off x="2417" y="3144"/>
              <a:ext cx="1034" cy="136"/>
            </a:xfrm>
            <a:prstGeom prst="rect">
              <a:avLst/>
            </a:prstGeom>
            <a:noFill/>
            <a:ln w="9525">
              <a:noFill/>
              <a:miter lim="800000"/>
              <a:headEnd/>
              <a:tailEnd/>
            </a:ln>
          </p:spPr>
          <p:txBody>
            <a:bodyPr wrap="none" lIns="0" tIns="0" rIns="0" bIns="0">
              <a:spAutoFit/>
            </a:bodyPr>
            <a:lstStyle/>
            <a:p>
              <a:r>
                <a:rPr lang="de-DE" sz="1400">
                  <a:solidFill>
                    <a:srgbClr val="000000"/>
                  </a:solidFill>
                </a:rPr>
                <a:t>Laufwasserkraftwerk</a:t>
              </a:r>
              <a:endParaRPr lang="de-DE"/>
            </a:p>
          </p:txBody>
        </p:sp>
        <p:sp>
          <p:nvSpPr>
            <p:cNvPr id="48188" name="Rectangle 63"/>
            <p:cNvSpPr>
              <a:spLocks noChangeArrowheads="1"/>
            </p:cNvSpPr>
            <p:nvPr/>
          </p:nvSpPr>
          <p:spPr bwMode="auto">
            <a:xfrm rot="-2700000">
              <a:off x="3059" y="3025"/>
              <a:ext cx="716" cy="136"/>
            </a:xfrm>
            <a:prstGeom prst="rect">
              <a:avLst/>
            </a:prstGeom>
            <a:noFill/>
            <a:ln w="9525">
              <a:noFill/>
              <a:miter lim="800000"/>
              <a:headEnd/>
              <a:tailEnd/>
            </a:ln>
          </p:spPr>
          <p:txBody>
            <a:bodyPr wrap="none" lIns="0" tIns="0" rIns="0" bIns="0">
              <a:spAutoFit/>
            </a:bodyPr>
            <a:lstStyle/>
            <a:p>
              <a:r>
                <a:rPr lang="de-DE" sz="1400">
                  <a:solidFill>
                    <a:srgbClr val="000000"/>
                  </a:solidFill>
                </a:rPr>
                <a:t>Turmkraftwerk</a:t>
              </a:r>
              <a:endParaRPr lang="de-DE"/>
            </a:p>
          </p:txBody>
        </p:sp>
        <p:sp>
          <p:nvSpPr>
            <p:cNvPr id="48189" name="Rectangle 64"/>
            <p:cNvSpPr>
              <a:spLocks noChangeArrowheads="1"/>
            </p:cNvSpPr>
            <p:nvPr/>
          </p:nvSpPr>
          <p:spPr bwMode="auto">
            <a:xfrm rot="-2700000">
              <a:off x="3467" y="2945"/>
              <a:ext cx="859" cy="136"/>
            </a:xfrm>
            <a:prstGeom prst="rect">
              <a:avLst/>
            </a:prstGeom>
            <a:noFill/>
            <a:ln w="9525">
              <a:noFill/>
              <a:miter lim="800000"/>
              <a:headEnd/>
              <a:tailEnd/>
            </a:ln>
          </p:spPr>
          <p:txBody>
            <a:bodyPr wrap="none" lIns="0" tIns="0" rIns="0" bIns="0">
              <a:spAutoFit/>
            </a:bodyPr>
            <a:lstStyle/>
            <a:p>
              <a:r>
                <a:rPr lang="de-DE" sz="1400">
                  <a:solidFill>
                    <a:srgbClr val="000000"/>
                  </a:solidFill>
                </a:rPr>
                <a:t>Aufwindkraftwerk</a:t>
              </a:r>
              <a:endParaRPr lang="de-DE"/>
            </a:p>
          </p:txBody>
        </p:sp>
        <p:sp>
          <p:nvSpPr>
            <p:cNvPr id="48190" name="Rectangle 65"/>
            <p:cNvSpPr>
              <a:spLocks noChangeArrowheads="1"/>
            </p:cNvSpPr>
            <p:nvPr/>
          </p:nvSpPr>
          <p:spPr bwMode="auto">
            <a:xfrm rot="-2700000">
              <a:off x="3168" y="3284"/>
              <a:ext cx="1580" cy="136"/>
            </a:xfrm>
            <a:prstGeom prst="rect">
              <a:avLst/>
            </a:prstGeom>
            <a:noFill/>
            <a:ln w="9525">
              <a:noFill/>
              <a:miter lim="800000"/>
              <a:headEnd/>
              <a:tailEnd/>
            </a:ln>
          </p:spPr>
          <p:txBody>
            <a:bodyPr wrap="none" lIns="0" tIns="0" rIns="0" bIns="0">
              <a:spAutoFit/>
            </a:bodyPr>
            <a:lstStyle/>
            <a:p>
              <a:r>
                <a:rPr lang="de-DE" sz="1400">
                  <a:solidFill>
                    <a:srgbClr val="000000"/>
                  </a:solidFill>
                </a:rPr>
                <a:t>Parabolrinnenkraftwerk (SEGS)</a:t>
              </a:r>
              <a:endParaRPr lang="de-DE"/>
            </a:p>
          </p:txBody>
        </p:sp>
        <p:sp>
          <p:nvSpPr>
            <p:cNvPr id="48191" name="Rectangle 66"/>
            <p:cNvSpPr>
              <a:spLocks noChangeArrowheads="1"/>
            </p:cNvSpPr>
            <p:nvPr/>
          </p:nvSpPr>
          <p:spPr bwMode="auto">
            <a:xfrm rot="-2700000">
              <a:off x="3593" y="3192"/>
              <a:ext cx="1656" cy="136"/>
            </a:xfrm>
            <a:prstGeom prst="rect">
              <a:avLst/>
            </a:prstGeom>
            <a:noFill/>
            <a:ln w="9525">
              <a:noFill/>
              <a:miter lim="800000"/>
              <a:headEnd/>
              <a:tailEnd/>
            </a:ln>
          </p:spPr>
          <p:txBody>
            <a:bodyPr wrap="none" lIns="0" tIns="0" rIns="0" bIns="0">
              <a:spAutoFit/>
            </a:bodyPr>
            <a:lstStyle/>
            <a:p>
              <a:r>
                <a:rPr lang="de-DE" sz="1400">
                  <a:solidFill>
                    <a:srgbClr val="000000"/>
                  </a:solidFill>
                </a:rPr>
                <a:t>10 kW SBP Dish/Stirling -System</a:t>
              </a:r>
              <a:endParaRPr lang="de-DE"/>
            </a:p>
          </p:txBody>
        </p:sp>
        <p:sp>
          <p:nvSpPr>
            <p:cNvPr id="48192" name="Rectangle 67"/>
            <p:cNvSpPr>
              <a:spLocks noChangeArrowheads="1"/>
            </p:cNvSpPr>
            <p:nvPr/>
          </p:nvSpPr>
          <p:spPr bwMode="auto">
            <a:xfrm rot="-5400000">
              <a:off x="-329" y="1584"/>
              <a:ext cx="1847" cy="136"/>
            </a:xfrm>
            <a:prstGeom prst="rect">
              <a:avLst/>
            </a:prstGeom>
            <a:noFill/>
            <a:ln w="9525">
              <a:noFill/>
              <a:miter lim="800000"/>
              <a:headEnd/>
              <a:tailEnd/>
            </a:ln>
          </p:spPr>
          <p:txBody>
            <a:bodyPr wrap="none" lIns="0" tIns="0" rIns="0" bIns="0">
              <a:spAutoFit/>
            </a:bodyPr>
            <a:lstStyle/>
            <a:p>
              <a:r>
                <a:rPr lang="de-DE" sz="1400" b="1">
                  <a:solidFill>
                    <a:srgbClr val="000000"/>
                  </a:solidFill>
                </a:rPr>
                <a:t>Treibhausgasemissionen in g/kWh</a:t>
              </a:r>
              <a:endParaRPr lang="de-DE"/>
            </a:p>
          </p:txBody>
        </p:sp>
        <p:sp>
          <p:nvSpPr>
            <p:cNvPr id="48193" name="Rectangle 68"/>
            <p:cNvSpPr>
              <a:spLocks noChangeArrowheads="1"/>
            </p:cNvSpPr>
            <p:nvPr/>
          </p:nvSpPr>
          <p:spPr bwMode="auto">
            <a:xfrm>
              <a:off x="5245" y="2450"/>
              <a:ext cx="63" cy="136"/>
            </a:xfrm>
            <a:prstGeom prst="rect">
              <a:avLst/>
            </a:prstGeom>
            <a:noFill/>
            <a:ln w="9525">
              <a:noFill/>
              <a:miter lim="800000"/>
              <a:headEnd/>
              <a:tailEnd/>
            </a:ln>
          </p:spPr>
          <p:txBody>
            <a:bodyPr wrap="none" lIns="0" tIns="0" rIns="0" bIns="0">
              <a:spAutoFit/>
            </a:bodyPr>
            <a:lstStyle/>
            <a:p>
              <a:r>
                <a:rPr lang="de-DE" sz="1400">
                  <a:solidFill>
                    <a:srgbClr val="000000"/>
                  </a:solidFill>
                </a:rPr>
                <a:t>0</a:t>
              </a:r>
              <a:endParaRPr lang="de-DE"/>
            </a:p>
          </p:txBody>
        </p:sp>
        <p:sp>
          <p:nvSpPr>
            <p:cNvPr id="48194" name="Rectangle 69"/>
            <p:cNvSpPr>
              <a:spLocks noChangeArrowheads="1"/>
            </p:cNvSpPr>
            <p:nvPr/>
          </p:nvSpPr>
          <p:spPr bwMode="auto">
            <a:xfrm>
              <a:off x="5245" y="2146"/>
              <a:ext cx="63" cy="136"/>
            </a:xfrm>
            <a:prstGeom prst="rect">
              <a:avLst/>
            </a:prstGeom>
            <a:noFill/>
            <a:ln w="9525">
              <a:noFill/>
              <a:miter lim="800000"/>
              <a:headEnd/>
              <a:tailEnd/>
            </a:ln>
          </p:spPr>
          <p:txBody>
            <a:bodyPr wrap="none" lIns="0" tIns="0" rIns="0" bIns="0">
              <a:spAutoFit/>
            </a:bodyPr>
            <a:lstStyle/>
            <a:p>
              <a:r>
                <a:rPr lang="de-DE" sz="1400">
                  <a:solidFill>
                    <a:srgbClr val="000000"/>
                  </a:solidFill>
                </a:rPr>
                <a:t>2</a:t>
              </a:r>
              <a:endParaRPr lang="de-DE"/>
            </a:p>
          </p:txBody>
        </p:sp>
        <p:sp>
          <p:nvSpPr>
            <p:cNvPr id="48195" name="Rectangle 70"/>
            <p:cNvSpPr>
              <a:spLocks noChangeArrowheads="1"/>
            </p:cNvSpPr>
            <p:nvPr/>
          </p:nvSpPr>
          <p:spPr bwMode="auto">
            <a:xfrm>
              <a:off x="5245" y="1842"/>
              <a:ext cx="63" cy="136"/>
            </a:xfrm>
            <a:prstGeom prst="rect">
              <a:avLst/>
            </a:prstGeom>
            <a:noFill/>
            <a:ln w="9525">
              <a:noFill/>
              <a:miter lim="800000"/>
              <a:headEnd/>
              <a:tailEnd/>
            </a:ln>
          </p:spPr>
          <p:txBody>
            <a:bodyPr wrap="none" lIns="0" tIns="0" rIns="0" bIns="0">
              <a:spAutoFit/>
            </a:bodyPr>
            <a:lstStyle/>
            <a:p>
              <a:r>
                <a:rPr lang="de-DE" sz="1400">
                  <a:solidFill>
                    <a:srgbClr val="000000"/>
                  </a:solidFill>
                </a:rPr>
                <a:t>4</a:t>
              </a:r>
              <a:endParaRPr lang="de-DE"/>
            </a:p>
          </p:txBody>
        </p:sp>
        <p:sp>
          <p:nvSpPr>
            <p:cNvPr id="48196" name="Rectangle 71"/>
            <p:cNvSpPr>
              <a:spLocks noChangeArrowheads="1"/>
            </p:cNvSpPr>
            <p:nvPr/>
          </p:nvSpPr>
          <p:spPr bwMode="auto">
            <a:xfrm>
              <a:off x="5245" y="1539"/>
              <a:ext cx="63" cy="136"/>
            </a:xfrm>
            <a:prstGeom prst="rect">
              <a:avLst/>
            </a:prstGeom>
            <a:noFill/>
            <a:ln w="9525">
              <a:noFill/>
              <a:miter lim="800000"/>
              <a:headEnd/>
              <a:tailEnd/>
            </a:ln>
          </p:spPr>
          <p:txBody>
            <a:bodyPr wrap="none" lIns="0" tIns="0" rIns="0" bIns="0">
              <a:spAutoFit/>
            </a:bodyPr>
            <a:lstStyle/>
            <a:p>
              <a:r>
                <a:rPr lang="de-DE" sz="1400">
                  <a:solidFill>
                    <a:srgbClr val="000000"/>
                  </a:solidFill>
                </a:rPr>
                <a:t>6</a:t>
              </a:r>
              <a:endParaRPr lang="de-DE"/>
            </a:p>
          </p:txBody>
        </p:sp>
        <p:sp>
          <p:nvSpPr>
            <p:cNvPr id="48197" name="Rectangle 72"/>
            <p:cNvSpPr>
              <a:spLocks noChangeArrowheads="1"/>
            </p:cNvSpPr>
            <p:nvPr/>
          </p:nvSpPr>
          <p:spPr bwMode="auto">
            <a:xfrm>
              <a:off x="5245" y="1234"/>
              <a:ext cx="63" cy="136"/>
            </a:xfrm>
            <a:prstGeom prst="rect">
              <a:avLst/>
            </a:prstGeom>
            <a:noFill/>
            <a:ln w="9525">
              <a:noFill/>
              <a:miter lim="800000"/>
              <a:headEnd/>
              <a:tailEnd/>
            </a:ln>
          </p:spPr>
          <p:txBody>
            <a:bodyPr wrap="none" lIns="0" tIns="0" rIns="0" bIns="0">
              <a:spAutoFit/>
            </a:bodyPr>
            <a:lstStyle/>
            <a:p>
              <a:r>
                <a:rPr lang="de-DE" sz="1400">
                  <a:solidFill>
                    <a:srgbClr val="000000"/>
                  </a:solidFill>
                </a:rPr>
                <a:t>8</a:t>
              </a:r>
              <a:endParaRPr lang="de-DE"/>
            </a:p>
          </p:txBody>
        </p:sp>
        <p:sp>
          <p:nvSpPr>
            <p:cNvPr id="48198" name="Rectangle 73"/>
            <p:cNvSpPr>
              <a:spLocks noChangeArrowheads="1"/>
            </p:cNvSpPr>
            <p:nvPr/>
          </p:nvSpPr>
          <p:spPr bwMode="auto">
            <a:xfrm>
              <a:off x="5245" y="931"/>
              <a:ext cx="125" cy="136"/>
            </a:xfrm>
            <a:prstGeom prst="rect">
              <a:avLst/>
            </a:prstGeom>
            <a:noFill/>
            <a:ln w="9525">
              <a:noFill/>
              <a:miter lim="800000"/>
              <a:headEnd/>
              <a:tailEnd/>
            </a:ln>
          </p:spPr>
          <p:txBody>
            <a:bodyPr wrap="none" lIns="0" tIns="0" rIns="0" bIns="0">
              <a:spAutoFit/>
            </a:bodyPr>
            <a:lstStyle/>
            <a:p>
              <a:r>
                <a:rPr lang="de-DE" sz="1400">
                  <a:solidFill>
                    <a:srgbClr val="000000"/>
                  </a:solidFill>
                </a:rPr>
                <a:t>10</a:t>
              </a:r>
              <a:endParaRPr lang="de-DE"/>
            </a:p>
          </p:txBody>
        </p:sp>
        <p:sp>
          <p:nvSpPr>
            <p:cNvPr id="48199" name="Rectangle 74"/>
            <p:cNvSpPr>
              <a:spLocks noChangeArrowheads="1"/>
            </p:cNvSpPr>
            <p:nvPr/>
          </p:nvSpPr>
          <p:spPr bwMode="auto">
            <a:xfrm>
              <a:off x="5245" y="627"/>
              <a:ext cx="125" cy="136"/>
            </a:xfrm>
            <a:prstGeom prst="rect">
              <a:avLst/>
            </a:prstGeom>
            <a:noFill/>
            <a:ln w="9525">
              <a:noFill/>
              <a:miter lim="800000"/>
              <a:headEnd/>
              <a:tailEnd/>
            </a:ln>
          </p:spPr>
          <p:txBody>
            <a:bodyPr wrap="none" lIns="0" tIns="0" rIns="0" bIns="0">
              <a:spAutoFit/>
            </a:bodyPr>
            <a:lstStyle/>
            <a:p>
              <a:r>
                <a:rPr lang="de-DE" sz="1400">
                  <a:solidFill>
                    <a:srgbClr val="000000"/>
                  </a:solidFill>
                </a:rPr>
                <a:t>12</a:t>
              </a:r>
              <a:endParaRPr lang="de-DE"/>
            </a:p>
          </p:txBody>
        </p:sp>
        <p:sp>
          <p:nvSpPr>
            <p:cNvPr id="48200" name="Rectangle 75"/>
            <p:cNvSpPr>
              <a:spLocks noChangeArrowheads="1"/>
            </p:cNvSpPr>
            <p:nvPr/>
          </p:nvSpPr>
          <p:spPr bwMode="auto">
            <a:xfrm rot="-5400000">
              <a:off x="4726" y="1568"/>
              <a:ext cx="1496" cy="136"/>
            </a:xfrm>
            <a:prstGeom prst="rect">
              <a:avLst/>
            </a:prstGeom>
            <a:noFill/>
            <a:ln w="9525">
              <a:noFill/>
              <a:miter lim="800000"/>
              <a:headEnd/>
              <a:tailEnd/>
            </a:ln>
          </p:spPr>
          <p:txBody>
            <a:bodyPr wrap="none" lIns="0" tIns="0" rIns="0" bIns="0">
              <a:spAutoFit/>
            </a:bodyPr>
            <a:lstStyle/>
            <a:p>
              <a:r>
                <a:rPr lang="de-DE" sz="1400" b="1">
                  <a:solidFill>
                    <a:srgbClr val="000000"/>
                  </a:solidFill>
                </a:rPr>
                <a:t>Energierückgewinnungszeit</a:t>
              </a:r>
              <a:endParaRPr lang="de-DE"/>
            </a:p>
          </p:txBody>
        </p:sp>
        <p:sp>
          <p:nvSpPr>
            <p:cNvPr id="48201" name="Rectangle 76"/>
            <p:cNvSpPr>
              <a:spLocks noChangeArrowheads="1"/>
            </p:cNvSpPr>
            <p:nvPr/>
          </p:nvSpPr>
          <p:spPr bwMode="auto">
            <a:xfrm>
              <a:off x="4681" y="896"/>
              <a:ext cx="16" cy="379"/>
            </a:xfrm>
            <a:prstGeom prst="rect">
              <a:avLst/>
            </a:prstGeom>
            <a:solidFill>
              <a:srgbClr val="000000"/>
            </a:solidFill>
            <a:ln w="9525">
              <a:noFill/>
              <a:miter lim="800000"/>
              <a:headEnd/>
              <a:tailEnd/>
            </a:ln>
          </p:spPr>
          <p:txBody>
            <a:bodyPr/>
            <a:lstStyle/>
            <a:p>
              <a:endParaRPr lang="de-DE"/>
            </a:p>
          </p:txBody>
        </p:sp>
        <p:sp>
          <p:nvSpPr>
            <p:cNvPr id="48202" name="Rectangle 77"/>
            <p:cNvSpPr>
              <a:spLocks noChangeArrowheads="1"/>
            </p:cNvSpPr>
            <p:nvPr/>
          </p:nvSpPr>
          <p:spPr bwMode="auto">
            <a:xfrm>
              <a:off x="3233" y="1257"/>
              <a:ext cx="1464" cy="18"/>
            </a:xfrm>
            <a:prstGeom prst="rect">
              <a:avLst/>
            </a:prstGeom>
            <a:solidFill>
              <a:srgbClr val="000000"/>
            </a:solidFill>
            <a:ln w="9525">
              <a:noFill/>
              <a:miter lim="800000"/>
              <a:headEnd/>
              <a:tailEnd/>
            </a:ln>
          </p:spPr>
          <p:txBody>
            <a:bodyPr/>
            <a:lstStyle/>
            <a:p>
              <a:endParaRPr lang="de-DE"/>
            </a:p>
          </p:txBody>
        </p:sp>
        <p:sp>
          <p:nvSpPr>
            <p:cNvPr id="48203" name="Rectangle 78"/>
            <p:cNvSpPr>
              <a:spLocks noChangeArrowheads="1"/>
            </p:cNvSpPr>
            <p:nvPr/>
          </p:nvSpPr>
          <p:spPr bwMode="auto">
            <a:xfrm>
              <a:off x="3219" y="881"/>
              <a:ext cx="1462" cy="377"/>
            </a:xfrm>
            <a:prstGeom prst="rect">
              <a:avLst/>
            </a:prstGeom>
            <a:solidFill>
              <a:srgbClr val="FFFFFF"/>
            </a:solidFill>
            <a:ln w="0">
              <a:solidFill>
                <a:srgbClr val="000000"/>
              </a:solidFill>
              <a:miter lim="800000"/>
              <a:headEnd/>
              <a:tailEnd/>
            </a:ln>
          </p:spPr>
          <p:txBody>
            <a:bodyPr/>
            <a:lstStyle/>
            <a:p>
              <a:endParaRPr lang="de-DE"/>
            </a:p>
          </p:txBody>
        </p:sp>
        <p:sp>
          <p:nvSpPr>
            <p:cNvPr id="48204" name="Rectangle 79"/>
            <p:cNvSpPr>
              <a:spLocks noChangeArrowheads="1"/>
            </p:cNvSpPr>
            <p:nvPr/>
          </p:nvSpPr>
          <p:spPr bwMode="auto">
            <a:xfrm>
              <a:off x="3296" y="945"/>
              <a:ext cx="64" cy="69"/>
            </a:xfrm>
            <a:prstGeom prst="rect">
              <a:avLst/>
            </a:prstGeom>
            <a:solidFill>
              <a:srgbClr val="FFB600"/>
            </a:solidFill>
            <a:ln w="7">
              <a:solidFill>
                <a:srgbClr val="000000"/>
              </a:solidFill>
              <a:miter lim="800000"/>
              <a:headEnd/>
              <a:tailEnd/>
            </a:ln>
          </p:spPr>
          <p:txBody>
            <a:bodyPr/>
            <a:lstStyle/>
            <a:p>
              <a:endParaRPr lang="de-DE"/>
            </a:p>
          </p:txBody>
        </p:sp>
        <p:sp>
          <p:nvSpPr>
            <p:cNvPr id="48205" name="Rectangle 80"/>
            <p:cNvSpPr>
              <a:spLocks noChangeArrowheads="1"/>
            </p:cNvSpPr>
            <p:nvPr/>
          </p:nvSpPr>
          <p:spPr bwMode="auto">
            <a:xfrm>
              <a:off x="3384" y="917"/>
              <a:ext cx="1108" cy="121"/>
            </a:xfrm>
            <a:prstGeom prst="rect">
              <a:avLst/>
            </a:prstGeom>
            <a:noFill/>
            <a:ln w="9525">
              <a:noFill/>
              <a:miter lim="800000"/>
              <a:headEnd/>
              <a:tailEnd/>
            </a:ln>
          </p:spPr>
          <p:txBody>
            <a:bodyPr wrap="none" lIns="0" tIns="0" rIns="0" bIns="0">
              <a:spAutoFit/>
            </a:bodyPr>
            <a:lstStyle/>
            <a:p>
              <a:r>
                <a:rPr lang="de-DE" sz="1200" dirty="0">
                  <a:solidFill>
                    <a:srgbClr val="000000"/>
                  </a:solidFill>
                </a:rPr>
                <a:t>Treibhausgasemissionen</a:t>
              </a:r>
              <a:endParaRPr lang="de-DE" dirty="0"/>
            </a:p>
          </p:txBody>
        </p:sp>
        <p:sp>
          <p:nvSpPr>
            <p:cNvPr id="48206" name="Oval 81"/>
            <p:cNvSpPr>
              <a:spLocks noChangeArrowheads="1"/>
            </p:cNvSpPr>
            <p:nvPr/>
          </p:nvSpPr>
          <p:spPr bwMode="auto">
            <a:xfrm>
              <a:off x="3296" y="1135"/>
              <a:ext cx="64" cy="70"/>
            </a:xfrm>
            <a:prstGeom prst="ellipse">
              <a:avLst/>
            </a:prstGeom>
            <a:solidFill>
              <a:srgbClr val="8C8C70"/>
            </a:solidFill>
            <a:ln w="7">
              <a:solidFill>
                <a:srgbClr val="8C8C70"/>
              </a:solidFill>
              <a:round/>
              <a:headEnd/>
              <a:tailEnd/>
            </a:ln>
          </p:spPr>
          <p:txBody>
            <a:bodyPr/>
            <a:lstStyle/>
            <a:p>
              <a:endParaRPr lang="de-DE"/>
            </a:p>
          </p:txBody>
        </p:sp>
        <p:sp>
          <p:nvSpPr>
            <p:cNvPr id="48207" name="Rectangle 82"/>
            <p:cNvSpPr>
              <a:spLocks noChangeArrowheads="1"/>
            </p:cNvSpPr>
            <p:nvPr/>
          </p:nvSpPr>
          <p:spPr bwMode="auto">
            <a:xfrm>
              <a:off x="3384" y="1104"/>
              <a:ext cx="1223" cy="121"/>
            </a:xfrm>
            <a:prstGeom prst="rect">
              <a:avLst/>
            </a:prstGeom>
            <a:noFill/>
            <a:ln w="9525">
              <a:noFill/>
              <a:miter lim="800000"/>
              <a:headEnd/>
              <a:tailEnd/>
            </a:ln>
          </p:spPr>
          <p:txBody>
            <a:bodyPr wrap="none" lIns="0" tIns="0" rIns="0" bIns="0">
              <a:spAutoFit/>
            </a:bodyPr>
            <a:lstStyle/>
            <a:p>
              <a:r>
                <a:rPr lang="de-DE" sz="1200" dirty="0">
                  <a:solidFill>
                    <a:srgbClr val="000000"/>
                  </a:solidFill>
                </a:rPr>
                <a:t>Energierückgewinnungszeit</a:t>
              </a:r>
              <a:endParaRPr lang="de-DE" sz="1600" dirty="0"/>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914400" y="414338"/>
            <a:ext cx="7315200" cy="533400"/>
          </a:xfrm>
          <a:noFill/>
        </p:spPr>
        <p:txBody>
          <a:bodyPr/>
          <a:lstStyle/>
          <a:p>
            <a:r>
              <a:rPr sz="2000" smtClean="0"/>
              <a:t>Durchschnittliche Stromkosten</a:t>
            </a:r>
          </a:p>
        </p:txBody>
      </p:sp>
      <p:graphicFrame>
        <p:nvGraphicFramePr>
          <p:cNvPr id="148" name="Tabelle 147"/>
          <p:cNvGraphicFramePr>
            <a:graphicFrameLocks noGrp="1"/>
          </p:cNvGraphicFramePr>
          <p:nvPr/>
        </p:nvGraphicFramePr>
        <p:xfrm>
          <a:off x="895350" y="1444625"/>
          <a:ext cx="7800975" cy="3331065"/>
        </p:xfrm>
        <a:graphic>
          <a:graphicData uri="http://schemas.openxmlformats.org/drawingml/2006/table">
            <a:tbl>
              <a:tblPr firstRow="1" bandRow="1">
                <a:tableStyleId>{073A0DAA-6AF3-43AB-8588-CEC1D06C72B9}</a:tableStyleId>
              </a:tblPr>
              <a:tblGrid>
                <a:gridCol w="3035399"/>
                <a:gridCol w="2165251"/>
                <a:gridCol w="2600325"/>
              </a:tblGrid>
              <a:tr h="649748">
                <a:tc>
                  <a:txBody>
                    <a:bodyPr/>
                    <a:lstStyle/>
                    <a:p>
                      <a:endParaRPr lang="de-DE" sz="2000" dirty="0">
                        <a:solidFill>
                          <a:schemeClr val="bg1"/>
                        </a:solidFill>
                        <a:latin typeface="+mj-lt"/>
                      </a:endParaRPr>
                    </a:p>
                  </a:txBody>
                  <a:tcPr anchor="ctr"/>
                </a:tc>
                <a:tc>
                  <a:txBody>
                    <a:bodyPr/>
                    <a:lstStyle/>
                    <a:p>
                      <a:pPr algn="ctr"/>
                      <a:r>
                        <a:rPr lang="de-DE" sz="2000" dirty="0" err="1" smtClean="0">
                          <a:solidFill>
                            <a:schemeClr val="bg1"/>
                          </a:solidFill>
                          <a:latin typeface="+mj-lt"/>
                        </a:rPr>
                        <a:t>Gegenwärtig</a:t>
                      </a:r>
                      <a:r>
                        <a:rPr lang="de-DE" sz="2000" baseline="30000" dirty="0" err="1" smtClean="0">
                          <a:solidFill>
                            <a:schemeClr val="bg1"/>
                          </a:solidFill>
                          <a:latin typeface="+mj-lt"/>
                        </a:rPr>
                        <a:t>A</a:t>
                      </a:r>
                      <a:endParaRPr lang="de-DE" sz="2000" baseline="30000" dirty="0">
                        <a:solidFill>
                          <a:schemeClr val="bg1"/>
                        </a:solidFill>
                        <a:latin typeface="+mj-lt"/>
                      </a:endParaRPr>
                    </a:p>
                  </a:txBody>
                  <a:tcPr anchor="ctr"/>
                </a:tc>
                <a:tc>
                  <a:txBody>
                    <a:bodyPr/>
                    <a:lstStyle/>
                    <a:p>
                      <a:pPr algn="ctr"/>
                      <a:r>
                        <a:rPr lang="de-DE" sz="2000" dirty="0" smtClean="0">
                          <a:solidFill>
                            <a:schemeClr val="bg1"/>
                          </a:solidFill>
                          <a:latin typeface="+mj-lt"/>
                        </a:rPr>
                        <a:t>Mittel- bis </a:t>
                      </a:r>
                      <a:r>
                        <a:rPr lang="de-DE" sz="2000" dirty="0" err="1" smtClean="0">
                          <a:solidFill>
                            <a:schemeClr val="bg1"/>
                          </a:solidFill>
                          <a:latin typeface="+mj-lt"/>
                        </a:rPr>
                        <a:t>langfristig</a:t>
                      </a:r>
                      <a:r>
                        <a:rPr lang="de-DE" sz="2000" b="1" kern="1200" baseline="30000" dirty="0" err="1" smtClean="0">
                          <a:solidFill>
                            <a:schemeClr val="bg1"/>
                          </a:solidFill>
                          <a:latin typeface="+mj-lt"/>
                          <a:ea typeface="+mn-ea"/>
                          <a:cs typeface="+mn-cs"/>
                        </a:rPr>
                        <a:t>B</a:t>
                      </a:r>
                      <a:endParaRPr lang="de-DE" sz="2000" dirty="0">
                        <a:solidFill>
                          <a:schemeClr val="bg1"/>
                        </a:solidFill>
                        <a:latin typeface="+mj-lt"/>
                      </a:endParaRPr>
                    </a:p>
                  </a:txBody>
                  <a:tcPr anchor="ctr"/>
                </a:tc>
              </a:tr>
              <a:tr h="680781">
                <a:tc>
                  <a:txBody>
                    <a:bodyPr/>
                    <a:lstStyle/>
                    <a:p>
                      <a:pPr algn="ctr"/>
                      <a:r>
                        <a:rPr lang="de-DE" sz="2000" dirty="0" err="1" smtClean="0">
                          <a:solidFill>
                            <a:schemeClr val="bg1"/>
                          </a:solidFill>
                          <a:latin typeface="+mj-lt"/>
                        </a:rPr>
                        <a:t>Dish</a:t>
                      </a:r>
                      <a:r>
                        <a:rPr lang="de-DE" sz="2000" dirty="0" smtClean="0">
                          <a:solidFill>
                            <a:schemeClr val="bg1"/>
                          </a:solidFill>
                          <a:latin typeface="+mj-lt"/>
                        </a:rPr>
                        <a:t>/</a:t>
                      </a:r>
                      <a:r>
                        <a:rPr lang="de-DE" sz="2000" dirty="0" err="1" smtClean="0">
                          <a:solidFill>
                            <a:schemeClr val="bg1"/>
                          </a:solidFill>
                          <a:latin typeface="+mj-lt"/>
                        </a:rPr>
                        <a:t>Stirling</a:t>
                      </a:r>
                      <a:endParaRPr lang="de-DE" sz="2000" dirty="0">
                        <a:solidFill>
                          <a:schemeClr val="bg1"/>
                        </a:solidFill>
                        <a:latin typeface="+mj-lt"/>
                      </a:endParaRPr>
                    </a:p>
                  </a:txBody>
                  <a:tcPr anchor="ctr"/>
                </a:tc>
                <a:tc>
                  <a:txBody>
                    <a:bodyPr/>
                    <a:lstStyle/>
                    <a:p>
                      <a:pPr algn="ctr"/>
                      <a:r>
                        <a:rPr lang="de-DE" sz="2000" dirty="0" smtClean="0">
                          <a:solidFill>
                            <a:schemeClr val="bg1"/>
                          </a:solidFill>
                          <a:latin typeface="+mj-lt"/>
                        </a:rPr>
                        <a:t>0.18 € / </a:t>
                      </a:r>
                      <a:r>
                        <a:rPr lang="de-DE" sz="2000" dirty="0" err="1" smtClean="0">
                          <a:solidFill>
                            <a:schemeClr val="bg1"/>
                          </a:solidFill>
                          <a:latin typeface="+mj-lt"/>
                        </a:rPr>
                        <a:t>kWh</a:t>
                      </a:r>
                      <a:endParaRPr lang="de-DE" sz="2000" dirty="0">
                        <a:solidFill>
                          <a:schemeClr val="bg1"/>
                        </a:solidFill>
                        <a:latin typeface="+mj-lt"/>
                      </a:endParaRPr>
                    </a:p>
                  </a:txBody>
                  <a:tcPr anchor="ctr"/>
                </a:tc>
                <a:tc>
                  <a:txBody>
                    <a:bodyPr/>
                    <a:lstStyle/>
                    <a:p>
                      <a:pPr algn="ctr"/>
                      <a:r>
                        <a:rPr lang="de-DE" sz="2000" i="1" dirty="0" smtClean="0">
                          <a:solidFill>
                            <a:schemeClr val="bg1"/>
                          </a:solidFill>
                          <a:latin typeface="+mj-lt"/>
                        </a:rPr>
                        <a:t>0.13...0.16 €/</a:t>
                      </a:r>
                      <a:r>
                        <a:rPr lang="de-DE" sz="2000" i="1" dirty="0" err="1" smtClean="0">
                          <a:solidFill>
                            <a:schemeClr val="bg1"/>
                          </a:solidFill>
                          <a:latin typeface="+mj-lt"/>
                        </a:rPr>
                        <a:t>kWh</a:t>
                      </a:r>
                      <a:endParaRPr lang="de-DE" sz="2000" i="1" dirty="0">
                        <a:solidFill>
                          <a:schemeClr val="bg1"/>
                        </a:solidFill>
                        <a:latin typeface="+mj-lt"/>
                      </a:endParaRPr>
                    </a:p>
                  </a:txBody>
                  <a:tcPr anchor="ctr"/>
                </a:tc>
              </a:tr>
              <a:tr h="649748">
                <a:tc>
                  <a:txBody>
                    <a:bodyPr/>
                    <a:lstStyle/>
                    <a:p>
                      <a:pPr algn="ctr"/>
                      <a:r>
                        <a:rPr lang="de-DE" sz="2000" dirty="0" smtClean="0">
                          <a:solidFill>
                            <a:schemeClr val="bg1"/>
                          </a:solidFill>
                          <a:latin typeface="+mj-lt"/>
                        </a:rPr>
                        <a:t>Turmkraftwerk</a:t>
                      </a:r>
                      <a:endParaRPr lang="de-DE" sz="2000" dirty="0">
                        <a:solidFill>
                          <a:schemeClr val="bg1"/>
                        </a:solidFill>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kern="1200" dirty="0" smtClean="0">
                          <a:solidFill>
                            <a:schemeClr val="bg1"/>
                          </a:solidFill>
                          <a:latin typeface="+mj-lt"/>
                          <a:ea typeface="+mn-ea"/>
                          <a:cs typeface="+mn-cs"/>
                        </a:rPr>
                        <a:t>0.13 € / </a:t>
                      </a:r>
                      <a:r>
                        <a:rPr lang="de-DE" sz="2000" kern="1200" dirty="0" err="1" smtClean="0">
                          <a:solidFill>
                            <a:schemeClr val="bg1"/>
                          </a:solidFill>
                          <a:latin typeface="+mj-lt"/>
                          <a:ea typeface="+mn-ea"/>
                          <a:cs typeface="+mn-cs"/>
                        </a:rPr>
                        <a:t>kWh</a:t>
                      </a:r>
                      <a:endParaRPr lang="de-DE" sz="2000" kern="1200" dirty="0" smtClean="0">
                        <a:solidFill>
                          <a:schemeClr val="bg1"/>
                        </a:solidFill>
                        <a:latin typeface="+mj-lt"/>
                        <a:ea typeface="+mn-ea"/>
                        <a:cs typeface="+mn-cs"/>
                      </a:endParaRPr>
                    </a:p>
                  </a:txBody>
                  <a:tcPr anchor="ctr"/>
                </a:tc>
                <a:tc>
                  <a:txBody>
                    <a:bodyPr/>
                    <a:lstStyle/>
                    <a:p>
                      <a:pPr algn="ctr"/>
                      <a:r>
                        <a:rPr lang="de-DE" sz="2000" i="1" dirty="0" smtClean="0">
                          <a:solidFill>
                            <a:schemeClr val="bg1"/>
                          </a:solidFill>
                          <a:latin typeface="+mj-lt"/>
                        </a:rPr>
                        <a:t>0.05 €/</a:t>
                      </a:r>
                      <a:r>
                        <a:rPr lang="de-DE" sz="2000" i="1" dirty="0" err="1" smtClean="0">
                          <a:solidFill>
                            <a:schemeClr val="bg1"/>
                          </a:solidFill>
                          <a:latin typeface="+mj-lt"/>
                        </a:rPr>
                        <a:t>kWh</a:t>
                      </a:r>
                      <a:endParaRPr lang="de-DE" sz="2000" i="1" dirty="0">
                        <a:solidFill>
                          <a:schemeClr val="bg1"/>
                        </a:solidFill>
                        <a:latin typeface="+mj-lt"/>
                      </a:endParaRPr>
                    </a:p>
                  </a:txBody>
                  <a:tcPr anchor="ctr"/>
                </a:tc>
              </a:tr>
              <a:tr h="649748">
                <a:tc>
                  <a:txBody>
                    <a:bodyPr/>
                    <a:lstStyle/>
                    <a:p>
                      <a:pPr algn="ctr"/>
                      <a:r>
                        <a:rPr lang="de-DE" sz="2000" dirty="0" err="1" smtClean="0">
                          <a:solidFill>
                            <a:schemeClr val="bg1"/>
                          </a:solidFill>
                          <a:latin typeface="+mj-lt"/>
                        </a:rPr>
                        <a:t>Parabolrinnenkraftwerk</a:t>
                      </a:r>
                      <a:endParaRPr lang="de-DE" sz="2000" dirty="0">
                        <a:solidFill>
                          <a:schemeClr val="bg1"/>
                        </a:solidFill>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kern="1200" dirty="0" smtClean="0">
                          <a:solidFill>
                            <a:schemeClr val="bg1"/>
                          </a:solidFill>
                          <a:latin typeface="+mj-lt"/>
                          <a:ea typeface="+mn-ea"/>
                          <a:cs typeface="+mn-cs"/>
                        </a:rPr>
                        <a:t>0.12 € / </a:t>
                      </a:r>
                      <a:r>
                        <a:rPr lang="de-DE" sz="2000" kern="1200" dirty="0" err="1" smtClean="0">
                          <a:solidFill>
                            <a:schemeClr val="bg1"/>
                          </a:solidFill>
                          <a:latin typeface="+mj-lt"/>
                          <a:ea typeface="+mn-ea"/>
                          <a:cs typeface="+mn-cs"/>
                        </a:rPr>
                        <a:t>kWh</a:t>
                      </a:r>
                      <a:endParaRPr lang="de-DE" sz="2000" kern="1200" dirty="0" smtClean="0">
                        <a:solidFill>
                          <a:schemeClr val="bg1"/>
                        </a:solidFill>
                        <a:latin typeface="+mj-lt"/>
                        <a:ea typeface="+mn-ea"/>
                        <a:cs typeface="+mn-cs"/>
                      </a:endParaRPr>
                    </a:p>
                  </a:txBody>
                  <a:tcPr anchor="ctr"/>
                </a:tc>
                <a:tc>
                  <a:txBody>
                    <a:bodyPr/>
                    <a:lstStyle/>
                    <a:p>
                      <a:pPr algn="ctr"/>
                      <a:r>
                        <a:rPr lang="de-DE" sz="2000" i="1" dirty="0" smtClean="0">
                          <a:solidFill>
                            <a:schemeClr val="bg1"/>
                          </a:solidFill>
                          <a:latin typeface="+mj-lt"/>
                        </a:rPr>
                        <a:t>0.04...0.06 €/</a:t>
                      </a:r>
                      <a:r>
                        <a:rPr lang="de-DE" sz="2000" i="1" dirty="0" err="1" smtClean="0">
                          <a:solidFill>
                            <a:schemeClr val="bg1"/>
                          </a:solidFill>
                          <a:latin typeface="+mj-lt"/>
                        </a:rPr>
                        <a:t>kWh</a:t>
                      </a:r>
                      <a:endParaRPr lang="de-DE" sz="2000" i="1" dirty="0">
                        <a:solidFill>
                          <a:schemeClr val="bg1"/>
                        </a:solidFill>
                        <a:latin typeface="+mj-lt"/>
                      </a:endParaRPr>
                    </a:p>
                  </a:txBody>
                  <a:tcPr anchor="ctr"/>
                </a:tc>
              </a:tr>
              <a:tr h="649748">
                <a:tc>
                  <a:txBody>
                    <a:bodyPr/>
                    <a:lstStyle/>
                    <a:p>
                      <a:pPr algn="ctr"/>
                      <a:r>
                        <a:rPr lang="de-DE" sz="2000" dirty="0" smtClean="0">
                          <a:solidFill>
                            <a:schemeClr val="bg1"/>
                          </a:solidFill>
                          <a:latin typeface="+mj-lt"/>
                        </a:rPr>
                        <a:t>Aufwindkraftwerk</a:t>
                      </a:r>
                      <a:endParaRPr lang="de-DE" sz="2000" dirty="0">
                        <a:solidFill>
                          <a:schemeClr val="bg1"/>
                        </a:solidFill>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kern="1200" dirty="0" smtClean="0">
                          <a:solidFill>
                            <a:schemeClr val="bg1"/>
                          </a:solidFill>
                          <a:latin typeface="+mj-lt"/>
                          <a:ea typeface="+mn-ea"/>
                          <a:cs typeface="+mn-cs"/>
                        </a:rPr>
                        <a:t>0.07 € / </a:t>
                      </a:r>
                      <a:r>
                        <a:rPr lang="de-DE" sz="2000" kern="1200" dirty="0" err="1" smtClean="0">
                          <a:solidFill>
                            <a:schemeClr val="bg1"/>
                          </a:solidFill>
                          <a:latin typeface="+mj-lt"/>
                          <a:ea typeface="+mn-ea"/>
                          <a:cs typeface="+mn-cs"/>
                        </a:rPr>
                        <a:t>kWh</a:t>
                      </a:r>
                      <a:endParaRPr lang="de-DE" sz="2000" kern="1200" dirty="0" smtClean="0">
                        <a:solidFill>
                          <a:schemeClr val="bg1"/>
                        </a:solidFill>
                        <a:latin typeface="+mj-lt"/>
                        <a:ea typeface="+mn-ea"/>
                        <a:cs typeface="+mn-cs"/>
                      </a:endParaRPr>
                    </a:p>
                  </a:txBody>
                  <a:tcPr anchor="ctr"/>
                </a:tc>
                <a:tc>
                  <a:txBody>
                    <a:bodyPr/>
                    <a:lstStyle/>
                    <a:p>
                      <a:pPr algn="ctr"/>
                      <a:r>
                        <a:rPr lang="de-DE" sz="2000" i="1" dirty="0" smtClean="0">
                          <a:solidFill>
                            <a:schemeClr val="bg1"/>
                          </a:solidFill>
                          <a:latin typeface="+mj-lt"/>
                        </a:rPr>
                        <a:t>n/a </a:t>
                      </a:r>
                      <a:endParaRPr lang="de-DE" sz="2000" i="1" dirty="0">
                        <a:solidFill>
                          <a:schemeClr val="bg1"/>
                        </a:solidFill>
                        <a:latin typeface="+mj-lt"/>
                      </a:endParaRPr>
                    </a:p>
                  </a:txBody>
                  <a:tcPr anchor="ctr"/>
                </a:tc>
              </a:tr>
            </a:tbl>
          </a:graphicData>
        </a:graphic>
      </p:graphicFrame>
      <p:sp>
        <p:nvSpPr>
          <p:cNvPr id="149" name="Textfeld 148"/>
          <p:cNvSpPr txBox="1"/>
          <p:nvPr/>
        </p:nvSpPr>
        <p:spPr>
          <a:xfrm>
            <a:off x="914400" y="5224463"/>
            <a:ext cx="7391400" cy="1600200"/>
          </a:xfrm>
          <a:prstGeom prst="rect">
            <a:avLst/>
          </a:prstGeom>
          <a:noFill/>
        </p:spPr>
        <p:txBody>
          <a:bodyPr>
            <a:spAutoFit/>
          </a:bodyPr>
          <a:lstStyle/>
          <a:p>
            <a:pPr>
              <a:lnSpc>
                <a:spcPct val="150000"/>
              </a:lnSpc>
              <a:defRPr/>
            </a:pPr>
            <a:r>
              <a:rPr lang="de-DE" sz="1400" baseline="30000" dirty="0">
                <a:latin typeface="+mj-lt"/>
              </a:rPr>
              <a:t>A</a:t>
            </a:r>
            <a:r>
              <a:rPr lang="de-DE" sz="1400" dirty="0">
                <a:latin typeface="+mj-lt"/>
              </a:rPr>
              <a:t> </a:t>
            </a:r>
            <a:r>
              <a:rPr lang="de-DE" sz="1400" dirty="0" smtClean="0">
                <a:latin typeface="+mj-lt"/>
              </a:rPr>
              <a:t>Source: </a:t>
            </a:r>
            <a:r>
              <a:rPr lang="de-DE" sz="1400" dirty="0">
                <a:latin typeface="+mj-lt"/>
              </a:rPr>
              <a:t>Kaltschmitt, Wiese, Streicher (</a:t>
            </a:r>
            <a:r>
              <a:rPr lang="de-DE" sz="1400" dirty="0" err="1">
                <a:latin typeface="+mj-lt"/>
              </a:rPr>
              <a:t>Edts</a:t>
            </a:r>
            <a:r>
              <a:rPr lang="de-DE" sz="1400" dirty="0">
                <a:latin typeface="+mj-lt"/>
              </a:rPr>
              <a:t>.): ‚</a:t>
            </a:r>
            <a:r>
              <a:rPr lang="de-DE" sz="1400" dirty="0" err="1">
                <a:latin typeface="+mj-lt"/>
              </a:rPr>
              <a:t>Renewable</a:t>
            </a:r>
            <a:r>
              <a:rPr lang="de-DE" sz="1400" dirty="0">
                <a:latin typeface="+mj-lt"/>
              </a:rPr>
              <a:t> </a:t>
            </a:r>
            <a:r>
              <a:rPr lang="de-DE" sz="1400" dirty="0" err="1">
                <a:latin typeface="+mj-lt"/>
              </a:rPr>
              <a:t>Energy</a:t>
            </a:r>
            <a:r>
              <a:rPr lang="de-DE" sz="1400" dirty="0">
                <a:latin typeface="+mj-lt"/>
              </a:rPr>
              <a:t>‘, Springer, Berlin, 2007</a:t>
            </a:r>
            <a:br>
              <a:rPr lang="de-DE" sz="1400" dirty="0">
                <a:latin typeface="+mj-lt"/>
              </a:rPr>
            </a:br>
            <a:r>
              <a:rPr lang="de-DE" sz="1400" dirty="0">
                <a:latin typeface="+mj-lt"/>
              </a:rPr>
              <a:t>Annahmen: </a:t>
            </a:r>
            <a:r>
              <a:rPr lang="en-US" sz="1400" dirty="0" err="1">
                <a:latin typeface="+mj-lt"/>
              </a:rPr>
              <a:t>Abschreibungsdauer</a:t>
            </a:r>
            <a:r>
              <a:rPr lang="en-US" sz="1400" dirty="0">
                <a:latin typeface="+mj-lt"/>
              </a:rPr>
              <a:t> 25 </a:t>
            </a:r>
            <a:r>
              <a:rPr lang="en-US" sz="1400" dirty="0" err="1">
                <a:latin typeface="+mj-lt"/>
              </a:rPr>
              <a:t>Jahre</a:t>
            </a:r>
            <a:r>
              <a:rPr lang="en-US" sz="1400" dirty="0">
                <a:latin typeface="+mj-lt"/>
              </a:rPr>
              <a:t>, </a:t>
            </a:r>
            <a:r>
              <a:rPr lang="en-US" sz="1400" dirty="0" err="1">
                <a:latin typeface="+mj-lt"/>
              </a:rPr>
              <a:t>Zinssatz</a:t>
            </a:r>
            <a:r>
              <a:rPr lang="en-US" sz="1400" dirty="0">
                <a:latin typeface="+mj-lt"/>
              </a:rPr>
              <a:t> 4.5 %,</a:t>
            </a:r>
            <a:br>
              <a:rPr lang="en-US" sz="1400" dirty="0">
                <a:latin typeface="+mj-lt"/>
              </a:rPr>
            </a:br>
            <a:r>
              <a:rPr lang="en-US" sz="1400" dirty="0">
                <a:latin typeface="+mj-lt"/>
              </a:rPr>
              <a:t>2700 kWh/m²/a DNI, 2300 kWh/m²/a global </a:t>
            </a:r>
            <a:r>
              <a:rPr lang="en-US" sz="1400" dirty="0" err="1">
                <a:latin typeface="+mj-lt"/>
              </a:rPr>
              <a:t>Sonneneinstrahlung</a:t>
            </a:r>
            <a:endParaRPr lang="en-US" sz="1400" dirty="0">
              <a:latin typeface="+mj-lt"/>
            </a:endParaRPr>
          </a:p>
          <a:p>
            <a:pPr>
              <a:lnSpc>
                <a:spcPct val="150000"/>
              </a:lnSpc>
              <a:defRPr/>
            </a:pPr>
            <a:r>
              <a:rPr lang="en-US" sz="1400" baseline="30000" dirty="0">
                <a:latin typeface="+mj-lt"/>
              </a:rPr>
              <a:t>B</a:t>
            </a:r>
            <a:r>
              <a:rPr lang="en-US" sz="1400" dirty="0">
                <a:latin typeface="+mj-lt"/>
              </a:rPr>
              <a:t> </a:t>
            </a:r>
            <a:r>
              <a:rPr lang="en-US" sz="1400" dirty="0" smtClean="0">
                <a:latin typeface="+mj-lt"/>
              </a:rPr>
              <a:t>Source: </a:t>
            </a:r>
            <a:r>
              <a:rPr lang="en-US" sz="1400" dirty="0" err="1">
                <a:latin typeface="+mj-lt"/>
              </a:rPr>
              <a:t>DoE-Studien</a:t>
            </a:r>
            <a:endParaRPr lang="en-US" sz="1400" dirty="0">
              <a:latin typeface="+mj-lt"/>
            </a:endParaRPr>
          </a:p>
          <a:p>
            <a:pPr>
              <a:defRPr/>
            </a:pPr>
            <a:endParaRPr lang="de-DE" sz="1400" dirty="0">
              <a:latin typeface="+mj-l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a:xfrm>
            <a:off x="895350" y="457200"/>
            <a:ext cx="7327900" cy="889000"/>
          </a:xfrm>
          <a:noFill/>
        </p:spPr>
        <p:txBody>
          <a:bodyPr/>
          <a:lstStyle/>
          <a:p>
            <a:r>
              <a:rPr lang="de-DE" smtClean="0"/>
              <a:t>Flächenbedarf</a:t>
            </a:r>
          </a:p>
        </p:txBody>
      </p:sp>
      <p:graphicFrame>
        <p:nvGraphicFramePr>
          <p:cNvPr id="148" name="Tabelle 147"/>
          <p:cNvGraphicFramePr>
            <a:graphicFrameLocks noGrp="1"/>
          </p:cNvGraphicFramePr>
          <p:nvPr/>
        </p:nvGraphicFramePr>
        <p:xfrm>
          <a:off x="895350" y="1444625"/>
          <a:ext cx="7324725" cy="3279773"/>
        </p:xfrm>
        <a:graphic>
          <a:graphicData uri="http://schemas.openxmlformats.org/drawingml/2006/table">
            <a:tbl>
              <a:tblPr firstRow="1" bandRow="1">
                <a:tableStyleId>{073A0DAA-6AF3-43AB-8588-CEC1D06C72B9}</a:tableStyleId>
              </a:tblPr>
              <a:tblGrid>
                <a:gridCol w="4275132"/>
                <a:gridCol w="3049593"/>
              </a:tblGrid>
              <a:tr h="649748">
                <a:tc>
                  <a:txBody>
                    <a:bodyPr/>
                    <a:lstStyle/>
                    <a:p>
                      <a:endParaRPr lang="de-DE" sz="2000" dirty="0">
                        <a:solidFill>
                          <a:schemeClr val="bg1"/>
                        </a:solidFill>
                        <a:latin typeface="+mj-lt"/>
                      </a:endParaRPr>
                    </a:p>
                  </a:txBody>
                  <a:tcPr anchor="ctr"/>
                </a:tc>
                <a:tc>
                  <a:txBody>
                    <a:bodyPr/>
                    <a:lstStyle/>
                    <a:p>
                      <a:pPr algn="ctr"/>
                      <a:endParaRPr lang="de-DE" sz="2000" baseline="30000" dirty="0">
                        <a:solidFill>
                          <a:schemeClr val="bg1"/>
                        </a:solidFill>
                        <a:latin typeface="+mj-lt"/>
                      </a:endParaRPr>
                    </a:p>
                  </a:txBody>
                  <a:tcPr anchor="ctr"/>
                </a:tc>
              </a:tr>
              <a:tr h="680781">
                <a:tc>
                  <a:txBody>
                    <a:bodyPr/>
                    <a:lstStyle/>
                    <a:p>
                      <a:pPr algn="ctr"/>
                      <a:r>
                        <a:rPr lang="de-DE" sz="2000" dirty="0" err="1" smtClean="0">
                          <a:solidFill>
                            <a:schemeClr val="bg1"/>
                          </a:solidFill>
                          <a:latin typeface="+mj-lt"/>
                        </a:rPr>
                        <a:t>Dish</a:t>
                      </a:r>
                      <a:r>
                        <a:rPr lang="de-DE" sz="2000" dirty="0" smtClean="0">
                          <a:solidFill>
                            <a:schemeClr val="bg1"/>
                          </a:solidFill>
                          <a:latin typeface="+mj-lt"/>
                        </a:rPr>
                        <a:t>/</a:t>
                      </a:r>
                      <a:r>
                        <a:rPr lang="de-DE" sz="2000" dirty="0" err="1" smtClean="0">
                          <a:solidFill>
                            <a:schemeClr val="bg1"/>
                          </a:solidFill>
                          <a:latin typeface="+mj-lt"/>
                        </a:rPr>
                        <a:t>Stirling</a:t>
                      </a:r>
                      <a:endParaRPr lang="de-DE" sz="2000" dirty="0">
                        <a:solidFill>
                          <a:schemeClr val="bg1"/>
                        </a:solidFill>
                        <a:latin typeface="+mj-lt"/>
                      </a:endParaRPr>
                    </a:p>
                  </a:txBody>
                  <a:tcPr anchor="ctr"/>
                </a:tc>
                <a:tc>
                  <a:txBody>
                    <a:bodyPr/>
                    <a:lstStyle/>
                    <a:p>
                      <a:pPr algn="ctr"/>
                      <a:r>
                        <a:rPr lang="de-DE" sz="2000" dirty="0" smtClean="0">
                          <a:solidFill>
                            <a:schemeClr val="bg1"/>
                          </a:solidFill>
                          <a:latin typeface="+mj-lt"/>
                        </a:rPr>
                        <a:t>20...35 m²/</a:t>
                      </a:r>
                      <a:r>
                        <a:rPr lang="de-DE" sz="2000" dirty="0" err="1" smtClean="0">
                          <a:solidFill>
                            <a:schemeClr val="bg1"/>
                          </a:solidFill>
                          <a:latin typeface="+mj-lt"/>
                        </a:rPr>
                        <a:t>kW</a:t>
                      </a:r>
                      <a:endParaRPr lang="de-DE" sz="2000" dirty="0">
                        <a:solidFill>
                          <a:schemeClr val="bg1"/>
                        </a:solidFill>
                        <a:latin typeface="+mj-lt"/>
                      </a:endParaRPr>
                    </a:p>
                  </a:txBody>
                  <a:tcPr anchor="ctr"/>
                </a:tc>
              </a:tr>
              <a:tr h="649748">
                <a:tc>
                  <a:txBody>
                    <a:bodyPr/>
                    <a:lstStyle/>
                    <a:p>
                      <a:pPr algn="ctr"/>
                      <a:r>
                        <a:rPr lang="de-DE" sz="2000" dirty="0" smtClean="0">
                          <a:solidFill>
                            <a:schemeClr val="bg1"/>
                          </a:solidFill>
                          <a:latin typeface="+mj-lt"/>
                        </a:rPr>
                        <a:t>Turmkraftwerk</a:t>
                      </a:r>
                      <a:endParaRPr lang="de-DE" sz="2000" dirty="0">
                        <a:solidFill>
                          <a:schemeClr val="bg1"/>
                        </a:solidFill>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kern="1200" dirty="0" smtClean="0">
                          <a:solidFill>
                            <a:schemeClr val="bg1"/>
                          </a:solidFill>
                          <a:latin typeface="+mj-lt"/>
                          <a:ea typeface="+mn-ea"/>
                          <a:cs typeface="+mn-cs"/>
                        </a:rPr>
                        <a:t>10...25 m²/</a:t>
                      </a:r>
                      <a:r>
                        <a:rPr lang="de-DE" sz="2000" kern="1200" dirty="0" err="1" smtClean="0">
                          <a:solidFill>
                            <a:schemeClr val="bg1"/>
                          </a:solidFill>
                          <a:latin typeface="+mj-lt"/>
                          <a:ea typeface="+mn-ea"/>
                          <a:cs typeface="+mn-cs"/>
                        </a:rPr>
                        <a:t>kW</a:t>
                      </a:r>
                      <a:endParaRPr lang="de-DE" sz="2000" kern="1200" dirty="0" smtClean="0">
                        <a:solidFill>
                          <a:schemeClr val="bg1"/>
                        </a:solidFill>
                        <a:latin typeface="+mj-lt"/>
                        <a:ea typeface="+mn-ea"/>
                        <a:cs typeface="+mn-cs"/>
                      </a:endParaRPr>
                    </a:p>
                  </a:txBody>
                  <a:tcPr anchor="ctr"/>
                </a:tc>
              </a:tr>
              <a:tr h="649748">
                <a:tc>
                  <a:txBody>
                    <a:bodyPr/>
                    <a:lstStyle/>
                    <a:p>
                      <a:pPr algn="ctr"/>
                      <a:r>
                        <a:rPr lang="de-DE" sz="2000" dirty="0" err="1" smtClean="0">
                          <a:solidFill>
                            <a:schemeClr val="bg1"/>
                          </a:solidFill>
                          <a:latin typeface="+mj-lt"/>
                        </a:rPr>
                        <a:t>Parabolrinnenkraftwerk</a:t>
                      </a:r>
                      <a:endParaRPr lang="de-DE" sz="2000" dirty="0">
                        <a:solidFill>
                          <a:schemeClr val="bg1"/>
                        </a:solidFill>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kern="1200" dirty="0" smtClean="0">
                          <a:solidFill>
                            <a:schemeClr val="bg1"/>
                          </a:solidFill>
                          <a:latin typeface="+mj-lt"/>
                          <a:ea typeface="+mn-ea"/>
                          <a:cs typeface="+mn-cs"/>
                        </a:rPr>
                        <a:t>15...30 m²/</a:t>
                      </a:r>
                      <a:r>
                        <a:rPr lang="de-DE" sz="2000" kern="1200" dirty="0" err="1" smtClean="0">
                          <a:solidFill>
                            <a:schemeClr val="bg1"/>
                          </a:solidFill>
                          <a:latin typeface="+mj-lt"/>
                          <a:ea typeface="+mn-ea"/>
                          <a:cs typeface="+mn-cs"/>
                        </a:rPr>
                        <a:t>kW</a:t>
                      </a:r>
                      <a:endParaRPr lang="de-DE" sz="2000" kern="1200" dirty="0" smtClean="0">
                        <a:solidFill>
                          <a:schemeClr val="bg1"/>
                        </a:solidFill>
                        <a:latin typeface="+mj-lt"/>
                        <a:ea typeface="+mn-ea"/>
                        <a:cs typeface="+mn-cs"/>
                      </a:endParaRPr>
                    </a:p>
                  </a:txBody>
                  <a:tcPr anchor="ctr"/>
                </a:tc>
              </a:tr>
              <a:tr h="649748">
                <a:tc>
                  <a:txBody>
                    <a:bodyPr/>
                    <a:lstStyle/>
                    <a:p>
                      <a:pPr algn="ctr"/>
                      <a:r>
                        <a:rPr lang="de-DE" sz="2000" smtClean="0">
                          <a:solidFill>
                            <a:schemeClr val="bg1"/>
                          </a:solidFill>
                          <a:latin typeface="+mj-lt"/>
                        </a:rPr>
                        <a:t>Aufwindkraftwerk</a:t>
                      </a:r>
                      <a:endParaRPr lang="de-DE" sz="2000" dirty="0">
                        <a:solidFill>
                          <a:schemeClr val="bg1"/>
                        </a:solidFill>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000" kern="1200" dirty="0" smtClean="0">
                          <a:solidFill>
                            <a:schemeClr val="bg1"/>
                          </a:solidFill>
                          <a:latin typeface="+mj-lt"/>
                          <a:ea typeface="+mn-ea"/>
                          <a:cs typeface="+mn-cs"/>
                        </a:rPr>
                        <a:t>~ 200 m²/</a:t>
                      </a:r>
                      <a:r>
                        <a:rPr lang="de-DE" sz="2000" kern="1200" dirty="0" err="1" smtClean="0">
                          <a:solidFill>
                            <a:schemeClr val="bg1"/>
                          </a:solidFill>
                          <a:latin typeface="+mj-lt"/>
                          <a:ea typeface="+mn-ea"/>
                          <a:cs typeface="+mn-cs"/>
                        </a:rPr>
                        <a:t>kW</a:t>
                      </a:r>
                      <a:endParaRPr lang="de-DE" sz="2000" kern="1200" dirty="0" smtClean="0">
                        <a:solidFill>
                          <a:schemeClr val="bg1"/>
                        </a:solidFill>
                        <a:latin typeface="+mj-lt"/>
                        <a:ea typeface="+mn-ea"/>
                        <a:cs typeface="+mn-cs"/>
                      </a:endParaRPr>
                    </a:p>
                  </a:txBody>
                  <a:tcPr anchor="ctr"/>
                </a:tc>
              </a:tr>
            </a:tbl>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Abgerundetes Rechteck 501"/>
          <p:cNvSpPr/>
          <p:nvPr/>
        </p:nvSpPr>
        <p:spPr>
          <a:xfrm>
            <a:off x="533401" y="4696358"/>
            <a:ext cx="8409630" cy="1552042"/>
          </a:xfrm>
          <a:prstGeom prst="roundRect">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71746" name="Rectangle 2"/>
          <p:cNvSpPr>
            <a:spLocks noChangeArrowheads="1"/>
          </p:cNvSpPr>
          <p:nvPr/>
        </p:nvSpPr>
        <p:spPr bwMode="auto">
          <a:xfrm>
            <a:off x="687388" y="6248400"/>
            <a:ext cx="2057400" cy="457200"/>
          </a:xfrm>
          <a:prstGeom prst="rect">
            <a:avLst/>
          </a:prstGeom>
          <a:noFill/>
          <a:ln w="12700">
            <a:noFill/>
            <a:miter lim="800000"/>
            <a:headEnd/>
            <a:tailEnd/>
          </a:ln>
          <a:effectLst/>
        </p:spPr>
        <p:txBody>
          <a:bodyPr wrap="none" anchor="ctr"/>
          <a:lstStyle/>
          <a:p>
            <a:endParaRPr lang="en-US"/>
          </a:p>
        </p:txBody>
      </p:sp>
      <p:sp>
        <p:nvSpPr>
          <p:cNvPr id="671747" name="Rectangle 3"/>
          <p:cNvSpPr>
            <a:spLocks noChangeArrowheads="1"/>
          </p:cNvSpPr>
          <p:nvPr/>
        </p:nvSpPr>
        <p:spPr bwMode="auto">
          <a:xfrm>
            <a:off x="3354388" y="6248400"/>
            <a:ext cx="3048000" cy="457200"/>
          </a:xfrm>
          <a:prstGeom prst="rect">
            <a:avLst/>
          </a:prstGeom>
          <a:noFill/>
          <a:ln w="12700">
            <a:noFill/>
            <a:miter lim="800000"/>
            <a:headEnd/>
            <a:tailEnd/>
          </a:ln>
          <a:effectLst/>
        </p:spPr>
        <p:txBody>
          <a:bodyPr wrap="none" anchor="ctr"/>
          <a:lstStyle/>
          <a:p>
            <a:endParaRPr lang="en-US"/>
          </a:p>
        </p:txBody>
      </p:sp>
      <p:sp>
        <p:nvSpPr>
          <p:cNvPr id="671748" name="Rectangle 4"/>
          <p:cNvSpPr>
            <a:spLocks noChangeArrowheads="1"/>
          </p:cNvSpPr>
          <p:nvPr/>
        </p:nvSpPr>
        <p:spPr bwMode="auto">
          <a:xfrm>
            <a:off x="763588" y="990600"/>
            <a:ext cx="8382000" cy="838200"/>
          </a:xfrm>
          <a:prstGeom prst="rect">
            <a:avLst/>
          </a:prstGeom>
          <a:noFill/>
          <a:ln w="12700">
            <a:noFill/>
            <a:miter lim="800000"/>
            <a:headEnd/>
            <a:tailEnd/>
          </a:ln>
          <a:effectLst/>
        </p:spPr>
        <p:txBody>
          <a:bodyPr lIns="90488" tIns="44450" rIns="90488" bIns="44450" anchor="ctr"/>
          <a:lstStyle/>
          <a:p>
            <a:endParaRPr lang="de-DE" sz="1000">
              <a:solidFill>
                <a:schemeClr val="bg2"/>
              </a:solidFill>
              <a:latin typeface="Arial" charset="0"/>
            </a:endParaRPr>
          </a:p>
        </p:txBody>
      </p:sp>
      <p:grpSp>
        <p:nvGrpSpPr>
          <p:cNvPr id="2" name="Group 6"/>
          <p:cNvGrpSpPr>
            <a:grpSpLocks/>
          </p:cNvGrpSpPr>
          <p:nvPr/>
        </p:nvGrpSpPr>
        <p:grpSpPr bwMode="auto">
          <a:xfrm>
            <a:off x="7285866" y="4893870"/>
            <a:ext cx="1753624" cy="1266024"/>
            <a:chOff x="4417" y="3107"/>
            <a:chExt cx="1212" cy="755"/>
          </a:xfrm>
        </p:grpSpPr>
        <p:sp>
          <p:nvSpPr>
            <p:cNvPr id="671751" name="Freeform 7"/>
            <p:cNvSpPr>
              <a:spLocks/>
            </p:cNvSpPr>
            <p:nvPr/>
          </p:nvSpPr>
          <p:spPr bwMode="auto">
            <a:xfrm>
              <a:off x="5033" y="3621"/>
              <a:ext cx="65" cy="172"/>
            </a:xfrm>
            <a:custGeom>
              <a:avLst/>
              <a:gdLst/>
              <a:ahLst/>
              <a:cxnLst>
                <a:cxn ang="0">
                  <a:pos x="293" y="668"/>
                </a:cxn>
                <a:cxn ang="0">
                  <a:pos x="179" y="647"/>
                </a:cxn>
                <a:cxn ang="0">
                  <a:pos x="136" y="633"/>
                </a:cxn>
                <a:cxn ang="0">
                  <a:pos x="92" y="606"/>
                </a:cxn>
                <a:cxn ang="0">
                  <a:pos x="55" y="574"/>
                </a:cxn>
                <a:cxn ang="0">
                  <a:pos x="33" y="540"/>
                </a:cxn>
                <a:cxn ang="0">
                  <a:pos x="11" y="441"/>
                </a:cxn>
                <a:cxn ang="0">
                  <a:pos x="0" y="324"/>
                </a:cxn>
                <a:cxn ang="0">
                  <a:pos x="0" y="97"/>
                </a:cxn>
                <a:cxn ang="0">
                  <a:pos x="0" y="0"/>
                </a:cxn>
              </a:cxnLst>
              <a:rect l="0" t="0" r="r" b="b"/>
              <a:pathLst>
                <a:path w="294" h="669">
                  <a:moveTo>
                    <a:pt x="293" y="668"/>
                  </a:moveTo>
                  <a:lnTo>
                    <a:pt x="179" y="647"/>
                  </a:lnTo>
                  <a:lnTo>
                    <a:pt x="136" y="633"/>
                  </a:lnTo>
                  <a:lnTo>
                    <a:pt x="92" y="606"/>
                  </a:lnTo>
                  <a:lnTo>
                    <a:pt x="55" y="574"/>
                  </a:lnTo>
                  <a:lnTo>
                    <a:pt x="33" y="540"/>
                  </a:lnTo>
                  <a:lnTo>
                    <a:pt x="11" y="441"/>
                  </a:lnTo>
                  <a:lnTo>
                    <a:pt x="0" y="324"/>
                  </a:lnTo>
                  <a:lnTo>
                    <a:pt x="0" y="97"/>
                  </a:lnTo>
                  <a:lnTo>
                    <a:pt x="0" y="0"/>
                  </a:lnTo>
                </a:path>
              </a:pathLst>
            </a:custGeom>
            <a:noFill/>
            <a:ln w="3175" cap="rnd" cmpd="sng">
              <a:solidFill>
                <a:srgbClr val="000000"/>
              </a:solidFill>
              <a:prstDash val="solid"/>
              <a:round/>
              <a:headEnd type="none" w="sm" len="sm"/>
              <a:tailEnd type="none" w="sm" len="sm"/>
            </a:ln>
            <a:effectLst/>
          </p:spPr>
          <p:txBody>
            <a:bodyPr/>
            <a:lstStyle/>
            <a:p>
              <a:endParaRPr lang="en-US"/>
            </a:p>
          </p:txBody>
        </p:sp>
        <p:sp>
          <p:nvSpPr>
            <p:cNvPr id="671752" name="Freeform 8"/>
            <p:cNvSpPr>
              <a:spLocks/>
            </p:cNvSpPr>
            <p:nvPr/>
          </p:nvSpPr>
          <p:spPr bwMode="auto">
            <a:xfrm>
              <a:off x="5024" y="3614"/>
              <a:ext cx="19" cy="44"/>
            </a:xfrm>
            <a:custGeom>
              <a:avLst/>
              <a:gdLst/>
              <a:ahLst/>
              <a:cxnLst>
                <a:cxn ang="0">
                  <a:pos x="0" y="170"/>
                </a:cxn>
                <a:cxn ang="0">
                  <a:pos x="42" y="0"/>
                </a:cxn>
                <a:cxn ang="0">
                  <a:pos x="85" y="170"/>
                </a:cxn>
                <a:cxn ang="0">
                  <a:pos x="0" y="170"/>
                </a:cxn>
              </a:cxnLst>
              <a:rect l="0" t="0" r="r" b="b"/>
              <a:pathLst>
                <a:path w="86" h="171">
                  <a:moveTo>
                    <a:pt x="0" y="170"/>
                  </a:moveTo>
                  <a:lnTo>
                    <a:pt x="42" y="0"/>
                  </a:lnTo>
                  <a:lnTo>
                    <a:pt x="85" y="170"/>
                  </a:lnTo>
                  <a:lnTo>
                    <a:pt x="0" y="170"/>
                  </a:lnTo>
                </a:path>
              </a:pathLst>
            </a:custGeom>
            <a:solidFill>
              <a:srgbClr val="000000"/>
            </a:solidFill>
            <a:ln w="3175" cap="rnd" cmpd="sng">
              <a:solidFill>
                <a:srgbClr val="000000"/>
              </a:solidFill>
              <a:prstDash val="solid"/>
              <a:round/>
              <a:headEnd/>
              <a:tailEnd/>
            </a:ln>
            <a:effectLst/>
          </p:spPr>
          <p:txBody>
            <a:bodyPr/>
            <a:lstStyle/>
            <a:p>
              <a:endParaRPr lang="en-US"/>
            </a:p>
          </p:txBody>
        </p:sp>
        <p:sp>
          <p:nvSpPr>
            <p:cNvPr id="671753" name="Freeform 9"/>
            <p:cNvSpPr>
              <a:spLocks/>
            </p:cNvSpPr>
            <p:nvPr/>
          </p:nvSpPr>
          <p:spPr bwMode="auto">
            <a:xfrm>
              <a:off x="4921" y="3621"/>
              <a:ext cx="69" cy="173"/>
            </a:xfrm>
            <a:custGeom>
              <a:avLst/>
              <a:gdLst/>
              <a:ahLst/>
              <a:cxnLst>
                <a:cxn ang="0">
                  <a:pos x="0" y="669"/>
                </a:cxn>
                <a:cxn ang="0">
                  <a:pos x="113" y="648"/>
                </a:cxn>
                <a:cxn ang="0">
                  <a:pos x="158" y="633"/>
                </a:cxn>
                <a:cxn ang="0">
                  <a:pos x="204" y="607"/>
                </a:cxn>
                <a:cxn ang="0">
                  <a:pos x="244" y="574"/>
                </a:cxn>
                <a:cxn ang="0">
                  <a:pos x="270" y="540"/>
                </a:cxn>
                <a:cxn ang="0">
                  <a:pos x="298" y="441"/>
                </a:cxn>
                <a:cxn ang="0">
                  <a:pos x="312" y="324"/>
                </a:cxn>
                <a:cxn ang="0">
                  <a:pos x="312" y="97"/>
                </a:cxn>
                <a:cxn ang="0">
                  <a:pos x="312" y="0"/>
                </a:cxn>
              </a:cxnLst>
              <a:rect l="0" t="0" r="r" b="b"/>
              <a:pathLst>
                <a:path w="313" h="670">
                  <a:moveTo>
                    <a:pt x="0" y="669"/>
                  </a:moveTo>
                  <a:lnTo>
                    <a:pt x="113" y="648"/>
                  </a:lnTo>
                  <a:lnTo>
                    <a:pt x="158" y="633"/>
                  </a:lnTo>
                  <a:lnTo>
                    <a:pt x="204" y="607"/>
                  </a:lnTo>
                  <a:lnTo>
                    <a:pt x="244" y="574"/>
                  </a:lnTo>
                  <a:lnTo>
                    <a:pt x="270" y="540"/>
                  </a:lnTo>
                  <a:lnTo>
                    <a:pt x="298" y="441"/>
                  </a:lnTo>
                  <a:lnTo>
                    <a:pt x="312" y="324"/>
                  </a:lnTo>
                  <a:lnTo>
                    <a:pt x="312" y="97"/>
                  </a:lnTo>
                  <a:lnTo>
                    <a:pt x="312" y="0"/>
                  </a:lnTo>
                </a:path>
              </a:pathLst>
            </a:custGeom>
            <a:noFill/>
            <a:ln w="3175" cap="rnd" cmpd="sng">
              <a:solidFill>
                <a:srgbClr val="000000"/>
              </a:solidFill>
              <a:prstDash val="solid"/>
              <a:round/>
              <a:headEnd type="none" w="sm" len="sm"/>
              <a:tailEnd type="none" w="sm" len="sm"/>
            </a:ln>
            <a:effectLst/>
          </p:spPr>
          <p:txBody>
            <a:bodyPr/>
            <a:lstStyle/>
            <a:p>
              <a:endParaRPr lang="en-US"/>
            </a:p>
          </p:txBody>
        </p:sp>
        <p:sp>
          <p:nvSpPr>
            <p:cNvPr id="671754" name="Freeform 10"/>
            <p:cNvSpPr>
              <a:spLocks/>
            </p:cNvSpPr>
            <p:nvPr/>
          </p:nvSpPr>
          <p:spPr bwMode="auto">
            <a:xfrm>
              <a:off x="4981" y="3614"/>
              <a:ext cx="19" cy="44"/>
            </a:xfrm>
            <a:custGeom>
              <a:avLst/>
              <a:gdLst/>
              <a:ahLst/>
              <a:cxnLst>
                <a:cxn ang="0">
                  <a:pos x="0" y="170"/>
                </a:cxn>
                <a:cxn ang="0">
                  <a:pos x="42" y="0"/>
                </a:cxn>
                <a:cxn ang="0">
                  <a:pos x="85" y="170"/>
                </a:cxn>
                <a:cxn ang="0">
                  <a:pos x="0" y="170"/>
                </a:cxn>
              </a:cxnLst>
              <a:rect l="0" t="0" r="r" b="b"/>
              <a:pathLst>
                <a:path w="86" h="171">
                  <a:moveTo>
                    <a:pt x="0" y="170"/>
                  </a:moveTo>
                  <a:lnTo>
                    <a:pt x="42" y="0"/>
                  </a:lnTo>
                  <a:lnTo>
                    <a:pt x="85" y="170"/>
                  </a:lnTo>
                  <a:lnTo>
                    <a:pt x="0" y="170"/>
                  </a:lnTo>
                </a:path>
              </a:pathLst>
            </a:custGeom>
            <a:solidFill>
              <a:srgbClr val="000000"/>
            </a:solidFill>
            <a:ln w="3175" cap="rnd" cmpd="sng">
              <a:solidFill>
                <a:srgbClr val="000000"/>
              </a:solidFill>
              <a:prstDash val="solid"/>
              <a:round/>
              <a:headEnd/>
              <a:tailEnd/>
            </a:ln>
            <a:effectLst/>
          </p:spPr>
          <p:txBody>
            <a:bodyPr/>
            <a:lstStyle/>
            <a:p>
              <a:endParaRPr lang="en-US"/>
            </a:p>
          </p:txBody>
        </p:sp>
        <p:sp>
          <p:nvSpPr>
            <p:cNvPr id="671755" name="Freeform 11"/>
            <p:cNvSpPr>
              <a:spLocks/>
            </p:cNvSpPr>
            <p:nvPr/>
          </p:nvSpPr>
          <p:spPr bwMode="auto">
            <a:xfrm>
              <a:off x="4977" y="3748"/>
              <a:ext cx="70" cy="74"/>
            </a:xfrm>
            <a:custGeom>
              <a:avLst/>
              <a:gdLst/>
              <a:ahLst/>
              <a:cxnLst>
                <a:cxn ang="0">
                  <a:pos x="0" y="283"/>
                </a:cxn>
                <a:cxn ang="0">
                  <a:pos x="14" y="280"/>
                </a:cxn>
                <a:cxn ang="0">
                  <a:pos x="30" y="275"/>
                </a:cxn>
                <a:cxn ang="0">
                  <a:pos x="43" y="268"/>
                </a:cxn>
                <a:cxn ang="0">
                  <a:pos x="56" y="260"/>
                </a:cxn>
                <a:cxn ang="0">
                  <a:pos x="68" y="250"/>
                </a:cxn>
                <a:cxn ang="0">
                  <a:pos x="79" y="239"/>
                </a:cxn>
                <a:cxn ang="0">
                  <a:pos x="88" y="227"/>
                </a:cxn>
                <a:cxn ang="0">
                  <a:pos x="96" y="213"/>
                </a:cxn>
                <a:cxn ang="0">
                  <a:pos x="102" y="199"/>
                </a:cxn>
                <a:cxn ang="0">
                  <a:pos x="106" y="185"/>
                </a:cxn>
                <a:cxn ang="0">
                  <a:pos x="110" y="169"/>
                </a:cxn>
                <a:cxn ang="0">
                  <a:pos x="112" y="154"/>
                </a:cxn>
                <a:cxn ang="0">
                  <a:pos x="115" y="139"/>
                </a:cxn>
                <a:cxn ang="0">
                  <a:pos x="115" y="132"/>
                </a:cxn>
                <a:cxn ang="0">
                  <a:pos x="115" y="0"/>
                </a:cxn>
                <a:cxn ang="0">
                  <a:pos x="201" y="2"/>
                </a:cxn>
                <a:cxn ang="0">
                  <a:pos x="201" y="132"/>
                </a:cxn>
                <a:cxn ang="0">
                  <a:pos x="205" y="167"/>
                </a:cxn>
                <a:cxn ang="0">
                  <a:pos x="214" y="201"/>
                </a:cxn>
                <a:cxn ang="0">
                  <a:pos x="231" y="231"/>
                </a:cxn>
                <a:cxn ang="0">
                  <a:pos x="253" y="256"/>
                </a:cxn>
                <a:cxn ang="0">
                  <a:pos x="283" y="274"/>
                </a:cxn>
                <a:cxn ang="0">
                  <a:pos x="316" y="284"/>
                </a:cxn>
                <a:cxn ang="0">
                  <a:pos x="0" y="283"/>
                </a:cxn>
              </a:cxnLst>
              <a:rect l="0" t="0" r="r" b="b"/>
              <a:pathLst>
                <a:path w="317" h="285">
                  <a:moveTo>
                    <a:pt x="0" y="283"/>
                  </a:moveTo>
                  <a:lnTo>
                    <a:pt x="14" y="280"/>
                  </a:lnTo>
                  <a:lnTo>
                    <a:pt x="30" y="275"/>
                  </a:lnTo>
                  <a:lnTo>
                    <a:pt x="43" y="268"/>
                  </a:lnTo>
                  <a:lnTo>
                    <a:pt x="56" y="260"/>
                  </a:lnTo>
                  <a:lnTo>
                    <a:pt x="68" y="250"/>
                  </a:lnTo>
                  <a:lnTo>
                    <a:pt x="79" y="239"/>
                  </a:lnTo>
                  <a:lnTo>
                    <a:pt x="88" y="227"/>
                  </a:lnTo>
                  <a:lnTo>
                    <a:pt x="96" y="213"/>
                  </a:lnTo>
                  <a:lnTo>
                    <a:pt x="102" y="199"/>
                  </a:lnTo>
                  <a:lnTo>
                    <a:pt x="106" y="185"/>
                  </a:lnTo>
                  <a:lnTo>
                    <a:pt x="110" y="169"/>
                  </a:lnTo>
                  <a:lnTo>
                    <a:pt x="112" y="154"/>
                  </a:lnTo>
                  <a:lnTo>
                    <a:pt x="115" y="139"/>
                  </a:lnTo>
                  <a:lnTo>
                    <a:pt x="115" y="132"/>
                  </a:lnTo>
                  <a:lnTo>
                    <a:pt x="115" y="0"/>
                  </a:lnTo>
                  <a:lnTo>
                    <a:pt x="201" y="2"/>
                  </a:lnTo>
                  <a:lnTo>
                    <a:pt x="201" y="132"/>
                  </a:lnTo>
                  <a:lnTo>
                    <a:pt x="205" y="167"/>
                  </a:lnTo>
                  <a:lnTo>
                    <a:pt x="214" y="201"/>
                  </a:lnTo>
                  <a:lnTo>
                    <a:pt x="231" y="231"/>
                  </a:lnTo>
                  <a:lnTo>
                    <a:pt x="253" y="256"/>
                  </a:lnTo>
                  <a:lnTo>
                    <a:pt x="283" y="274"/>
                  </a:lnTo>
                  <a:lnTo>
                    <a:pt x="316" y="284"/>
                  </a:lnTo>
                  <a:lnTo>
                    <a:pt x="0" y="283"/>
                  </a:lnTo>
                </a:path>
              </a:pathLst>
            </a:custGeom>
            <a:solidFill>
              <a:srgbClr val="000000"/>
            </a:solidFill>
            <a:ln w="3175" cap="rnd" cmpd="sng">
              <a:solidFill>
                <a:srgbClr val="000000"/>
              </a:solidFill>
              <a:prstDash val="solid"/>
              <a:round/>
              <a:headEnd/>
              <a:tailEnd/>
            </a:ln>
            <a:effectLst/>
          </p:spPr>
          <p:txBody>
            <a:bodyPr/>
            <a:lstStyle/>
            <a:p>
              <a:endParaRPr lang="en-US"/>
            </a:p>
          </p:txBody>
        </p:sp>
        <p:sp>
          <p:nvSpPr>
            <p:cNvPr id="671756" name="Rectangle 12" descr="Diagonal dunkel nach oben"/>
            <p:cNvSpPr>
              <a:spLocks noChangeArrowheads="1"/>
            </p:cNvSpPr>
            <p:nvPr/>
          </p:nvSpPr>
          <p:spPr bwMode="auto">
            <a:xfrm>
              <a:off x="4418" y="3822"/>
              <a:ext cx="1210" cy="40"/>
            </a:xfrm>
            <a:prstGeom prst="rect">
              <a:avLst/>
            </a:prstGeom>
            <a:pattFill prst="ltUpDiag">
              <a:fgClr>
                <a:srgbClr val="000000"/>
              </a:fgClr>
              <a:bgClr>
                <a:srgbClr val="FFFFFF"/>
              </a:bgClr>
            </a:pattFill>
            <a:ln w="3175">
              <a:solidFill>
                <a:srgbClr val="FFFFFF"/>
              </a:solidFill>
              <a:miter lim="800000"/>
              <a:headEnd/>
              <a:tailEnd/>
            </a:ln>
            <a:effectLst/>
          </p:spPr>
          <p:txBody>
            <a:bodyPr wrap="none" anchor="ctr"/>
            <a:lstStyle/>
            <a:p>
              <a:endParaRPr lang="en-US"/>
            </a:p>
          </p:txBody>
        </p:sp>
        <p:sp>
          <p:nvSpPr>
            <p:cNvPr id="671757" name="Line 13"/>
            <p:cNvSpPr>
              <a:spLocks noChangeShapeType="1"/>
            </p:cNvSpPr>
            <p:nvPr/>
          </p:nvSpPr>
          <p:spPr bwMode="auto">
            <a:xfrm>
              <a:off x="5081" y="3760"/>
              <a:ext cx="437" cy="1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58" name="Line 14"/>
            <p:cNvSpPr>
              <a:spLocks noChangeShapeType="1"/>
            </p:cNvSpPr>
            <p:nvPr/>
          </p:nvSpPr>
          <p:spPr bwMode="auto">
            <a:xfrm flipV="1">
              <a:off x="4504" y="3760"/>
              <a:ext cx="437" cy="1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59" name="Line 15"/>
            <p:cNvSpPr>
              <a:spLocks noChangeShapeType="1"/>
            </p:cNvSpPr>
            <p:nvPr/>
          </p:nvSpPr>
          <p:spPr bwMode="auto">
            <a:xfrm>
              <a:off x="4504" y="3821"/>
              <a:ext cx="1014" cy="0"/>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60" name="Freeform 16"/>
            <p:cNvSpPr>
              <a:spLocks/>
            </p:cNvSpPr>
            <p:nvPr/>
          </p:nvSpPr>
          <p:spPr bwMode="auto">
            <a:xfrm>
              <a:off x="4419" y="3665"/>
              <a:ext cx="121" cy="134"/>
            </a:xfrm>
            <a:custGeom>
              <a:avLst/>
              <a:gdLst/>
              <a:ahLst/>
              <a:cxnLst>
                <a:cxn ang="0">
                  <a:pos x="0" y="0"/>
                </a:cxn>
                <a:cxn ang="0">
                  <a:pos x="22" y="135"/>
                </a:cxn>
                <a:cxn ang="0">
                  <a:pos x="51" y="253"/>
                </a:cxn>
                <a:cxn ang="0">
                  <a:pos x="92" y="351"/>
                </a:cxn>
                <a:cxn ang="0">
                  <a:pos x="152" y="418"/>
                </a:cxn>
                <a:cxn ang="0">
                  <a:pos x="191" y="448"/>
                </a:cxn>
                <a:cxn ang="0">
                  <a:pos x="228" y="470"/>
                </a:cxn>
                <a:cxn ang="0">
                  <a:pos x="322" y="497"/>
                </a:cxn>
                <a:cxn ang="0">
                  <a:pos x="429" y="513"/>
                </a:cxn>
                <a:cxn ang="0">
                  <a:pos x="543" y="518"/>
                </a:cxn>
              </a:cxnLst>
              <a:rect l="0" t="0" r="r" b="b"/>
              <a:pathLst>
                <a:path w="544" h="519">
                  <a:moveTo>
                    <a:pt x="0" y="0"/>
                  </a:moveTo>
                  <a:lnTo>
                    <a:pt x="22" y="135"/>
                  </a:lnTo>
                  <a:lnTo>
                    <a:pt x="51" y="253"/>
                  </a:lnTo>
                  <a:lnTo>
                    <a:pt x="92" y="351"/>
                  </a:lnTo>
                  <a:lnTo>
                    <a:pt x="152" y="418"/>
                  </a:lnTo>
                  <a:lnTo>
                    <a:pt x="191" y="448"/>
                  </a:lnTo>
                  <a:lnTo>
                    <a:pt x="228" y="470"/>
                  </a:lnTo>
                  <a:lnTo>
                    <a:pt x="322" y="497"/>
                  </a:lnTo>
                  <a:lnTo>
                    <a:pt x="429" y="513"/>
                  </a:lnTo>
                  <a:lnTo>
                    <a:pt x="543" y="518"/>
                  </a:lnTo>
                </a:path>
              </a:pathLst>
            </a:custGeom>
            <a:noFill/>
            <a:ln w="3175" cap="rnd" cmpd="sng">
              <a:solidFill>
                <a:srgbClr val="000000"/>
              </a:solidFill>
              <a:prstDash val="solid"/>
              <a:round/>
              <a:headEnd type="none" w="sm" len="sm"/>
              <a:tailEnd type="none" w="sm" len="sm"/>
            </a:ln>
            <a:effectLst/>
          </p:spPr>
          <p:txBody>
            <a:bodyPr/>
            <a:lstStyle/>
            <a:p>
              <a:endParaRPr lang="en-US"/>
            </a:p>
          </p:txBody>
        </p:sp>
        <p:sp>
          <p:nvSpPr>
            <p:cNvPr id="671761" name="Freeform 17"/>
            <p:cNvSpPr>
              <a:spLocks/>
            </p:cNvSpPr>
            <p:nvPr/>
          </p:nvSpPr>
          <p:spPr bwMode="auto">
            <a:xfrm>
              <a:off x="4508" y="3786"/>
              <a:ext cx="38" cy="23"/>
            </a:xfrm>
            <a:custGeom>
              <a:avLst/>
              <a:gdLst/>
              <a:ahLst/>
              <a:cxnLst>
                <a:cxn ang="0">
                  <a:pos x="3" y="0"/>
                </a:cxn>
                <a:cxn ang="0">
                  <a:pos x="172" y="49"/>
                </a:cxn>
                <a:cxn ang="0">
                  <a:pos x="0" y="85"/>
                </a:cxn>
                <a:cxn ang="0">
                  <a:pos x="3" y="0"/>
                </a:cxn>
              </a:cxnLst>
              <a:rect l="0" t="0" r="r" b="b"/>
              <a:pathLst>
                <a:path w="173" h="86">
                  <a:moveTo>
                    <a:pt x="3" y="0"/>
                  </a:moveTo>
                  <a:lnTo>
                    <a:pt x="172" y="49"/>
                  </a:lnTo>
                  <a:lnTo>
                    <a:pt x="0" y="85"/>
                  </a:lnTo>
                  <a:lnTo>
                    <a:pt x="3" y="0"/>
                  </a:lnTo>
                </a:path>
              </a:pathLst>
            </a:custGeom>
            <a:solidFill>
              <a:srgbClr val="000000"/>
            </a:solidFill>
            <a:ln w="3175" cap="rnd" cmpd="sng">
              <a:solidFill>
                <a:srgbClr val="000000"/>
              </a:solidFill>
              <a:prstDash val="solid"/>
              <a:round/>
              <a:headEnd/>
              <a:tailEnd/>
            </a:ln>
            <a:effectLst/>
          </p:spPr>
          <p:txBody>
            <a:bodyPr/>
            <a:lstStyle/>
            <a:p>
              <a:endParaRPr lang="en-US"/>
            </a:p>
          </p:txBody>
        </p:sp>
        <p:sp>
          <p:nvSpPr>
            <p:cNvPr id="671762" name="Freeform 18"/>
            <p:cNvSpPr>
              <a:spLocks/>
            </p:cNvSpPr>
            <p:nvPr/>
          </p:nvSpPr>
          <p:spPr bwMode="auto">
            <a:xfrm>
              <a:off x="5504" y="3665"/>
              <a:ext cx="120" cy="134"/>
            </a:xfrm>
            <a:custGeom>
              <a:avLst/>
              <a:gdLst/>
              <a:ahLst/>
              <a:cxnLst>
                <a:cxn ang="0">
                  <a:pos x="543" y="0"/>
                </a:cxn>
                <a:cxn ang="0">
                  <a:pos x="522" y="135"/>
                </a:cxn>
                <a:cxn ang="0">
                  <a:pos x="492" y="253"/>
                </a:cxn>
                <a:cxn ang="0">
                  <a:pos x="451" y="351"/>
                </a:cxn>
                <a:cxn ang="0">
                  <a:pos x="391" y="418"/>
                </a:cxn>
                <a:cxn ang="0">
                  <a:pos x="353" y="448"/>
                </a:cxn>
                <a:cxn ang="0">
                  <a:pos x="316" y="470"/>
                </a:cxn>
                <a:cxn ang="0">
                  <a:pos x="221" y="497"/>
                </a:cxn>
                <a:cxn ang="0">
                  <a:pos x="114" y="513"/>
                </a:cxn>
                <a:cxn ang="0">
                  <a:pos x="0" y="518"/>
                </a:cxn>
              </a:cxnLst>
              <a:rect l="0" t="0" r="r" b="b"/>
              <a:pathLst>
                <a:path w="544" h="519">
                  <a:moveTo>
                    <a:pt x="543" y="0"/>
                  </a:moveTo>
                  <a:lnTo>
                    <a:pt x="522" y="135"/>
                  </a:lnTo>
                  <a:lnTo>
                    <a:pt x="492" y="253"/>
                  </a:lnTo>
                  <a:lnTo>
                    <a:pt x="451" y="351"/>
                  </a:lnTo>
                  <a:lnTo>
                    <a:pt x="391" y="418"/>
                  </a:lnTo>
                  <a:lnTo>
                    <a:pt x="353" y="448"/>
                  </a:lnTo>
                  <a:lnTo>
                    <a:pt x="316" y="470"/>
                  </a:lnTo>
                  <a:lnTo>
                    <a:pt x="221" y="497"/>
                  </a:lnTo>
                  <a:lnTo>
                    <a:pt x="114" y="513"/>
                  </a:lnTo>
                  <a:lnTo>
                    <a:pt x="0" y="518"/>
                  </a:lnTo>
                </a:path>
              </a:pathLst>
            </a:custGeom>
            <a:noFill/>
            <a:ln w="3175" cap="rnd" cmpd="sng">
              <a:solidFill>
                <a:srgbClr val="000000"/>
              </a:solidFill>
              <a:prstDash val="solid"/>
              <a:round/>
              <a:headEnd type="none" w="sm" len="sm"/>
              <a:tailEnd type="none" w="sm" len="sm"/>
            </a:ln>
            <a:effectLst/>
          </p:spPr>
          <p:txBody>
            <a:bodyPr/>
            <a:lstStyle/>
            <a:p>
              <a:endParaRPr lang="en-US"/>
            </a:p>
          </p:txBody>
        </p:sp>
        <p:sp>
          <p:nvSpPr>
            <p:cNvPr id="671763" name="Freeform 19"/>
            <p:cNvSpPr>
              <a:spLocks/>
            </p:cNvSpPr>
            <p:nvPr/>
          </p:nvSpPr>
          <p:spPr bwMode="auto">
            <a:xfrm>
              <a:off x="5498" y="3786"/>
              <a:ext cx="38" cy="23"/>
            </a:xfrm>
            <a:custGeom>
              <a:avLst/>
              <a:gdLst/>
              <a:ahLst/>
              <a:cxnLst>
                <a:cxn ang="0">
                  <a:pos x="172" y="85"/>
                </a:cxn>
                <a:cxn ang="0">
                  <a:pos x="0" y="49"/>
                </a:cxn>
                <a:cxn ang="0">
                  <a:pos x="168" y="0"/>
                </a:cxn>
                <a:cxn ang="0">
                  <a:pos x="172" y="85"/>
                </a:cxn>
              </a:cxnLst>
              <a:rect l="0" t="0" r="r" b="b"/>
              <a:pathLst>
                <a:path w="173" h="86">
                  <a:moveTo>
                    <a:pt x="172" y="85"/>
                  </a:moveTo>
                  <a:lnTo>
                    <a:pt x="0" y="49"/>
                  </a:lnTo>
                  <a:lnTo>
                    <a:pt x="168" y="0"/>
                  </a:lnTo>
                  <a:lnTo>
                    <a:pt x="172" y="85"/>
                  </a:lnTo>
                </a:path>
              </a:pathLst>
            </a:custGeom>
            <a:solidFill>
              <a:srgbClr val="000000"/>
            </a:solidFill>
            <a:ln w="3175" cap="rnd" cmpd="sng">
              <a:solidFill>
                <a:srgbClr val="000000"/>
              </a:solidFill>
              <a:prstDash val="solid"/>
              <a:round/>
              <a:headEnd/>
              <a:tailEnd/>
            </a:ln>
            <a:effectLst/>
          </p:spPr>
          <p:txBody>
            <a:bodyPr/>
            <a:lstStyle/>
            <a:p>
              <a:endParaRPr lang="en-US"/>
            </a:p>
          </p:txBody>
        </p:sp>
        <p:sp>
          <p:nvSpPr>
            <p:cNvPr id="671764" name="Line 20"/>
            <p:cNvSpPr>
              <a:spLocks noChangeShapeType="1"/>
            </p:cNvSpPr>
            <p:nvPr/>
          </p:nvSpPr>
          <p:spPr bwMode="auto">
            <a:xfrm>
              <a:off x="4629" y="3799"/>
              <a:ext cx="129" cy="0"/>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65" name="Freeform 21"/>
            <p:cNvSpPr>
              <a:spLocks/>
            </p:cNvSpPr>
            <p:nvPr/>
          </p:nvSpPr>
          <p:spPr bwMode="auto">
            <a:xfrm>
              <a:off x="4727" y="3788"/>
              <a:ext cx="38" cy="22"/>
            </a:xfrm>
            <a:custGeom>
              <a:avLst/>
              <a:gdLst/>
              <a:ahLst/>
              <a:cxnLst>
                <a:cxn ang="0">
                  <a:pos x="0" y="0"/>
                </a:cxn>
                <a:cxn ang="0">
                  <a:pos x="171" y="42"/>
                </a:cxn>
                <a:cxn ang="0">
                  <a:pos x="0" y="85"/>
                </a:cxn>
                <a:cxn ang="0">
                  <a:pos x="0" y="0"/>
                </a:cxn>
              </a:cxnLst>
              <a:rect l="0" t="0" r="r" b="b"/>
              <a:pathLst>
                <a:path w="172" h="86">
                  <a:moveTo>
                    <a:pt x="0" y="0"/>
                  </a:moveTo>
                  <a:lnTo>
                    <a:pt x="171" y="42"/>
                  </a:lnTo>
                  <a:lnTo>
                    <a:pt x="0" y="85"/>
                  </a:lnTo>
                  <a:lnTo>
                    <a:pt x="0" y="0"/>
                  </a:lnTo>
                </a:path>
              </a:pathLst>
            </a:custGeom>
            <a:solidFill>
              <a:srgbClr val="000000"/>
            </a:solidFill>
            <a:ln w="3175" cap="rnd" cmpd="sng">
              <a:solidFill>
                <a:srgbClr val="000000"/>
              </a:solidFill>
              <a:prstDash val="solid"/>
              <a:round/>
              <a:headEnd/>
              <a:tailEnd/>
            </a:ln>
            <a:effectLst/>
          </p:spPr>
          <p:txBody>
            <a:bodyPr/>
            <a:lstStyle/>
            <a:p>
              <a:endParaRPr lang="en-US"/>
            </a:p>
          </p:txBody>
        </p:sp>
        <p:sp>
          <p:nvSpPr>
            <p:cNvPr id="671766" name="Line 22"/>
            <p:cNvSpPr>
              <a:spLocks noChangeShapeType="1"/>
            </p:cNvSpPr>
            <p:nvPr/>
          </p:nvSpPr>
          <p:spPr bwMode="auto">
            <a:xfrm flipH="1">
              <a:off x="5203" y="3796"/>
              <a:ext cx="164" cy="0"/>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67" name="Freeform 23"/>
            <p:cNvSpPr>
              <a:spLocks/>
            </p:cNvSpPr>
            <p:nvPr/>
          </p:nvSpPr>
          <p:spPr bwMode="auto">
            <a:xfrm>
              <a:off x="5197" y="3785"/>
              <a:ext cx="38" cy="22"/>
            </a:xfrm>
            <a:custGeom>
              <a:avLst/>
              <a:gdLst/>
              <a:ahLst/>
              <a:cxnLst>
                <a:cxn ang="0">
                  <a:pos x="171" y="85"/>
                </a:cxn>
                <a:cxn ang="0">
                  <a:pos x="0" y="43"/>
                </a:cxn>
                <a:cxn ang="0">
                  <a:pos x="171" y="0"/>
                </a:cxn>
                <a:cxn ang="0">
                  <a:pos x="171" y="85"/>
                </a:cxn>
              </a:cxnLst>
              <a:rect l="0" t="0" r="r" b="b"/>
              <a:pathLst>
                <a:path w="172" h="86">
                  <a:moveTo>
                    <a:pt x="171" y="85"/>
                  </a:moveTo>
                  <a:lnTo>
                    <a:pt x="0" y="43"/>
                  </a:lnTo>
                  <a:lnTo>
                    <a:pt x="171" y="0"/>
                  </a:lnTo>
                  <a:lnTo>
                    <a:pt x="171" y="85"/>
                  </a:lnTo>
                </a:path>
              </a:pathLst>
            </a:custGeom>
            <a:solidFill>
              <a:srgbClr val="000000"/>
            </a:solidFill>
            <a:ln w="3175" cap="rnd" cmpd="sng">
              <a:solidFill>
                <a:srgbClr val="000000"/>
              </a:solidFill>
              <a:prstDash val="solid"/>
              <a:round/>
              <a:headEnd/>
              <a:tailEnd/>
            </a:ln>
            <a:effectLst/>
          </p:spPr>
          <p:txBody>
            <a:bodyPr/>
            <a:lstStyle/>
            <a:p>
              <a:endParaRPr lang="en-US"/>
            </a:p>
          </p:txBody>
        </p:sp>
        <p:sp>
          <p:nvSpPr>
            <p:cNvPr id="671768" name="Line 24"/>
            <p:cNvSpPr>
              <a:spLocks noChangeShapeType="1"/>
            </p:cNvSpPr>
            <p:nvPr/>
          </p:nvSpPr>
          <p:spPr bwMode="auto">
            <a:xfrm flipV="1">
              <a:off x="4970" y="3126"/>
              <a:ext cx="0" cy="612"/>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69" name="Line 25"/>
            <p:cNvSpPr>
              <a:spLocks noChangeShapeType="1"/>
            </p:cNvSpPr>
            <p:nvPr/>
          </p:nvSpPr>
          <p:spPr bwMode="auto">
            <a:xfrm flipV="1">
              <a:off x="5052" y="3123"/>
              <a:ext cx="0" cy="615"/>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70" name="Oval 26"/>
            <p:cNvSpPr>
              <a:spLocks noChangeArrowheads="1"/>
            </p:cNvSpPr>
            <p:nvPr/>
          </p:nvSpPr>
          <p:spPr bwMode="auto">
            <a:xfrm>
              <a:off x="4971" y="3107"/>
              <a:ext cx="80" cy="31"/>
            </a:xfrm>
            <a:prstGeom prst="ellipse">
              <a:avLst/>
            </a:prstGeom>
            <a:noFill/>
            <a:ln w="3175">
              <a:solidFill>
                <a:srgbClr val="000000"/>
              </a:solidFill>
              <a:round/>
              <a:headEnd/>
              <a:tailEnd/>
            </a:ln>
            <a:effectLst/>
          </p:spPr>
          <p:txBody>
            <a:bodyPr wrap="none" anchor="ctr"/>
            <a:lstStyle/>
            <a:p>
              <a:endParaRPr lang="en-US"/>
            </a:p>
          </p:txBody>
        </p:sp>
        <p:sp>
          <p:nvSpPr>
            <p:cNvPr id="671771" name="Line 27"/>
            <p:cNvSpPr>
              <a:spLocks noChangeShapeType="1"/>
            </p:cNvSpPr>
            <p:nvPr/>
          </p:nvSpPr>
          <p:spPr bwMode="auto">
            <a:xfrm>
              <a:off x="4417" y="3821"/>
              <a:ext cx="84" cy="0"/>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72" name="Line 28"/>
            <p:cNvSpPr>
              <a:spLocks noChangeShapeType="1"/>
            </p:cNvSpPr>
            <p:nvPr/>
          </p:nvSpPr>
          <p:spPr bwMode="auto">
            <a:xfrm>
              <a:off x="5511" y="3821"/>
              <a:ext cx="118" cy="0"/>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73" name="Line 29"/>
            <p:cNvSpPr>
              <a:spLocks noChangeShapeType="1"/>
            </p:cNvSpPr>
            <p:nvPr/>
          </p:nvSpPr>
          <p:spPr bwMode="auto">
            <a:xfrm flipH="1" flipV="1">
              <a:off x="5032" y="3226"/>
              <a:ext cx="1" cy="206"/>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74" name="Freeform 30"/>
            <p:cNvSpPr>
              <a:spLocks/>
            </p:cNvSpPr>
            <p:nvPr/>
          </p:nvSpPr>
          <p:spPr bwMode="auto">
            <a:xfrm>
              <a:off x="5022" y="3219"/>
              <a:ext cx="19" cy="44"/>
            </a:xfrm>
            <a:custGeom>
              <a:avLst/>
              <a:gdLst/>
              <a:ahLst/>
              <a:cxnLst>
                <a:cxn ang="0">
                  <a:pos x="0" y="171"/>
                </a:cxn>
                <a:cxn ang="0">
                  <a:pos x="42" y="0"/>
                </a:cxn>
                <a:cxn ang="0">
                  <a:pos x="85" y="170"/>
                </a:cxn>
                <a:cxn ang="0">
                  <a:pos x="0" y="171"/>
                </a:cxn>
              </a:cxnLst>
              <a:rect l="0" t="0" r="r" b="b"/>
              <a:pathLst>
                <a:path w="86" h="172">
                  <a:moveTo>
                    <a:pt x="0" y="171"/>
                  </a:moveTo>
                  <a:lnTo>
                    <a:pt x="42" y="0"/>
                  </a:lnTo>
                  <a:lnTo>
                    <a:pt x="85" y="170"/>
                  </a:lnTo>
                  <a:lnTo>
                    <a:pt x="0" y="171"/>
                  </a:lnTo>
                </a:path>
              </a:pathLst>
            </a:custGeom>
            <a:solidFill>
              <a:srgbClr val="000000"/>
            </a:solidFill>
            <a:ln w="3175" cap="rnd" cmpd="sng">
              <a:solidFill>
                <a:srgbClr val="000000"/>
              </a:solidFill>
              <a:prstDash val="solid"/>
              <a:round/>
              <a:headEnd/>
              <a:tailEnd/>
            </a:ln>
            <a:effectLst/>
          </p:spPr>
          <p:txBody>
            <a:bodyPr/>
            <a:lstStyle/>
            <a:p>
              <a:endParaRPr lang="en-US"/>
            </a:p>
          </p:txBody>
        </p:sp>
        <p:sp>
          <p:nvSpPr>
            <p:cNvPr id="671775" name="Freeform 31"/>
            <p:cNvSpPr>
              <a:spLocks/>
            </p:cNvSpPr>
            <p:nvPr/>
          </p:nvSpPr>
          <p:spPr bwMode="auto">
            <a:xfrm>
              <a:off x="4941" y="3738"/>
              <a:ext cx="29" cy="22"/>
            </a:xfrm>
            <a:custGeom>
              <a:avLst/>
              <a:gdLst/>
              <a:ahLst/>
              <a:cxnLst>
                <a:cxn ang="0">
                  <a:pos x="0" y="86"/>
                </a:cxn>
                <a:cxn ang="0">
                  <a:pos x="20" y="87"/>
                </a:cxn>
                <a:cxn ang="0">
                  <a:pos x="41" y="85"/>
                </a:cxn>
                <a:cxn ang="0">
                  <a:pos x="80" y="68"/>
                </a:cxn>
                <a:cxn ang="0">
                  <a:pos x="110" y="39"/>
                </a:cxn>
                <a:cxn ang="0">
                  <a:pos x="128" y="0"/>
                </a:cxn>
              </a:cxnLst>
              <a:rect l="0" t="0" r="r" b="b"/>
              <a:pathLst>
                <a:path w="129" h="88">
                  <a:moveTo>
                    <a:pt x="0" y="86"/>
                  </a:moveTo>
                  <a:lnTo>
                    <a:pt x="20" y="87"/>
                  </a:lnTo>
                  <a:lnTo>
                    <a:pt x="41" y="85"/>
                  </a:lnTo>
                  <a:lnTo>
                    <a:pt x="80" y="68"/>
                  </a:lnTo>
                  <a:lnTo>
                    <a:pt x="110" y="39"/>
                  </a:lnTo>
                  <a:lnTo>
                    <a:pt x="128" y="0"/>
                  </a:lnTo>
                </a:path>
              </a:pathLst>
            </a:custGeom>
            <a:noFill/>
            <a:ln w="3175" cap="rnd" cmpd="sng">
              <a:solidFill>
                <a:srgbClr val="000000"/>
              </a:solidFill>
              <a:prstDash val="solid"/>
              <a:round/>
              <a:headEnd type="none" w="sm" len="sm"/>
              <a:tailEnd type="none" w="sm" len="sm"/>
            </a:ln>
            <a:effectLst/>
          </p:spPr>
          <p:txBody>
            <a:bodyPr/>
            <a:lstStyle/>
            <a:p>
              <a:endParaRPr lang="en-US"/>
            </a:p>
          </p:txBody>
        </p:sp>
        <p:sp>
          <p:nvSpPr>
            <p:cNvPr id="671776" name="Freeform 32"/>
            <p:cNvSpPr>
              <a:spLocks/>
            </p:cNvSpPr>
            <p:nvPr/>
          </p:nvSpPr>
          <p:spPr bwMode="auto">
            <a:xfrm>
              <a:off x="5052" y="3738"/>
              <a:ext cx="29" cy="22"/>
            </a:xfrm>
            <a:custGeom>
              <a:avLst/>
              <a:gdLst/>
              <a:ahLst/>
              <a:cxnLst>
                <a:cxn ang="0">
                  <a:pos x="0" y="0"/>
                </a:cxn>
                <a:cxn ang="0">
                  <a:pos x="17" y="39"/>
                </a:cxn>
                <a:cxn ang="0">
                  <a:pos x="47" y="68"/>
                </a:cxn>
                <a:cxn ang="0">
                  <a:pos x="85" y="85"/>
                </a:cxn>
                <a:cxn ang="0">
                  <a:pos x="106" y="87"/>
                </a:cxn>
                <a:cxn ang="0">
                  <a:pos x="117" y="87"/>
                </a:cxn>
                <a:cxn ang="0">
                  <a:pos x="129" y="86"/>
                </a:cxn>
              </a:cxnLst>
              <a:rect l="0" t="0" r="r" b="b"/>
              <a:pathLst>
                <a:path w="130" h="88">
                  <a:moveTo>
                    <a:pt x="0" y="0"/>
                  </a:moveTo>
                  <a:lnTo>
                    <a:pt x="17" y="39"/>
                  </a:lnTo>
                  <a:lnTo>
                    <a:pt x="47" y="68"/>
                  </a:lnTo>
                  <a:lnTo>
                    <a:pt x="85" y="85"/>
                  </a:lnTo>
                  <a:lnTo>
                    <a:pt x="106" y="87"/>
                  </a:lnTo>
                  <a:lnTo>
                    <a:pt x="117" y="87"/>
                  </a:lnTo>
                  <a:lnTo>
                    <a:pt x="129" y="86"/>
                  </a:lnTo>
                </a:path>
              </a:pathLst>
            </a:custGeom>
            <a:noFill/>
            <a:ln w="3175" cap="rnd" cmpd="sng">
              <a:solidFill>
                <a:srgbClr val="000000"/>
              </a:solidFill>
              <a:prstDash val="solid"/>
              <a:round/>
              <a:headEnd type="none" w="sm" len="sm"/>
              <a:tailEnd type="none" w="sm" len="sm"/>
            </a:ln>
            <a:effectLst/>
          </p:spPr>
          <p:txBody>
            <a:bodyPr/>
            <a:lstStyle/>
            <a:p>
              <a:endParaRPr lang="en-US"/>
            </a:p>
          </p:txBody>
        </p:sp>
        <p:sp>
          <p:nvSpPr>
            <p:cNvPr id="671777" name="Oval 33"/>
            <p:cNvSpPr>
              <a:spLocks noChangeArrowheads="1"/>
            </p:cNvSpPr>
            <p:nvPr/>
          </p:nvSpPr>
          <p:spPr bwMode="auto">
            <a:xfrm>
              <a:off x="4971" y="3716"/>
              <a:ext cx="80" cy="32"/>
            </a:xfrm>
            <a:prstGeom prst="ellipse">
              <a:avLst/>
            </a:prstGeom>
            <a:solidFill>
              <a:srgbClr val="FFFFFF"/>
            </a:solidFill>
            <a:ln w="3175">
              <a:solidFill>
                <a:srgbClr val="000000"/>
              </a:solidFill>
              <a:round/>
              <a:headEnd/>
              <a:tailEnd/>
            </a:ln>
            <a:effectLst/>
          </p:spPr>
          <p:txBody>
            <a:bodyPr wrap="none" anchor="ctr"/>
            <a:lstStyle/>
            <a:p>
              <a:endParaRPr lang="en-US"/>
            </a:p>
          </p:txBody>
        </p:sp>
        <p:sp>
          <p:nvSpPr>
            <p:cNvPr id="671778" name="Oval 34"/>
            <p:cNvSpPr>
              <a:spLocks noChangeArrowheads="1"/>
            </p:cNvSpPr>
            <p:nvPr/>
          </p:nvSpPr>
          <p:spPr bwMode="auto">
            <a:xfrm>
              <a:off x="4971" y="3702"/>
              <a:ext cx="80" cy="32"/>
            </a:xfrm>
            <a:prstGeom prst="ellipse">
              <a:avLst/>
            </a:prstGeom>
            <a:solidFill>
              <a:srgbClr val="FFFFFF"/>
            </a:solidFill>
            <a:ln w="3175">
              <a:solidFill>
                <a:srgbClr val="000000"/>
              </a:solidFill>
              <a:round/>
              <a:headEnd/>
              <a:tailEnd/>
            </a:ln>
            <a:effectLst/>
          </p:spPr>
          <p:txBody>
            <a:bodyPr wrap="none" anchor="ctr"/>
            <a:lstStyle/>
            <a:p>
              <a:endParaRPr lang="en-US"/>
            </a:p>
          </p:txBody>
        </p:sp>
        <p:sp>
          <p:nvSpPr>
            <p:cNvPr id="671779" name="Rectangle 35"/>
            <p:cNvSpPr>
              <a:spLocks noChangeArrowheads="1"/>
            </p:cNvSpPr>
            <p:nvPr/>
          </p:nvSpPr>
          <p:spPr bwMode="auto">
            <a:xfrm>
              <a:off x="4972" y="3727"/>
              <a:ext cx="2" cy="4"/>
            </a:xfrm>
            <a:prstGeom prst="rect">
              <a:avLst/>
            </a:prstGeom>
            <a:solidFill>
              <a:srgbClr val="FFFFFF"/>
            </a:solidFill>
            <a:ln w="3175">
              <a:solidFill>
                <a:srgbClr val="FFFFFF"/>
              </a:solidFill>
              <a:miter lim="800000"/>
              <a:headEnd/>
              <a:tailEnd/>
            </a:ln>
            <a:effectLst/>
          </p:spPr>
          <p:txBody>
            <a:bodyPr wrap="none" anchor="ctr"/>
            <a:lstStyle/>
            <a:p>
              <a:endParaRPr lang="en-US"/>
            </a:p>
          </p:txBody>
        </p:sp>
        <p:sp>
          <p:nvSpPr>
            <p:cNvPr id="671780" name="Rectangle 36"/>
            <p:cNvSpPr>
              <a:spLocks noChangeArrowheads="1"/>
            </p:cNvSpPr>
            <p:nvPr/>
          </p:nvSpPr>
          <p:spPr bwMode="auto">
            <a:xfrm>
              <a:off x="5048" y="3727"/>
              <a:ext cx="3" cy="4"/>
            </a:xfrm>
            <a:prstGeom prst="rect">
              <a:avLst/>
            </a:prstGeom>
            <a:solidFill>
              <a:srgbClr val="FFFFFF"/>
            </a:solidFill>
            <a:ln w="3175">
              <a:solidFill>
                <a:srgbClr val="FFFFFF"/>
              </a:solidFill>
              <a:miter lim="800000"/>
              <a:headEnd/>
              <a:tailEnd/>
            </a:ln>
            <a:effectLst/>
          </p:spPr>
          <p:txBody>
            <a:bodyPr wrap="none" anchor="ctr"/>
            <a:lstStyle/>
            <a:p>
              <a:endParaRPr lang="en-US"/>
            </a:p>
          </p:txBody>
        </p:sp>
        <p:sp>
          <p:nvSpPr>
            <p:cNvPr id="671781" name="Line 37"/>
            <p:cNvSpPr>
              <a:spLocks noChangeShapeType="1"/>
            </p:cNvSpPr>
            <p:nvPr/>
          </p:nvSpPr>
          <p:spPr bwMode="auto">
            <a:xfrm>
              <a:off x="4975" y="3726"/>
              <a:ext cx="0" cy="13"/>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82" name="Line 38"/>
            <p:cNvSpPr>
              <a:spLocks noChangeShapeType="1"/>
            </p:cNvSpPr>
            <p:nvPr/>
          </p:nvSpPr>
          <p:spPr bwMode="auto">
            <a:xfrm>
              <a:off x="5047" y="3726"/>
              <a:ext cx="0" cy="12"/>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83" name="Line 39"/>
            <p:cNvSpPr>
              <a:spLocks noChangeShapeType="1"/>
            </p:cNvSpPr>
            <p:nvPr/>
          </p:nvSpPr>
          <p:spPr bwMode="auto">
            <a:xfrm>
              <a:off x="5040" y="3730"/>
              <a:ext cx="0" cy="13"/>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84" name="Line 40"/>
            <p:cNvSpPr>
              <a:spLocks noChangeShapeType="1"/>
            </p:cNvSpPr>
            <p:nvPr/>
          </p:nvSpPr>
          <p:spPr bwMode="auto">
            <a:xfrm>
              <a:off x="4983" y="3729"/>
              <a:ext cx="0" cy="1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85" name="Line 41"/>
            <p:cNvSpPr>
              <a:spLocks noChangeShapeType="1"/>
            </p:cNvSpPr>
            <p:nvPr/>
          </p:nvSpPr>
          <p:spPr bwMode="auto">
            <a:xfrm>
              <a:off x="4995" y="3733"/>
              <a:ext cx="0" cy="1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86" name="Line 42"/>
            <p:cNvSpPr>
              <a:spLocks noChangeShapeType="1"/>
            </p:cNvSpPr>
            <p:nvPr/>
          </p:nvSpPr>
          <p:spPr bwMode="auto">
            <a:xfrm>
              <a:off x="5029" y="3732"/>
              <a:ext cx="0" cy="1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87" name="Line 43"/>
            <p:cNvSpPr>
              <a:spLocks noChangeShapeType="1"/>
            </p:cNvSpPr>
            <p:nvPr/>
          </p:nvSpPr>
          <p:spPr bwMode="auto">
            <a:xfrm>
              <a:off x="5005" y="3734"/>
              <a:ext cx="0" cy="1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88" name="Line 44"/>
            <p:cNvSpPr>
              <a:spLocks noChangeShapeType="1"/>
            </p:cNvSpPr>
            <p:nvPr/>
          </p:nvSpPr>
          <p:spPr bwMode="auto">
            <a:xfrm>
              <a:off x="5018" y="3734"/>
              <a:ext cx="0" cy="15"/>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89" name="Freeform 45"/>
            <p:cNvSpPr>
              <a:spLocks/>
            </p:cNvSpPr>
            <p:nvPr/>
          </p:nvSpPr>
          <p:spPr bwMode="auto">
            <a:xfrm>
              <a:off x="5003" y="3707"/>
              <a:ext cx="18" cy="12"/>
            </a:xfrm>
            <a:custGeom>
              <a:avLst/>
              <a:gdLst/>
              <a:ahLst/>
              <a:cxnLst>
                <a:cxn ang="0">
                  <a:pos x="84" y="44"/>
                </a:cxn>
                <a:cxn ang="0">
                  <a:pos x="82" y="27"/>
                </a:cxn>
                <a:cxn ang="0">
                  <a:pos x="73" y="13"/>
                </a:cxn>
                <a:cxn ang="0">
                  <a:pos x="42" y="0"/>
                </a:cxn>
                <a:cxn ang="0">
                  <a:pos x="25" y="2"/>
                </a:cxn>
                <a:cxn ang="0">
                  <a:pos x="11" y="12"/>
                </a:cxn>
                <a:cxn ang="0">
                  <a:pos x="3" y="26"/>
                </a:cxn>
                <a:cxn ang="0">
                  <a:pos x="0" y="35"/>
                </a:cxn>
                <a:cxn ang="0">
                  <a:pos x="0" y="44"/>
                </a:cxn>
              </a:cxnLst>
              <a:rect l="0" t="0" r="r" b="b"/>
              <a:pathLst>
                <a:path w="85" h="45">
                  <a:moveTo>
                    <a:pt x="84" y="44"/>
                  </a:moveTo>
                  <a:lnTo>
                    <a:pt x="82" y="27"/>
                  </a:lnTo>
                  <a:lnTo>
                    <a:pt x="73" y="13"/>
                  </a:lnTo>
                  <a:lnTo>
                    <a:pt x="42" y="0"/>
                  </a:lnTo>
                  <a:lnTo>
                    <a:pt x="25" y="2"/>
                  </a:lnTo>
                  <a:lnTo>
                    <a:pt x="11" y="12"/>
                  </a:lnTo>
                  <a:lnTo>
                    <a:pt x="3" y="26"/>
                  </a:lnTo>
                  <a:lnTo>
                    <a:pt x="0" y="35"/>
                  </a:lnTo>
                  <a:lnTo>
                    <a:pt x="0" y="44"/>
                  </a:lnTo>
                </a:path>
              </a:pathLst>
            </a:custGeom>
            <a:noFill/>
            <a:ln w="3175" cap="rnd" cmpd="sng">
              <a:solidFill>
                <a:srgbClr val="000000"/>
              </a:solidFill>
              <a:prstDash val="solid"/>
              <a:round/>
              <a:headEnd type="none" w="sm" len="sm"/>
              <a:tailEnd type="none" w="sm" len="sm"/>
            </a:ln>
            <a:effectLst/>
          </p:spPr>
          <p:txBody>
            <a:bodyPr/>
            <a:lstStyle/>
            <a:p>
              <a:endParaRPr lang="en-US"/>
            </a:p>
          </p:txBody>
        </p:sp>
        <p:sp>
          <p:nvSpPr>
            <p:cNvPr id="671790" name="Freeform 46"/>
            <p:cNvSpPr>
              <a:spLocks/>
            </p:cNvSpPr>
            <p:nvPr/>
          </p:nvSpPr>
          <p:spPr bwMode="auto">
            <a:xfrm>
              <a:off x="5003" y="3718"/>
              <a:ext cx="18" cy="5"/>
            </a:xfrm>
            <a:custGeom>
              <a:avLst/>
              <a:gdLst/>
              <a:ahLst/>
              <a:cxnLst>
                <a:cxn ang="0">
                  <a:pos x="0" y="0"/>
                </a:cxn>
                <a:cxn ang="0">
                  <a:pos x="41" y="16"/>
                </a:cxn>
                <a:cxn ang="0">
                  <a:pos x="62" y="12"/>
                </a:cxn>
                <a:cxn ang="0">
                  <a:pos x="84" y="0"/>
                </a:cxn>
              </a:cxnLst>
              <a:rect l="0" t="0" r="r" b="b"/>
              <a:pathLst>
                <a:path w="85" h="17">
                  <a:moveTo>
                    <a:pt x="0" y="0"/>
                  </a:moveTo>
                  <a:lnTo>
                    <a:pt x="41" y="16"/>
                  </a:lnTo>
                  <a:lnTo>
                    <a:pt x="62" y="12"/>
                  </a:lnTo>
                  <a:lnTo>
                    <a:pt x="84" y="0"/>
                  </a:lnTo>
                </a:path>
              </a:pathLst>
            </a:custGeom>
            <a:noFill/>
            <a:ln w="3175" cap="rnd" cmpd="sng">
              <a:solidFill>
                <a:srgbClr val="000000"/>
              </a:solidFill>
              <a:prstDash val="solid"/>
              <a:round/>
              <a:headEnd type="none" w="sm" len="sm"/>
              <a:tailEnd type="none" w="sm" len="sm"/>
            </a:ln>
            <a:effectLst/>
          </p:spPr>
          <p:txBody>
            <a:bodyPr/>
            <a:lstStyle/>
            <a:p>
              <a:endParaRPr lang="en-US"/>
            </a:p>
          </p:txBody>
        </p:sp>
        <p:sp>
          <p:nvSpPr>
            <p:cNvPr id="671791" name="Line 47"/>
            <p:cNvSpPr>
              <a:spLocks noChangeShapeType="1"/>
            </p:cNvSpPr>
            <p:nvPr/>
          </p:nvSpPr>
          <p:spPr bwMode="auto">
            <a:xfrm flipV="1">
              <a:off x="5005" y="3721"/>
              <a:ext cx="5" cy="13"/>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92" name="Line 48"/>
            <p:cNvSpPr>
              <a:spLocks noChangeShapeType="1"/>
            </p:cNvSpPr>
            <p:nvPr/>
          </p:nvSpPr>
          <p:spPr bwMode="auto">
            <a:xfrm flipH="1" flipV="1">
              <a:off x="5013" y="3721"/>
              <a:ext cx="5" cy="1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93" name="Line 49"/>
            <p:cNvSpPr>
              <a:spLocks noChangeShapeType="1"/>
            </p:cNvSpPr>
            <p:nvPr/>
          </p:nvSpPr>
          <p:spPr bwMode="auto">
            <a:xfrm flipH="1" flipV="1">
              <a:off x="5015" y="3721"/>
              <a:ext cx="14" cy="12"/>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94" name="Line 50"/>
            <p:cNvSpPr>
              <a:spLocks noChangeShapeType="1"/>
            </p:cNvSpPr>
            <p:nvPr/>
          </p:nvSpPr>
          <p:spPr bwMode="auto">
            <a:xfrm flipH="1" flipV="1">
              <a:off x="5016" y="3720"/>
              <a:ext cx="24" cy="9"/>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95" name="Line 51"/>
            <p:cNvSpPr>
              <a:spLocks noChangeShapeType="1"/>
            </p:cNvSpPr>
            <p:nvPr/>
          </p:nvSpPr>
          <p:spPr bwMode="auto">
            <a:xfrm flipH="1" flipV="1">
              <a:off x="5020" y="3720"/>
              <a:ext cx="27" cy="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96" name="Line 52"/>
            <p:cNvSpPr>
              <a:spLocks noChangeShapeType="1"/>
            </p:cNvSpPr>
            <p:nvPr/>
          </p:nvSpPr>
          <p:spPr bwMode="auto">
            <a:xfrm flipH="1">
              <a:off x="5022" y="3718"/>
              <a:ext cx="30" cy="0"/>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97" name="Line 53"/>
            <p:cNvSpPr>
              <a:spLocks noChangeShapeType="1"/>
            </p:cNvSpPr>
            <p:nvPr/>
          </p:nvSpPr>
          <p:spPr bwMode="auto">
            <a:xfrm flipH="1">
              <a:off x="5021" y="3711"/>
              <a:ext cx="26" cy="5"/>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98" name="Line 54"/>
            <p:cNvSpPr>
              <a:spLocks noChangeShapeType="1"/>
            </p:cNvSpPr>
            <p:nvPr/>
          </p:nvSpPr>
          <p:spPr bwMode="auto">
            <a:xfrm flipH="1">
              <a:off x="5021" y="3707"/>
              <a:ext cx="19" cy="8"/>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799" name="Line 55"/>
            <p:cNvSpPr>
              <a:spLocks noChangeShapeType="1"/>
            </p:cNvSpPr>
            <p:nvPr/>
          </p:nvSpPr>
          <p:spPr bwMode="auto">
            <a:xfrm flipH="1">
              <a:off x="5019" y="3704"/>
              <a:ext cx="10" cy="7"/>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0" name="Line 56"/>
            <p:cNvSpPr>
              <a:spLocks noChangeShapeType="1"/>
            </p:cNvSpPr>
            <p:nvPr/>
          </p:nvSpPr>
          <p:spPr bwMode="auto">
            <a:xfrm flipH="1">
              <a:off x="5016" y="3703"/>
              <a:ext cx="2" cy="4"/>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1" name="Line 57"/>
            <p:cNvSpPr>
              <a:spLocks noChangeShapeType="1"/>
            </p:cNvSpPr>
            <p:nvPr/>
          </p:nvSpPr>
          <p:spPr bwMode="auto">
            <a:xfrm>
              <a:off x="5005" y="3702"/>
              <a:ext cx="3" cy="6"/>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2" name="Line 58"/>
            <p:cNvSpPr>
              <a:spLocks noChangeShapeType="1"/>
            </p:cNvSpPr>
            <p:nvPr/>
          </p:nvSpPr>
          <p:spPr bwMode="auto">
            <a:xfrm>
              <a:off x="4995" y="3703"/>
              <a:ext cx="10" cy="8"/>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3" name="Line 59"/>
            <p:cNvSpPr>
              <a:spLocks noChangeShapeType="1"/>
            </p:cNvSpPr>
            <p:nvPr/>
          </p:nvSpPr>
          <p:spPr bwMode="auto">
            <a:xfrm>
              <a:off x="4984" y="3707"/>
              <a:ext cx="19" cy="8"/>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4" name="Line 60"/>
            <p:cNvSpPr>
              <a:spLocks noChangeShapeType="1"/>
            </p:cNvSpPr>
            <p:nvPr/>
          </p:nvSpPr>
          <p:spPr bwMode="auto">
            <a:xfrm>
              <a:off x="4975" y="3711"/>
              <a:ext cx="28" cy="5"/>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5" name="Line 61"/>
            <p:cNvSpPr>
              <a:spLocks noChangeShapeType="1"/>
            </p:cNvSpPr>
            <p:nvPr/>
          </p:nvSpPr>
          <p:spPr bwMode="auto">
            <a:xfrm>
              <a:off x="4970" y="3718"/>
              <a:ext cx="33" cy="0"/>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6" name="Line 62"/>
            <p:cNvSpPr>
              <a:spLocks noChangeShapeType="1"/>
            </p:cNvSpPr>
            <p:nvPr/>
          </p:nvSpPr>
          <p:spPr bwMode="auto">
            <a:xfrm flipV="1">
              <a:off x="4975" y="3720"/>
              <a:ext cx="29" cy="6"/>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7" name="Line 63"/>
            <p:cNvSpPr>
              <a:spLocks noChangeShapeType="1"/>
            </p:cNvSpPr>
            <p:nvPr/>
          </p:nvSpPr>
          <p:spPr bwMode="auto">
            <a:xfrm flipV="1">
              <a:off x="4984" y="3720"/>
              <a:ext cx="22" cy="9"/>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8" name="Line 64"/>
            <p:cNvSpPr>
              <a:spLocks noChangeShapeType="1"/>
            </p:cNvSpPr>
            <p:nvPr/>
          </p:nvSpPr>
          <p:spPr bwMode="auto">
            <a:xfrm flipV="1">
              <a:off x="4995" y="3720"/>
              <a:ext cx="13" cy="13"/>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09" name="Line 65"/>
            <p:cNvSpPr>
              <a:spLocks noChangeShapeType="1"/>
            </p:cNvSpPr>
            <p:nvPr/>
          </p:nvSpPr>
          <p:spPr bwMode="auto">
            <a:xfrm>
              <a:off x="5033" y="3703"/>
              <a:ext cx="0" cy="15"/>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10" name="Line 66"/>
            <p:cNvSpPr>
              <a:spLocks noChangeShapeType="1"/>
            </p:cNvSpPr>
            <p:nvPr/>
          </p:nvSpPr>
          <p:spPr bwMode="auto">
            <a:xfrm>
              <a:off x="4990" y="3703"/>
              <a:ext cx="0" cy="15"/>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11" name="Line 67"/>
            <p:cNvSpPr>
              <a:spLocks noChangeShapeType="1"/>
            </p:cNvSpPr>
            <p:nvPr/>
          </p:nvSpPr>
          <p:spPr bwMode="auto">
            <a:xfrm flipH="1" flipV="1">
              <a:off x="4990" y="3226"/>
              <a:ext cx="1" cy="206"/>
            </a:xfrm>
            <a:prstGeom prst="line">
              <a:avLst/>
            </a:prstGeom>
            <a:noFill/>
            <a:ln w="3175">
              <a:solidFill>
                <a:srgbClr val="000000"/>
              </a:solidFill>
              <a:round/>
              <a:headEnd type="none" w="sm" len="sm"/>
              <a:tailEnd type="none" w="sm" len="sm"/>
            </a:ln>
            <a:effectLst/>
          </p:spPr>
          <p:txBody>
            <a:bodyPr wrap="none" anchor="ctr"/>
            <a:lstStyle/>
            <a:p>
              <a:endParaRPr lang="en-US"/>
            </a:p>
          </p:txBody>
        </p:sp>
        <p:sp>
          <p:nvSpPr>
            <p:cNvPr id="671812" name="Freeform 68"/>
            <p:cNvSpPr>
              <a:spLocks/>
            </p:cNvSpPr>
            <p:nvPr/>
          </p:nvSpPr>
          <p:spPr bwMode="auto">
            <a:xfrm>
              <a:off x="4981" y="3219"/>
              <a:ext cx="19" cy="44"/>
            </a:xfrm>
            <a:custGeom>
              <a:avLst/>
              <a:gdLst/>
              <a:ahLst/>
              <a:cxnLst>
                <a:cxn ang="0">
                  <a:pos x="0" y="171"/>
                </a:cxn>
                <a:cxn ang="0">
                  <a:pos x="42" y="0"/>
                </a:cxn>
                <a:cxn ang="0">
                  <a:pos x="85" y="170"/>
                </a:cxn>
                <a:cxn ang="0">
                  <a:pos x="0" y="171"/>
                </a:cxn>
              </a:cxnLst>
              <a:rect l="0" t="0" r="r" b="b"/>
              <a:pathLst>
                <a:path w="86" h="172">
                  <a:moveTo>
                    <a:pt x="0" y="171"/>
                  </a:moveTo>
                  <a:lnTo>
                    <a:pt x="42" y="0"/>
                  </a:lnTo>
                  <a:lnTo>
                    <a:pt x="85" y="170"/>
                  </a:lnTo>
                  <a:lnTo>
                    <a:pt x="0" y="171"/>
                  </a:lnTo>
                </a:path>
              </a:pathLst>
            </a:custGeom>
            <a:solidFill>
              <a:srgbClr val="000000"/>
            </a:solidFill>
            <a:ln w="3175" cap="rnd" cmpd="sng">
              <a:solidFill>
                <a:srgbClr val="000000"/>
              </a:solidFill>
              <a:prstDash val="solid"/>
              <a:round/>
              <a:headEnd/>
              <a:tailEnd/>
            </a:ln>
            <a:effectLst/>
          </p:spPr>
          <p:txBody>
            <a:bodyPr/>
            <a:lstStyle/>
            <a:p>
              <a:endParaRPr lang="en-US"/>
            </a:p>
          </p:txBody>
        </p:sp>
      </p:grpSp>
      <p:grpSp>
        <p:nvGrpSpPr>
          <p:cNvPr id="3" name="Group 69"/>
          <p:cNvGrpSpPr>
            <a:grpSpLocks/>
          </p:cNvGrpSpPr>
          <p:nvPr/>
        </p:nvGrpSpPr>
        <p:grpSpPr bwMode="auto">
          <a:xfrm>
            <a:off x="452324" y="4696358"/>
            <a:ext cx="1614716" cy="1467372"/>
            <a:chOff x="768" y="111"/>
            <a:chExt cx="4512" cy="3860"/>
          </a:xfrm>
        </p:grpSpPr>
        <p:sp>
          <p:nvSpPr>
            <p:cNvPr id="671814" name="Freeform 70"/>
            <p:cNvSpPr>
              <a:spLocks/>
            </p:cNvSpPr>
            <p:nvPr/>
          </p:nvSpPr>
          <p:spPr bwMode="auto">
            <a:xfrm>
              <a:off x="2295" y="3094"/>
              <a:ext cx="581" cy="866"/>
            </a:xfrm>
            <a:custGeom>
              <a:avLst/>
              <a:gdLst/>
              <a:ahLst/>
              <a:cxnLst>
                <a:cxn ang="0">
                  <a:pos x="0" y="0"/>
                </a:cxn>
                <a:cxn ang="0">
                  <a:pos x="1055" y="1732"/>
                </a:cxn>
                <a:cxn ang="0">
                  <a:pos x="1162" y="1732"/>
                </a:cxn>
                <a:cxn ang="0">
                  <a:pos x="107" y="0"/>
                </a:cxn>
                <a:cxn ang="0">
                  <a:pos x="0" y="0"/>
                </a:cxn>
              </a:cxnLst>
              <a:rect l="0" t="0" r="r" b="b"/>
              <a:pathLst>
                <a:path w="1162" h="1732">
                  <a:moveTo>
                    <a:pt x="0" y="0"/>
                  </a:moveTo>
                  <a:lnTo>
                    <a:pt x="1055" y="1732"/>
                  </a:lnTo>
                  <a:lnTo>
                    <a:pt x="1162" y="1732"/>
                  </a:lnTo>
                  <a:lnTo>
                    <a:pt x="107" y="0"/>
                  </a:lnTo>
                  <a:lnTo>
                    <a:pt x="0" y="0"/>
                  </a:lnTo>
                  <a:close/>
                </a:path>
              </a:pathLst>
            </a:custGeom>
            <a:solidFill>
              <a:srgbClr val="000000"/>
            </a:solidFill>
            <a:ln w="3175">
              <a:solidFill>
                <a:srgbClr val="000000"/>
              </a:solidFill>
              <a:prstDash val="solid"/>
              <a:round/>
              <a:headEnd/>
              <a:tailEnd/>
            </a:ln>
          </p:spPr>
          <p:txBody>
            <a:bodyPr/>
            <a:lstStyle/>
            <a:p>
              <a:endParaRPr lang="en-US"/>
            </a:p>
          </p:txBody>
        </p:sp>
        <p:sp>
          <p:nvSpPr>
            <p:cNvPr id="671815" name="Freeform 71"/>
            <p:cNvSpPr>
              <a:spLocks/>
            </p:cNvSpPr>
            <p:nvPr/>
          </p:nvSpPr>
          <p:spPr bwMode="auto">
            <a:xfrm>
              <a:off x="1379" y="3051"/>
              <a:ext cx="496" cy="909"/>
            </a:xfrm>
            <a:custGeom>
              <a:avLst/>
              <a:gdLst/>
              <a:ahLst/>
              <a:cxnLst>
                <a:cxn ang="0">
                  <a:pos x="926" y="0"/>
                </a:cxn>
                <a:cxn ang="0">
                  <a:pos x="0" y="1818"/>
                </a:cxn>
                <a:cxn ang="0">
                  <a:pos x="108" y="1818"/>
                </a:cxn>
                <a:cxn ang="0">
                  <a:pos x="991" y="43"/>
                </a:cxn>
                <a:cxn ang="0">
                  <a:pos x="926" y="0"/>
                </a:cxn>
              </a:cxnLst>
              <a:rect l="0" t="0" r="r" b="b"/>
              <a:pathLst>
                <a:path w="991" h="1818">
                  <a:moveTo>
                    <a:pt x="926" y="0"/>
                  </a:moveTo>
                  <a:lnTo>
                    <a:pt x="0" y="1818"/>
                  </a:lnTo>
                  <a:lnTo>
                    <a:pt x="108" y="1818"/>
                  </a:lnTo>
                  <a:lnTo>
                    <a:pt x="991" y="43"/>
                  </a:lnTo>
                  <a:lnTo>
                    <a:pt x="926" y="0"/>
                  </a:lnTo>
                  <a:close/>
                </a:path>
              </a:pathLst>
            </a:custGeom>
            <a:solidFill>
              <a:srgbClr val="000000"/>
            </a:solidFill>
            <a:ln w="3175">
              <a:solidFill>
                <a:srgbClr val="000000"/>
              </a:solidFill>
              <a:prstDash val="solid"/>
              <a:round/>
              <a:headEnd/>
              <a:tailEnd/>
            </a:ln>
          </p:spPr>
          <p:txBody>
            <a:bodyPr/>
            <a:lstStyle/>
            <a:p>
              <a:endParaRPr lang="en-US"/>
            </a:p>
          </p:txBody>
        </p:sp>
        <p:sp>
          <p:nvSpPr>
            <p:cNvPr id="671816" name="Freeform 72"/>
            <p:cNvSpPr>
              <a:spLocks/>
            </p:cNvSpPr>
            <p:nvPr/>
          </p:nvSpPr>
          <p:spPr bwMode="auto">
            <a:xfrm>
              <a:off x="1907" y="2527"/>
              <a:ext cx="538" cy="588"/>
            </a:xfrm>
            <a:custGeom>
              <a:avLst/>
              <a:gdLst/>
              <a:ahLst/>
              <a:cxnLst>
                <a:cxn ang="0">
                  <a:pos x="130" y="0"/>
                </a:cxn>
                <a:cxn ang="0">
                  <a:pos x="1077" y="1068"/>
                </a:cxn>
                <a:cxn ang="0">
                  <a:pos x="969" y="1175"/>
                </a:cxn>
                <a:cxn ang="0">
                  <a:pos x="0" y="108"/>
                </a:cxn>
                <a:cxn ang="0">
                  <a:pos x="108" y="0"/>
                </a:cxn>
                <a:cxn ang="0">
                  <a:pos x="130" y="0"/>
                </a:cxn>
              </a:cxnLst>
              <a:rect l="0" t="0" r="r" b="b"/>
              <a:pathLst>
                <a:path w="1077" h="1175">
                  <a:moveTo>
                    <a:pt x="130" y="0"/>
                  </a:moveTo>
                  <a:lnTo>
                    <a:pt x="1077" y="1068"/>
                  </a:lnTo>
                  <a:lnTo>
                    <a:pt x="969" y="1175"/>
                  </a:lnTo>
                  <a:lnTo>
                    <a:pt x="0" y="108"/>
                  </a:lnTo>
                  <a:lnTo>
                    <a:pt x="108" y="0"/>
                  </a:lnTo>
                  <a:lnTo>
                    <a:pt x="130" y="0"/>
                  </a:lnTo>
                  <a:close/>
                </a:path>
              </a:pathLst>
            </a:custGeom>
            <a:solidFill>
              <a:srgbClr val="000000"/>
            </a:solidFill>
            <a:ln w="3175">
              <a:solidFill>
                <a:srgbClr val="000000"/>
              </a:solidFill>
              <a:prstDash val="solid"/>
              <a:round/>
              <a:headEnd/>
              <a:tailEnd/>
            </a:ln>
          </p:spPr>
          <p:txBody>
            <a:bodyPr/>
            <a:lstStyle/>
            <a:p>
              <a:endParaRPr lang="en-US"/>
            </a:p>
          </p:txBody>
        </p:sp>
        <p:sp>
          <p:nvSpPr>
            <p:cNvPr id="671817" name="Freeform 73"/>
            <p:cNvSpPr>
              <a:spLocks/>
            </p:cNvSpPr>
            <p:nvPr/>
          </p:nvSpPr>
          <p:spPr bwMode="auto">
            <a:xfrm>
              <a:off x="1810" y="2623"/>
              <a:ext cx="560" cy="471"/>
            </a:xfrm>
            <a:custGeom>
              <a:avLst/>
              <a:gdLst/>
              <a:ahLst/>
              <a:cxnLst>
                <a:cxn ang="0">
                  <a:pos x="258" y="0"/>
                </a:cxn>
                <a:cxn ang="0">
                  <a:pos x="0" y="770"/>
                </a:cxn>
                <a:cxn ang="0">
                  <a:pos x="151" y="941"/>
                </a:cxn>
                <a:cxn ang="0">
                  <a:pos x="1120" y="941"/>
                </a:cxn>
                <a:cxn ang="0">
                  <a:pos x="1055" y="855"/>
                </a:cxn>
                <a:cxn ang="0">
                  <a:pos x="258" y="0"/>
                </a:cxn>
              </a:cxnLst>
              <a:rect l="0" t="0" r="r" b="b"/>
              <a:pathLst>
                <a:path w="1120" h="941">
                  <a:moveTo>
                    <a:pt x="258" y="0"/>
                  </a:moveTo>
                  <a:lnTo>
                    <a:pt x="0" y="770"/>
                  </a:lnTo>
                  <a:lnTo>
                    <a:pt x="151" y="941"/>
                  </a:lnTo>
                  <a:lnTo>
                    <a:pt x="1120" y="941"/>
                  </a:lnTo>
                  <a:lnTo>
                    <a:pt x="1055" y="855"/>
                  </a:lnTo>
                  <a:lnTo>
                    <a:pt x="258" y="0"/>
                  </a:lnTo>
                  <a:close/>
                </a:path>
              </a:pathLst>
            </a:custGeom>
            <a:solidFill>
              <a:srgbClr val="FFFFFF"/>
            </a:solidFill>
            <a:ln w="3175">
              <a:solidFill>
                <a:srgbClr val="000000"/>
              </a:solidFill>
              <a:prstDash val="solid"/>
              <a:round/>
              <a:headEnd/>
              <a:tailEnd/>
            </a:ln>
          </p:spPr>
          <p:txBody>
            <a:bodyPr/>
            <a:lstStyle/>
            <a:p>
              <a:endParaRPr lang="en-US"/>
            </a:p>
          </p:txBody>
        </p:sp>
        <p:sp>
          <p:nvSpPr>
            <p:cNvPr id="671818" name="Freeform 74"/>
            <p:cNvSpPr>
              <a:spLocks/>
            </p:cNvSpPr>
            <p:nvPr/>
          </p:nvSpPr>
          <p:spPr bwMode="auto">
            <a:xfrm>
              <a:off x="4225" y="932"/>
              <a:ext cx="231" cy="168"/>
            </a:xfrm>
            <a:custGeom>
              <a:avLst/>
              <a:gdLst/>
              <a:ahLst/>
              <a:cxnLst>
                <a:cxn ang="0">
                  <a:pos x="462" y="0"/>
                </a:cxn>
                <a:cxn ang="0">
                  <a:pos x="114" y="337"/>
                </a:cxn>
                <a:cxn ang="0">
                  <a:pos x="0" y="220"/>
                </a:cxn>
              </a:cxnLst>
              <a:rect l="0" t="0" r="r" b="b"/>
              <a:pathLst>
                <a:path w="462" h="337">
                  <a:moveTo>
                    <a:pt x="462" y="0"/>
                  </a:moveTo>
                  <a:lnTo>
                    <a:pt x="114" y="337"/>
                  </a:lnTo>
                  <a:lnTo>
                    <a:pt x="0" y="220"/>
                  </a:lnTo>
                </a:path>
              </a:pathLst>
            </a:custGeom>
            <a:noFill/>
            <a:ln w="3175">
              <a:solidFill>
                <a:srgbClr val="000000"/>
              </a:solidFill>
              <a:prstDash val="solid"/>
              <a:round/>
              <a:headEnd/>
              <a:tailEnd/>
            </a:ln>
          </p:spPr>
          <p:txBody>
            <a:bodyPr/>
            <a:lstStyle/>
            <a:p>
              <a:endParaRPr lang="en-US"/>
            </a:p>
          </p:txBody>
        </p:sp>
        <p:sp>
          <p:nvSpPr>
            <p:cNvPr id="671819" name="Freeform 75"/>
            <p:cNvSpPr>
              <a:spLocks/>
            </p:cNvSpPr>
            <p:nvPr/>
          </p:nvSpPr>
          <p:spPr bwMode="auto">
            <a:xfrm>
              <a:off x="3996" y="644"/>
              <a:ext cx="174" cy="233"/>
            </a:xfrm>
            <a:custGeom>
              <a:avLst/>
              <a:gdLst/>
              <a:ahLst/>
              <a:cxnLst>
                <a:cxn ang="0">
                  <a:pos x="347" y="0"/>
                </a:cxn>
                <a:cxn ang="0">
                  <a:pos x="0" y="331"/>
                </a:cxn>
                <a:cxn ang="0">
                  <a:pos x="128" y="466"/>
                </a:cxn>
              </a:cxnLst>
              <a:rect l="0" t="0" r="r" b="b"/>
              <a:pathLst>
                <a:path w="347" h="466">
                  <a:moveTo>
                    <a:pt x="347" y="0"/>
                  </a:moveTo>
                  <a:lnTo>
                    <a:pt x="0" y="331"/>
                  </a:lnTo>
                  <a:lnTo>
                    <a:pt x="128" y="466"/>
                  </a:lnTo>
                </a:path>
              </a:pathLst>
            </a:custGeom>
            <a:noFill/>
            <a:ln w="3175">
              <a:solidFill>
                <a:srgbClr val="000000"/>
              </a:solidFill>
              <a:prstDash val="solid"/>
              <a:round/>
              <a:headEnd/>
              <a:tailEnd/>
            </a:ln>
          </p:spPr>
          <p:txBody>
            <a:bodyPr/>
            <a:lstStyle/>
            <a:p>
              <a:endParaRPr lang="en-US"/>
            </a:p>
          </p:txBody>
        </p:sp>
        <p:sp>
          <p:nvSpPr>
            <p:cNvPr id="671820" name="Freeform 76"/>
            <p:cNvSpPr>
              <a:spLocks/>
            </p:cNvSpPr>
            <p:nvPr/>
          </p:nvSpPr>
          <p:spPr bwMode="auto">
            <a:xfrm>
              <a:off x="4073" y="640"/>
              <a:ext cx="382" cy="386"/>
            </a:xfrm>
            <a:custGeom>
              <a:avLst/>
              <a:gdLst/>
              <a:ahLst/>
              <a:cxnLst>
                <a:cxn ang="0">
                  <a:pos x="0" y="185"/>
                </a:cxn>
                <a:cxn ang="0">
                  <a:pos x="190" y="0"/>
                </a:cxn>
                <a:cxn ang="0">
                  <a:pos x="762" y="589"/>
                </a:cxn>
                <a:cxn ang="0">
                  <a:pos x="571" y="773"/>
                </a:cxn>
                <a:cxn ang="0">
                  <a:pos x="0" y="185"/>
                </a:cxn>
              </a:cxnLst>
              <a:rect l="0" t="0" r="r" b="b"/>
              <a:pathLst>
                <a:path w="762" h="773">
                  <a:moveTo>
                    <a:pt x="0" y="185"/>
                  </a:moveTo>
                  <a:lnTo>
                    <a:pt x="190" y="0"/>
                  </a:lnTo>
                  <a:lnTo>
                    <a:pt x="762" y="589"/>
                  </a:lnTo>
                  <a:lnTo>
                    <a:pt x="571" y="773"/>
                  </a:lnTo>
                  <a:lnTo>
                    <a:pt x="0" y="185"/>
                  </a:lnTo>
                  <a:close/>
                </a:path>
              </a:pathLst>
            </a:custGeom>
            <a:solidFill>
              <a:srgbClr val="FFFFFF"/>
            </a:solidFill>
            <a:ln w="3175">
              <a:solidFill>
                <a:srgbClr val="000000"/>
              </a:solidFill>
              <a:prstDash val="solid"/>
              <a:round/>
              <a:headEnd/>
              <a:tailEnd/>
            </a:ln>
          </p:spPr>
          <p:txBody>
            <a:bodyPr/>
            <a:lstStyle/>
            <a:p>
              <a:endParaRPr lang="en-US"/>
            </a:p>
          </p:txBody>
        </p:sp>
        <p:sp>
          <p:nvSpPr>
            <p:cNvPr id="671821" name="Oval 77"/>
            <p:cNvSpPr>
              <a:spLocks noChangeArrowheads="1"/>
            </p:cNvSpPr>
            <p:nvPr/>
          </p:nvSpPr>
          <p:spPr bwMode="auto">
            <a:xfrm>
              <a:off x="4214" y="789"/>
              <a:ext cx="96" cy="96"/>
            </a:xfrm>
            <a:prstGeom prst="ellipse">
              <a:avLst/>
            </a:prstGeom>
            <a:solidFill>
              <a:srgbClr val="000000"/>
            </a:solidFill>
            <a:ln w="3175">
              <a:solidFill>
                <a:srgbClr val="000000"/>
              </a:solidFill>
              <a:round/>
              <a:headEnd/>
              <a:tailEnd/>
            </a:ln>
          </p:spPr>
          <p:txBody>
            <a:bodyPr/>
            <a:lstStyle/>
            <a:p>
              <a:endParaRPr lang="en-US"/>
            </a:p>
          </p:txBody>
        </p:sp>
        <p:sp>
          <p:nvSpPr>
            <p:cNvPr id="671822" name="Line 78"/>
            <p:cNvSpPr>
              <a:spLocks noChangeShapeType="1"/>
            </p:cNvSpPr>
            <p:nvPr/>
          </p:nvSpPr>
          <p:spPr bwMode="auto">
            <a:xfrm flipH="1">
              <a:off x="1799" y="700"/>
              <a:ext cx="2293" cy="321"/>
            </a:xfrm>
            <a:prstGeom prst="line">
              <a:avLst/>
            </a:prstGeom>
            <a:noFill/>
            <a:ln w="3175">
              <a:solidFill>
                <a:srgbClr val="000000"/>
              </a:solidFill>
              <a:round/>
              <a:headEnd/>
              <a:tailEnd/>
            </a:ln>
          </p:spPr>
          <p:txBody>
            <a:bodyPr/>
            <a:lstStyle/>
            <a:p>
              <a:endParaRPr lang="en-US"/>
            </a:p>
          </p:txBody>
        </p:sp>
        <p:sp>
          <p:nvSpPr>
            <p:cNvPr id="671823" name="Line 79"/>
            <p:cNvSpPr>
              <a:spLocks noChangeShapeType="1"/>
            </p:cNvSpPr>
            <p:nvPr/>
          </p:nvSpPr>
          <p:spPr bwMode="auto">
            <a:xfrm flipH="1">
              <a:off x="3759" y="989"/>
              <a:ext cx="645" cy="2425"/>
            </a:xfrm>
            <a:prstGeom prst="line">
              <a:avLst/>
            </a:prstGeom>
            <a:noFill/>
            <a:ln w="3175">
              <a:solidFill>
                <a:srgbClr val="000000"/>
              </a:solidFill>
              <a:round/>
              <a:headEnd/>
              <a:tailEnd/>
            </a:ln>
          </p:spPr>
          <p:txBody>
            <a:bodyPr/>
            <a:lstStyle/>
            <a:p>
              <a:endParaRPr lang="en-US"/>
            </a:p>
          </p:txBody>
        </p:sp>
        <p:sp>
          <p:nvSpPr>
            <p:cNvPr id="671824" name="Freeform 80"/>
            <p:cNvSpPr>
              <a:spLocks/>
            </p:cNvSpPr>
            <p:nvPr/>
          </p:nvSpPr>
          <p:spPr bwMode="auto">
            <a:xfrm>
              <a:off x="1691" y="796"/>
              <a:ext cx="2283" cy="2757"/>
            </a:xfrm>
            <a:custGeom>
              <a:avLst/>
              <a:gdLst/>
              <a:ahLst/>
              <a:cxnLst>
                <a:cxn ang="0">
                  <a:pos x="215" y="0"/>
                </a:cxn>
                <a:cxn ang="0">
                  <a:pos x="0" y="0"/>
                </a:cxn>
                <a:cxn ang="0">
                  <a:pos x="0" y="1773"/>
                </a:cxn>
                <a:cxn ang="0">
                  <a:pos x="539" y="3440"/>
                </a:cxn>
                <a:cxn ang="0">
                  <a:pos x="1550" y="4573"/>
                </a:cxn>
                <a:cxn ang="0">
                  <a:pos x="2864" y="5172"/>
                </a:cxn>
                <a:cxn ang="0">
                  <a:pos x="4522" y="5514"/>
                </a:cxn>
                <a:cxn ang="0">
                  <a:pos x="4564" y="5322"/>
                </a:cxn>
                <a:cxn ang="0">
                  <a:pos x="4564" y="5323"/>
                </a:cxn>
                <a:cxn ang="0">
                  <a:pos x="4409" y="5302"/>
                </a:cxn>
                <a:cxn ang="0">
                  <a:pos x="4114" y="5250"/>
                </a:cxn>
                <a:cxn ang="0">
                  <a:pos x="3824" y="5181"/>
                </a:cxn>
                <a:cxn ang="0">
                  <a:pos x="3538" y="5094"/>
                </a:cxn>
                <a:cxn ang="0">
                  <a:pos x="3258" y="4990"/>
                </a:cxn>
                <a:cxn ang="0">
                  <a:pos x="2985" y="4870"/>
                </a:cxn>
                <a:cxn ang="0">
                  <a:pos x="2719" y="4733"/>
                </a:cxn>
                <a:cxn ang="0">
                  <a:pos x="2463" y="4579"/>
                </a:cxn>
                <a:cxn ang="0">
                  <a:pos x="2217" y="4411"/>
                </a:cxn>
                <a:cxn ang="0">
                  <a:pos x="1981" y="4229"/>
                </a:cxn>
                <a:cxn ang="0">
                  <a:pos x="1756" y="4033"/>
                </a:cxn>
                <a:cxn ang="0">
                  <a:pos x="1544" y="3822"/>
                </a:cxn>
                <a:cxn ang="0">
                  <a:pos x="1346" y="3600"/>
                </a:cxn>
                <a:cxn ang="0">
                  <a:pos x="1161" y="3366"/>
                </a:cxn>
                <a:cxn ang="0">
                  <a:pos x="989" y="3121"/>
                </a:cxn>
                <a:cxn ang="0">
                  <a:pos x="836" y="2867"/>
                </a:cxn>
                <a:cxn ang="0">
                  <a:pos x="696" y="2604"/>
                </a:cxn>
                <a:cxn ang="0">
                  <a:pos x="572" y="2332"/>
                </a:cxn>
                <a:cxn ang="0">
                  <a:pos x="466" y="2055"/>
                </a:cxn>
                <a:cxn ang="0">
                  <a:pos x="377" y="1770"/>
                </a:cxn>
                <a:cxn ang="0">
                  <a:pos x="305" y="1481"/>
                </a:cxn>
                <a:cxn ang="0">
                  <a:pos x="251" y="1188"/>
                </a:cxn>
                <a:cxn ang="0">
                  <a:pos x="215" y="893"/>
                </a:cxn>
                <a:cxn ang="0">
                  <a:pos x="198" y="595"/>
                </a:cxn>
                <a:cxn ang="0">
                  <a:pos x="198" y="298"/>
                </a:cxn>
                <a:cxn ang="0">
                  <a:pos x="215" y="0"/>
                </a:cxn>
              </a:cxnLst>
              <a:rect l="0" t="0" r="r" b="b"/>
              <a:pathLst>
                <a:path w="4564" h="5514">
                  <a:moveTo>
                    <a:pt x="215" y="0"/>
                  </a:moveTo>
                  <a:lnTo>
                    <a:pt x="0" y="0"/>
                  </a:lnTo>
                  <a:lnTo>
                    <a:pt x="0" y="1773"/>
                  </a:lnTo>
                  <a:lnTo>
                    <a:pt x="539" y="3440"/>
                  </a:lnTo>
                  <a:lnTo>
                    <a:pt x="1550" y="4573"/>
                  </a:lnTo>
                  <a:lnTo>
                    <a:pt x="2864" y="5172"/>
                  </a:lnTo>
                  <a:lnTo>
                    <a:pt x="4522" y="5514"/>
                  </a:lnTo>
                  <a:lnTo>
                    <a:pt x="4564" y="5322"/>
                  </a:lnTo>
                  <a:lnTo>
                    <a:pt x="4564" y="5323"/>
                  </a:lnTo>
                  <a:lnTo>
                    <a:pt x="4409" y="5302"/>
                  </a:lnTo>
                  <a:lnTo>
                    <a:pt x="4114" y="5250"/>
                  </a:lnTo>
                  <a:lnTo>
                    <a:pt x="3824" y="5181"/>
                  </a:lnTo>
                  <a:lnTo>
                    <a:pt x="3538" y="5094"/>
                  </a:lnTo>
                  <a:lnTo>
                    <a:pt x="3258" y="4990"/>
                  </a:lnTo>
                  <a:lnTo>
                    <a:pt x="2985" y="4870"/>
                  </a:lnTo>
                  <a:lnTo>
                    <a:pt x="2719" y="4733"/>
                  </a:lnTo>
                  <a:lnTo>
                    <a:pt x="2463" y="4579"/>
                  </a:lnTo>
                  <a:lnTo>
                    <a:pt x="2217" y="4411"/>
                  </a:lnTo>
                  <a:lnTo>
                    <a:pt x="1981" y="4229"/>
                  </a:lnTo>
                  <a:lnTo>
                    <a:pt x="1756" y="4033"/>
                  </a:lnTo>
                  <a:lnTo>
                    <a:pt x="1544" y="3822"/>
                  </a:lnTo>
                  <a:lnTo>
                    <a:pt x="1346" y="3600"/>
                  </a:lnTo>
                  <a:lnTo>
                    <a:pt x="1161" y="3366"/>
                  </a:lnTo>
                  <a:lnTo>
                    <a:pt x="989" y="3121"/>
                  </a:lnTo>
                  <a:lnTo>
                    <a:pt x="836" y="2867"/>
                  </a:lnTo>
                  <a:lnTo>
                    <a:pt x="696" y="2604"/>
                  </a:lnTo>
                  <a:lnTo>
                    <a:pt x="572" y="2332"/>
                  </a:lnTo>
                  <a:lnTo>
                    <a:pt x="466" y="2055"/>
                  </a:lnTo>
                  <a:lnTo>
                    <a:pt x="377" y="1770"/>
                  </a:lnTo>
                  <a:lnTo>
                    <a:pt x="305" y="1481"/>
                  </a:lnTo>
                  <a:lnTo>
                    <a:pt x="251" y="1188"/>
                  </a:lnTo>
                  <a:lnTo>
                    <a:pt x="215" y="893"/>
                  </a:lnTo>
                  <a:lnTo>
                    <a:pt x="198" y="595"/>
                  </a:lnTo>
                  <a:lnTo>
                    <a:pt x="198" y="298"/>
                  </a:lnTo>
                  <a:lnTo>
                    <a:pt x="215" y="0"/>
                  </a:lnTo>
                  <a:close/>
                </a:path>
              </a:pathLst>
            </a:custGeom>
            <a:pattFill prst="openDmnd">
              <a:fgClr>
                <a:srgbClr val="000000"/>
              </a:fgClr>
              <a:bgClr>
                <a:srgbClr val="FFFFFF"/>
              </a:bgClr>
            </a:pattFill>
            <a:ln w="3175">
              <a:solidFill>
                <a:srgbClr val="000000"/>
              </a:solidFill>
              <a:prstDash val="solid"/>
              <a:round/>
              <a:headEnd/>
              <a:tailEnd/>
            </a:ln>
          </p:spPr>
          <p:txBody>
            <a:bodyPr/>
            <a:lstStyle/>
            <a:p>
              <a:endParaRPr lang="en-US"/>
            </a:p>
          </p:txBody>
        </p:sp>
        <p:sp>
          <p:nvSpPr>
            <p:cNvPr id="671825" name="Line 81"/>
            <p:cNvSpPr>
              <a:spLocks noChangeShapeType="1"/>
            </p:cNvSpPr>
            <p:nvPr/>
          </p:nvSpPr>
          <p:spPr bwMode="auto">
            <a:xfrm>
              <a:off x="768" y="3970"/>
              <a:ext cx="3744" cy="1"/>
            </a:xfrm>
            <a:prstGeom prst="line">
              <a:avLst/>
            </a:prstGeom>
            <a:noFill/>
            <a:ln w="3175">
              <a:solidFill>
                <a:srgbClr val="000000"/>
              </a:solidFill>
              <a:round/>
              <a:headEnd/>
              <a:tailEnd/>
            </a:ln>
          </p:spPr>
          <p:txBody>
            <a:bodyPr/>
            <a:lstStyle/>
            <a:p>
              <a:endParaRPr lang="en-US"/>
            </a:p>
          </p:txBody>
        </p:sp>
        <p:sp>
          <p:nvSpPr>
            <p:cNvPr id="671826" name="Line 82"/>
            <p:cNvSpPr>
              <a:spLocks noChangeShapeType="1"/>
            </p:cNvSpPr>
            <p:nvPr/>
          </p:nvSpPr>
          <p:spPr bwMode="auto">
            <a:xfrm flipV="1">
              <a:off x="1824" y="111"/>
              <a:ext cx="1296" cy="1233"/>
            </a:xfrm>
            <a:prstGeom prst="line">
              <a:avLst/>
            </a:prstGeom>
            <a:noFill/>
            <a:ln w="3175">
              <a:solidFill>
                <a:schemeClr val="tx1"/>
              </a:solidFill>
              <a:prstDash val="dash"/>
              <a:round/>
              <a:headEnd type="none" w="sm" len="sm"/>
              <a:tailEnd type="none" w="sm" len="sm"/>
            </a:ln>
            <a:effectLst/>
          </p:spPr>
          <p:txBody>
            <a:bodyPr wrap="none" anchor="ctr"/>
            <a:lstStyle/>
            <a:p>
              <a:endParaRPr lang="en-US"/>
            </a:p>
          </p:txBody>
        </p:sp>
        <p:sp>
          <p:nvSpPr>
            <p:cNvPr id="671827" name="Line 83"/>
            <p:cNvSpPr>
              <a:spLocks noChangeShapeType="1"/>
            </p:cNvSpPr>
            <p:nvPr/>
          </p:nvSpPr>
          <p:spPr bwMode="auto">
            <a:xfrm flipV="1">
              <a:off x="2064" y="464"/>
              <a:ext cx="1632" cy="1552"/>
            </a:xfrm>
            <a:prstGeom prst="line">
              <a:avLst/>
            </a:prstGeom>
            <a:noFill/>
            <a:ln w="3175">
              <a:solidFill>
                <a:schemeClr val="tx1"/>
              </a:solidFill>
              <a:prstDash val="dash"/>
              <a:round/>
              <a:headEnd type="none" w="sm" len="sm"/>
              <a:tailEnd type="none" w="sm" len="sm"/>
            </a:ln>
            <a:effectLst/>
          </p:spPr>
          <p:txBody>
            <a:bodyPr wrap="none" anchor="ctr"/>
            <a:lstStyle/>
            <a:p>
              <a:endParaRPr lang="en-US"/>
            </a:p>
          </p:txBody>
        </p:sp>
        <p:sp>
          <p:nvSpPr>
            <p:cNvPr id="671828" name="Line 84"/>
            <p:cNvSpPr>
              <a:spLocks noChangeShapeType="1"/>
            </p:cNvSpPr>
            <p:nvPr/>
          </p:nvSpPr>
          <p:spPr bwMode="auto">
            <a:xfrm flipV="1">
              <a:off x="2592" y="960"/>
              <a:ext cx="1968" cy="1872"/>
            </a:xfrm>
            <a:prstGeom prst="line">
              <a:avLst/>
            </a:prstGeom>
            <a:noFill/>
            <a:ln w="3175">
              <a:solidFill>
                <a:schemeClr val="tx1"/>
              </a:solidFill>
              <a:prstDash val="dash"/>
              <a:round/>
              <a:headEnd type="none" w="sm" len="sm"/>
              <a:tailEnd type="none" w="sm" len="sm"/>
            </a:ln>
            <a:effectLst/>
          </p:spPr>
          <p:txBody>
            <a:bodyPr wrap="none" anchor="ctr"/>
            <a:lstStyle/>
            <a:p>
              <a:endParaRPr lang="en-US"/>
            </a:p>
          </p:txBody>
        </p:sp>
        <p:sp>
          <p:nvSpPr>
            <p:cNvPr id="671829" name="Line 85"/>
            <p:cNvSpPr>
              <a:spLocks noChangeShapeType="1"/>
            </p:cNvSpPr>
            <p:nvPr/>
          </p:nvSpPr>
          <p:spPr bwMode="auto">
            <a:xfrm flipV="1">
              <a:off x="3408" y="1488"/>
              <a:ext cx="1872" cy="1781"/>
            </a:xfrm>
            <a:prstGeom prst="line">
              <a:avLst/>
            </a:prstGeom>
            <a:noFill/>
            <a:ln w="3175">
              <a:solidFill>
                <a:schemeClr val="tx1"/>
              </a:solidFill>
              <a:prstDash val="dash"/>
              <a:round/>
              <a:headEnd type="none" w="sm" len="sm"/>
              <a:tailEnd type="none" w="sm" len="sm"/>
            </a:ln>
            <a:effectLst/>
          </p:spPr>
          <p:txBody>
            <a:bodyPr wrap="none" anchor="ctr"/>
            <a:lstStyle/>
            <a:p>
              <a:endParaRPr lang="en-US"/>
            </a:p>
          </p:txBody>
        </p:sp>
        <p:sp>
          <p:nvSpPr>
            <p:cNvPr id="671830" name="Line 86"/>
            <p:cNvSpPr>
              <a:spLocks noChangeShapeType="1"/>
            </p:cNvSpPr>
            <p:nvPr/>
          </p:nvSpPr>
          <p:spPr bwMode="auto">
            <a:xfrm flipV="1">
              <a:off x="1824" y="960"/>
              <a:ext cx="2160" cy="384"/>
            </a:xfrm>
            <a:prstGeom prst="line">
              <a:avLst/>
            </a:prstGeom>
            <a:noFill/>
            <a:ln w="3175">
              <a:solidFill>
                <a:schemeClr val="tx1"/>
              </a:solidFill>
              <a:prstDash val="dash"/>
              <a:round/>
              <a:headEnd type="none" w="sm" len="sm"/>
              <a:tailEnd type="triangle" w="sm" len="sm"/>
            </a:ln>
            <a:effectLst/>
          </p:spPr>
          <p:txBody>
            <a:bodyPr wrap="none" anchor="ctr"/>
            <a:lstStyle/>
            <a:p>
              <a:endParaRPr lang="en-US"/>
            </a:p>
          </p:txBody>
        </p:sp>
        <p:sp>
          <p:nvSpPr>
            <p:cNvPr id="671831" name="Line 87"/>
            <p:cNvSpPr>
              <a:spLocks noChangeShapeType="1"/>
            </p:cNvSpPr>
            <p:nvPr/>
          </p:nvSpPr>
          <p:spPr bwMode="auto">
            <a:xfrm flipV="1">
              <a:off x="2064" y="1056"/>
              <a:ext cx="1968" cy="1008"/>
            </a:xfrm>
            <a:prstGeom prst="line">
              <a:avLst/>
            </a:prstGeom>
            <a:noFill/>
            <a:ln w="3175">
              <a:solidFill>
                <a:schemeClr val="tx1"/>
              </a:solidFill>
              <a:prstDash val="dash"/>
              <a:round/>
              <a:headEnd type="none" w="sm" len="sm"/>
              <a:tailEnd type="triangle" w="sm" len="sm"/>
            </a:ln>
            <a:effectLst/>
          </p:spPr>
          <p:txBody>
            <a:bodyPr wrap="none" anchor="ctr"/>
            <a:lstStyle/>
            <a:p>
              <a:endParaRPr lang="en-US"/>
            </a:p>
          </p:txBody>
        </p:sp>
        <p:sp>
          <p:nvSpPr>
            <p:cNvPr id="671832" name="Line 88"/>
            <p:cNvSpPr>
              <a:spLocks noChangeShapeType="1"/>
            </p:cNvSpPr>
            <p:nvPr/>
          </p:nvSpPr>
          <p:spPr bwMode="auto">
            <a:xfrm flipV="1">
              <a:off x="2592" y="1104"/>
              <a:ext cx="1488" cy="1728"/>
            </a:xfrm>
            <a:prstGeom prst="line">
              <a:avLst/>
            </a:prstGeom>
            <a:noFill/>
            <a:ln w="3175">
              <a:solidFill>
                <a:schemeClr val="tx1"/>
              </a:solidFill>
              <a:prstDash val="dash"/>
              <a:round/>
              <a:headEnd type="none" w="sm" len="sm"/>
              <a:tailEnd type="triangle" w="sm" len="sm"/>
            </a:ln>
            <a:effectLst/>
          </p:spPr>
          <p:txBody>
            <a:bodyPr wrap="none" anchor="ctr"/>
            <a:lstStyle/>
            <a:p>
              <a:endParaRPr lang="en-US"/>
            </a:p>
          </p:txBody>
        </p:sp>
        <p:sp>
          <p:nvSpPr>
            <p:cNvPr id="671833" name="Line 89"/>
            <p:cNvSpPr>
              <a:spLocks noChangeShapeType="1"/>
            </p:cNvSpPr>
            <p:nvPr/>
          </p:nvSpPr>
          <p:spPr bwMode="auto">
            <a:xfrm flipV="1">
              <a:off x="3360" y="1152"/>
              <a:ext cx="768" cy="2160"/>
            </a:xfrm>
            <a:prstGeom prst="line">
              <a:avLst/>
            </a:prstGeom>
            <a:noFill/>
            <a:ln w="3175">
              <a:solidFill>
                <a:schemeClr val="tx1"/>
              </a:solidFill>
              <a:prstDash val="dash"/>
              <a:round/>
              <a:headEnd type="none" w="sm" len="sm"/>
              <a:tailEnd type="triangle" w="sm" len="sm"/>
            </a:ln>
            <a:effectLst/>
          </p:spPr>
          <p:txBody>
            <a:bodyPr wrap="none" anchor="ctr"/>
            <a:lstStyle/>
            <a:p>
              <a:endParaRPr lang="en-US"/>
            </a:p>
          </p:txBody>
        </p:sp>
      </p:grpSp>
      <p:grpSp>
        <p:nvGrpSpPr>
          <p:cNvPr id="4" name="Group 90"/>
          <p:cNvGrpSpPr>
            <a:grpSpLocks/>
          </p:cNvGrpSpPr>
          <p:nvPr/>
        </p:nvGrpSpPr>
        <p:grpSpPr bwMode="auto">
          <a:xfrm>
            <a:off x="2054905" y="5010910"/>
            <a:ext cx="1822766" cy="1076300"/>
            <a:chOff x="1410" y="3020"/>
            <a:chExt cx="1470" cy="868"/>
          </a:xfrm>
        </p:grpSpPr>
        <p:sp>
          <p:nvSpPr>
            <p:cNvPr id="671835" name="Line 91"/>
            <p:cNvSpPr>
              <a:spLocks noChangeShapeType="1"/>
            </p:cNvSpPr>
            <p:nvPr/>
          </p:nvSpPr>
          <p:spPr bwMode="auto">
            <a:xfrm flipH="1">
              <a:off x="2099" y="3166"/>
              <a:ext cx="34" cy="722"/>
            </a:xfrm>
            <a:prstGeom prst="line">
              <a:avLst/>
            </a:prstGeom>
            <a:noFill/>
            <a:ln w="15875">
              <a:solidFill>
                <a:srgbClr val="000000"/>
              </a:solidFill>
              <a:round/>
              <a:headEnd/>
              <a:tailEnd/>
            </a:ln>
          </p:spPr>
          <p:txBody>
            <a:bodyPr/>
            <a:lstStyle/>
            <a:p>
              <a:endParaRPr lang="en-US"/>
            </a:p>
          </p:txBody>
        </p:sp>
        <p:sp>
          <p:nvSpPr>
            <p:cNvPr id="671836" name="Line 92"/>
            <p:cNvSpPr>
              <a:spLocks noChangeShapeType="1"/>
            </p:cNvSpPr>
            <p:nvPr/>
          </p:nvSpPr>
          <p:spPr bwMode="auto">
            <a:xfrm>
              <a:off x="2183" y="3166"/>
              <a:ext cx="35" cy="722"/>
            </a:xfrm>
            <a:prstGeom prst="line">
              <a:avLst/>
            </a:prstGeom>
            <a:noFill/>
            <a:ln w="15875">
              <a:solidFill>
                <a:srgbClr val="000000"/>
              </a:solidFill>
              <a:round/>
              <a:headEnd/>
              <a:tailEnd/>
            </a:ln>
          </p:spPr>
          <p:txBody>
            <a:bodyPr/>
            <a:lstStyle/>
            <a:p>
              <a:endParaRPr lang="en-US"/>
            </a:p>
          </p:txBody>
        </p:sp>
        <p:sp>
          <p:nvSpPr>
            <p:cNvPr id="671837" name="Line 93"/>
            <p:cNvSpPr>
              <a:spLocks noChangeShapeType="1"/>
            </p:cNvSpPr>
            <p:nvPr/>
          </p:nvSpPr>
          <p:spPr bwMode="auto">
            <a:xfrm flipH="1">
              <a:off x="1410" y="3888"/>
              <a:ext cx="893" cy="0"/>
            </a:xfrm>
            <a:prstGeom prst="line">
              <a:avLst/>
            </a:prstGeom>
            <a:noFill/>
            <a:ln w="3175">
              <a:solidFill>
                <a:srgbClr val="000000"/>
              </a:solidFill>
              <a:round/>
              <a:headEnd/>
              <a:tailEnd/>
            </a:ln>
          </p:spPr>
          <p:txBody>
            <a:bodyPr/>
            <a:lstStyle/>
            <a:p>
              <a:endParaRPr lang="en-US"/>
            </a:p>
          </p:txBody>
        </p:sp>
        <p:sp>
          <p:nvSpPr>
            <p:cNvPr id="671838" name="Line 94"/>
            <p:cNvSpPr>
              <a:spLocks noChangeShapeType="1"/>
            </p:cNvSpPr>
            <p:nvPr/>
          </p:nvSpPr>
          <p:spPr bwMode="auto">
            <a:xfrm flipV="1">
              <a:off x="1937" y="3831"/>
              <a:ext cx="0" cy="57"/>
            </a:xfrm>
            <a:prstGeom prst="line">
              <a:avLst/>
            </a:prstGeom>
            <a:noFill/>
            <a:ln w="3175">
              <a:solidFill>
                <a:srgbClr val="000000"/>
              </a:solidFill>
              <a:round/>
              <a:headEnd/>
              <a:tailEnd/>
            </a:ln>
          </p:spPr>
          <p:txBody>
            <a:bodyPr/>
            <a:lstStyle/>
            <a:p>
              <a:endParaRPr lang="en-US"/>
            </a:p>
          </p:txBody>
        </p:sp>
        <p:sp>
          <p:nvSpPr>
            <p:cNvPr id="671839" name="Line 95"/>
            <p:cNvSpPr>
              <a:spLocks noChangeShapeType="1"/>
            </p:cNvSpPr>
            <p:nvPr/>
          </p:nvSpPr>
          <p:spPr bwMode="auto">
            <a:xfrm flipV="1">
              <a:off x="1822" y="3831"/>
              <a:ext cx="0" cy="57"/>
            </a:xfrm>
            <a:prstGeom prst="line">
              <a:avLst/>
            </a:prstGeom>
            <a:noFill/>
            <a:ln w="3175">
              <a:solidFill>
                <a:srgbClr val="000000"/>
              </a:solidFill>
              <a:round/>
              <a:headEnd/>
              <a:tailEnd/>
            </a:ln>
          </p:spPr>
          <p:txBody>
            <a:bodyPr/>
            <a:lstStyle/>
            <a:p>
              <a:endParaRPr lang="en-US"/>
            </a:p>
          </p:txBody>
        </p:sp>
        <p:sp>
          <p:nvSpPr>
            <p:cNvPr id="671840" name="Line 96"/>
            <p:cNvSpPr>
              <a:spLocks noChangeShapeType="1"/>
            </p:cNvSpPr>
            <p:nvPr/>
          </p:nvSpPr>
          <p:spPr bwMode="auto">
            <a:xfrm flipV="1">
              <a:off x="1708" y="3831"/>
              <a:ext cx="0" cy="57"/>
            </a:xfrm>
            <a:prstGeom prst="line">
              <a:avLst/>
            </a:prstGeom>
            <a:noFill/>
            <a:ln w="3175">
              <a:solidFill>
                <a:srgbClr val="000000"/>
              </a:solidFill>
              <a:round/>
              <a:headEnd/>
              <a:tailEnd/>
            </a:ln>
          </p:spPr>
          <p:txBody>
            <a:bodyPr/>
            <a:lstStyle/>
            <a:p>
              <a:endParaRPr lang="en-US"/>
            </a:p>
          </p:txBody>
        </p:sp>
        <p:sp>
          <p:nvSpPr>
            <p:cNvPr id="671841" name="Line 97"/>
            <p:cNvSpPr>
              <a:spLocks noChangeShapeType="1"/>
            </p:cNvSpPr>
            <p:nvPr/>
          </p:nvSpPr>
          <p:spPr bwMode="auto">
            <a:xfrm flipV="1">
              <a:off x="1594" y="3831"/>
              <a:ext cx="0" cy="57"/>
            </a:xfrm>
            <a:prstGeom prst="line">
              <a:avLst/>
            </a:prstGeom>
            <a:noFill/>
            <a:ln w="3175">
              <a:solidFill>
                <a:srgbClr val="000000"/>
              </a:solidFill>
              <a:round/>
              <a:headEnd/>
              <a:tailEnd/>
            </a:ln>
          </p:spPr>
          <p:txBody>
            <a:bodyPr/>
            <a:lstStyle/>
            <a:p>
              <a:endParaRPr lang="en-US"/>
            </a:p>
          </p:txBody>
        </p:sp>
        <p:sp>
          <p:nvSpPr>
            <p:cNvPr id="671842" name="Line 98"/>
            <p:cNvSpPr>
              <a:spLocks noChangeShapeType="1"/>
            </p:cNvSpPr>
            <p:nvPr/>
          </p:nvSpPr>
          <p:spPr bwMode="auto">
            <a:xfrm flipV="1">
              <a:off x="1479" y="3831"/>
              <a:ext cx="0" cy="57"/>
            </a:xfrm>
            <a:prstGeom prst="line">
              <a:avLst/>
            </a:prstGeom>
            <a:noFill/>
            <a:ln w="3175">
              <a:solidFill>
                <a:srgbClr val="000000"/>
              </a:solidFill>
              <a:round/>
              <a:headEnd/>
              <a:tailEnd/>
            </a:ln>
          </p:spPr>
          <p:txBody>
            <a:bodyPr/>
            <a:lstStyle/>
            <a:p>
              <a:endParaRPr lang="en-US"/>
            </a:p>
          </p:txBody>
        </p:sp>
        <p:sp>
          <p:nvSpPr>
            <p:cNvPr id="671843" name="Line 99"/>
            <p:cNvSpPr>
              <a:spLocks noChangeShapeType="1"/>
            </p:cNvSpPr>
            <p:nvPr/>
          </p:nvSpPr>
          <p:spPr bwMode="auto">
            <a:xfrm>
              <a:off x="1457" y="3800"/>
              <a:ext cx="47" cy="56"/>
            </a:xfrm>
            <a:prstGeom prst="line">
              <a:avLst/>
            </a:prstGeom>
            <a:noFill/>
            <a:ln w="3175">
              <a:solidFill>
                <a:srgbClr val="000000"/>
              </a:solidFill>
              <a:round/>
              <a:headEnd/>
              <a:tailEnd/>
            </a:ln>
          </p:spPr>
          <p:txBody>
            <a:bodyPr/>
            <a:lstStyle/>
            <a:p>
              <a:endParaRPr lang="en-US"/>
            </a:p>
          </p:txBody>
        </p:sp>
        <p:sp>
          <p:nvSpPr>
            <p:cNvPr id="671844" name="Line 100"/>
            <p:cNvSpPr>
              <a:spLocks noChangeShapeType="1"/>
            </p:cNvSpPr>
            <p:nvPr/>
          </p:nvSpPr>
          <p:spPr bwMode="auto">
            <a:xfrm>
              <a:off x="1563" y="3805"/>
              <a:ext cx="56" cy="43"/>
            </a:xfrm>
            <a:prstGeom prst="line">
              <a:avLst/>
            </a:prstGeom>
            <a:noFill/>
            <a:ln w="3175">
              <a:solidFill>
                <a:srgbClr val="000000"/>
              </a:solidFill>
              <a:round/>
              <a:headEnd/>
              <a:tailEnd/>
            </a:ln>
          </p:spPr>
          <p:txBody>
            <a:bodyPr/>
            <a:lstStyle/>
            <a:p>
              <a:endParaRPr lang="en-US"/>
            </a:p>
          </p:txBody>
        </p:sp>
        <p:sp>
          <p:nvSpPr>
            <p:cNvPr id="671845" name="Line 101"/>
            <p:cNvSpPr>
              <a:spLocks noChangeShapeType="1"/>
            </p:cNvSpPr>
            <p:nvPr/>
          </p:nvSpPr>
          <p:spPr bwMode="auto">
            <a:xfrm>
              <a:off x="1680" y="3808"/>
              <a:ext cx="57" cy="39"/>
            </a:xfrm>
            <a:prstGeom prst="line">
              <a:avLst/>
            </a:prstGeom>
            <a:noFill/>
            <a:ln w="3175">
              <a:solidFill>
                <a:srgbClr val="000000"/>
              </a:solidFill>
              <a:round/>
              <a:headEnd/>
              <a:tailEnd/>
            </a:ln>
          </p:spPr>
          <p:txBody>
            <a:bodyPr/>
            <a:lstStyle/>
            <a:p>
              <a:endParaRPr lang="en-US"/>
            </a:p>
          </p:txBody>
        </p:sp>
        <p:sp>
          <p:nvSpPr>
            <p:cNvPr id="671846" name="Line 102"/>
            <p:cNvSpPr>
              <a:spLocks noChangeShapeType="1"/>
            </p:cNvSpPr>
            <p:nvPr/>
          </p:nvSpPr>
          <p:spPr bwMode="auto">
            <a:xfrm>
              <a:off x="1791" y="3810"/>
              <a:ext cx="60" cy="33"/>
            </a:xfrm>
            <a:prstGeom prst="line">
              <a:avLst/>
            </a:prstGeom>
            <a:noFill/>
            <a:ln w="3175">
              <a:solidFill>
                <a:srgbClr val="000000"/>
              </a:solidFill>
              <a:round/>
              <a:headEnd/>
              <a:tailEnd/>
            </a:ln>
          </p:spPr>
          <p:txBody>
            <a:bodyPr/>
            <a:lstStyle/>
            <a:p>
              <a:endParaRPr lang="en-US"/>
            </a:p>
          </p:txBody>
        </p:sp>
        <p:sp>
          <p:nvSpPr>
            <p:cNvPr id="671847" name="Line 103"/>
            <p:cNvSpPr>
              <a:spLocks noChangeShapeType="1"/>
            </p:cNvSpPr>
            <p:nvPr/>
          </p:nvSpPr>
          <p:spPr bwMode="auto">
            <a:xfrm>
              <a:off x="1905" y="3815"/>
              <a:ext cx="63" cy="23"/>
            </a:xfrm>
            <a:prstGeom prst="line">
              <a:avLst/>
            </a:prstGeom>
            <a:noFill/>
            <a:ln w="3175">
              <a:solidFill>
                <a:srgbClr val="000000"/>
              </a:solidFill>
              <a:round/>
              <a:headEnd/>
              <a:tailEnd/>
            </a:ln>
          </p:spPr>
          <p:txBody>
            <a:bodyPr/>
            <a:lstStyle/>
            <a:p>
              <a:endParaRPr lang="en-US"/>
            </a:p>
          </p:txBody>
        </p:sp>
        <p:sp>
          <p:nvSpPr>
            <p:cNvPr id="671848" name="Line 104"/>
            <p:cNvSpPr>
              <a:spLocks noChangeShapeType="1"/>
            </p:cNvSpPr>
            <p:nvPr/>
          </p:nvSpPr>
          <p:spPr bwMode="auto">
            <a:xfrm flipH="1">
              <a:off x="1480" y="3339"/>
              <a:ext cx="113" cy="490"/>
            </a:xfrm>
            <a:prstGeom prst="line">
              <a:avLst/>
            </a:prstGeom>
            <a:noFill/>
            <a:ln w="3175">
              <a:solidFill>
                <a:srgbClr val="000000"/>
              </a:solidFill>
              <a:prstDash val="sysDash"/>
              <a:round/>
              <a:headEnd/>
              <a:tailEnd/>
            </a:ln>
          </p:spPr>
          <p:txBody>
            <a:bodyPr/>
            <a:lstStyle/>
            <a:p>
              <a:endParaRPr lang="en-US"/>
            </a:p>
          </p:txBody>
        </p:sp>
        <p:sp>
          <p:nvSpPr>
            <p:cNvPr id="671849" name="Freeform 105"/>
            <p:cNvSpPr>
              <a:spLocks/>
            </p:cNvSpPr>
            <p:nvPr/>
          </p:nvSpPr>
          <p:spPr bwMode="auto">
            <a:xfrm>
              <a:off x="1479" y="3790"/>
              <a:ext cx="19" cy="39"/>
            </a:xfrm>
            <a:custGeom>
              <a:avLst/>
              <a:gdLst/>
              <a:ahLst/>
              <a:cxnLst>
                <a:cxn ang="0">
                  <a:pos x="140" y="32"/>
                </a:cxn>
                <a:cxn ang="0">
                  <a:pos x="6" y="296"/>
                </a:cxn>
                <a:cxn ang="0">
                  <a:pos x="0" y="0"/>
                </a:cxn>
                <a:cxn ang="0">
                  <a:pos x="140" y="32"/>
                </a:cxn>
              </a:cxnLst>
              <a:rect l="0" t="0" r="r" b="b"/>
              <a:pathLst>
                <a:path w="140" h="296">
                  <a:moveTo>
                    <a:pt x="140" y="32"/>
                  </a:moveTo>
                  <a:lnTo>
                    <a:pt x="6" y="296"/>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50" name="Line 106"/>
            <p:cNvSpPr>
              <a:spLocks noChangeShapeType="1"/>
            </p:cNvSpPr>
            <p:nvPr/>
          </p:nvSpPr>
          <p:spPr bwMode="auto">
            <a:xfrm flipV="1">
              <a:off x="1480" y="3152"/>
              <a:ext cx="560" cy="677"/>
            </a:xfrm>
            <a:prstGeom prst="line">
              <a:avLst/>
            </a:prstGeom>
            <a:noFill/>
            <a:ln w="3175">
              <a:solidFill>
                <a:srgbClr val="000000"/>
              </a:solidFill>
              <a:prstDash val="sysDash"/>
              <a:round/>
              <a:headEnd/>
              <a:tailEnd/>
            </a:ln>
          </p:spPr>
          <p:txBody>
            <a:bodyPr/>
            <a:lstStyle/>
            <a:p>
              <a:endParaRPr lang="en-US"/>
            </a:p>
          </p:txBody>
        </p:sp>
        <p:sp>
          <p:nvSpPr>
            <p:cNvPr id="671851" name="Freeform 107"/>
            <p:cNvSpPr>
              <a:spLocks/>
            </p:cNvSpPr>
            <p:nvPr/>
          </p:nvSpPr>
          <p:spPr bwMode="auto">
            <a:xfrm>
              <a:off x="2009" y="3152"/>
              <a:ext cx="31" cy="36"/>
            </a:xfrm>
            <a:custGeom>
              <a:avLst/>
              <a:gdLst/>
              <a:ahLst/>
              <a:cxnLst>
                <a:cxn ang="0">
                  <a:pos x="0" y="176"/>
                </a:cxn>
                <a:cxn ang="0">
                  <a:pos x="239" y="0"/>
                </a:cxn>
                <a:cxn ang="0">
                  <a:pos x="111" y="269"/>
                </a:cxn>
                <a:cxn ang="0">
                  <a:pos x="0" y="176"/>
                </a:cxn>
              </a:cxnLst>
              <a:rect l="0" t="0" r="r" b="b"/>
              <a:pathLst>
                <a:path w="239" h="269">
                  <a:moveTo>
                    <a:pt x="0" y="176"/>
                  </a:moveTo>
                  <a:lnTo>
                    <a:pt x="239" y="0"/>
                  </a:lnTo>
                  <a:lnTo>
                    <a:pt x="111" y="269"/>
                  </a:lnTo>
                  <a:lnTo>
                    <a:pt x="0" y="176"/>
                  </a:lnTo>
                  <a:close/>
                </a:path>
              </a:pathLst>
            </a:custGeom>
            <a:solidFill>
              <a:srgbClr val="000000"/>
            </a:solidFill>
            <a:ln w="3175">
              <a:solidFill>
                <a:srgbClr val="000000"/>
              </a:solidFill>
              <a:prstDash val="solid"/>
              <a:round/>
              <a:headEnd/>
              <a:tailEnd/>
            </a:ln>
          </p:spPr>
          <p:txBody>
            <a:bodyPr/>
            <a:lstStyle/>
            <a:p>
              <a:endParaRPr lang="en-US"/>
            </a:p>
          </p:txBody>
        </p:sp>
        <p:sp>
          <p:nvSpPr>
            <p:cNvPr id="671852" name="Line 108"/>
            <p:cNvSpPr>
              <a:spLocks noChangeShapeType="1"/>
            </p:cNvSpPr>
            <p:nvPr/>
          </p:nvSpPr>
          <p:spPr bwMode="auto">
            <a:xfrm flipH="1">
              <a:off x="1593" y="3339"/>
              <a:ext cx="113" cy="490"/>
            </a:xfrm>
            <a:prstGeom prst="line">
              <a:avLst/>
            </a:prstGeom>
            <a:noFill/>
            <a:ln w="3175">
              <a:solidFill>
                <a:srgbClr val="000000"/>
              </a:solidFill>
              <a:prstDash val="sysDash"/>
              <a:round/>
              <a:headEnd/>
              <a:tailEnd/>
            </a:ln>
          </p:spPr>
          <p:txBody>
            <a:bodyPr/>
            <a:lstStyle/>
            <a:p>
              <a:endParaRPr lang="en-US"/>
            </a:p>
          </p:txBody>
        </p:sp>
        <p:sp>
          <p:nvSpPr>
            <p:cNvPr id="671853" name="Freeform 109"/>
            <p:cNvSpPr>
              <a:spLocks/>
            </p:cNvSpPr>
            <p:nvPr/>
          </p:nvSpPr>
          <p:spPr bwMode="auto">
            <a:xfrm>
              <a:off x="1592" y="3790"/>
              <a:ext cx="19" cy="39"/>
            </a:xfrm>
            <a:custGeom>
              <a:avLst/>
              <a:gdLst/>
              <a:ahLst/>
              <a:cxnLst>
                <a:cxn ang="0">
                  <a:pos x="140" y="32"/>
                </a:cxn>
                <a:cxn ang="0">
                  <a:pos x="7" y="296"/>
                </a:cxn>
                <a:cxn ang="0">
                  <a:pos x="0" y="0"/>
                </a:cxn>
                <a:cxn ang="0">
                  <a:pos x="140" y="32"/>
                </a:cxn>
              </a:cxnLst>
              <a:rect l="0" t="0" r="r" b="b"/>
              <a:pathLst>
                <a:path w="140" h="296">
                  <a:moveTo>
                    <a:pt x="140" y="32"/>
                  </a:moveTo>
                  <a:lnTo>
                    <a:pt x="7" y="296"/>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54" name="Line 110"/>
            <p:cNvSpPr>
              <a:spLocks noChangeShapeType="1"/>
            </p:cNvSpPr>
            <p:nvPr/>
          </p:nvSpPr>
          <p:spPr bwMode="auto">
            <a:xfrm flipH="1">
              <a:off x="1708" y="3339"/>
              <a:ext cx="113" cy="490"/>
            </a:xfrm>
            <a:prstGeom prst="line">
              <a:avLst/>
            </a:prstGeom>
            <a:noFill/>
            <a:ln w="3175">
              <a:solidFill>
                <a:srgbClr val="000000"/>
              </a:solidFill>
              <a:prstDash val="sysDash"/>
              <a:round/>
              <a:headEnd/>
              <a:tailEnd/>
            </a:ln>
          </p:spPr>
          <p:txBody>
            <a:bodyPr/>
            <a:lstStyle/>
            <a:p>
              <a:endParaRPr lang="en-US"/>
            </a:p>
          </p:txBody>
        </p:sp>
        <p:sp>
          <p:nvSpPr>
            <p:cNvPr id="671855" name="Freeform 111"/>
            <p:cNvSpPr>
              <a:spLocks/>
            </p:cNvSpPr>
            <p:nvPr/>
          </p:nvSpPr>
          <p:spPr bwMode="auto">
            <a:xfrm>
              <a:off x="1707" y="3790"/>
              <a:ext cx="19" cy="39"/>
            </a:xfrm>
            <a:custGeom>
              <a:avLst/>
              <a:gdLst/>
              <a:ahLst/>
              <a:cxnLst>
                <a:cxn ang="0">
                  <a:pos x="140" y="32"/>
                </a:cxn>
                <a:cxn ang="0">
                  <a:pos x="7" y="296"/>
                </a:cxn>
                <a:cxn ang="0">
                  <a:pos x="0" y="0"/>
                </a:cxn>
                <a:cxn ang="0">
                  <a:pos x="140" y="32"/>
                </a:cxn>
              </a:cxnLst>
              <a:rect l="0" t="0" r="r" b="b"/>
              <a:pathLst>
                <a:path w="140" h="296">
                  <a:moveTo>
                    <a:pt x="140" y="32"/>
                  </a:moveTo>
                  <a:lnTo>
                    <a:pt x="7" y="296"/>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56" name="Line 112"/>
            <p:cNvSpPr>
              <a:spLocks noChangeShapeType="1"/>
            </p:cNvSpPr>
            <p:nvPr/>
          </p:nvSpPr>
          <p:spPr bwMode="auto">
            <a:xfrm flipH="1">
              <a:off x="1821" y="3339"/>
              <a:ext cx="114" cy="490"/>
            </a:xfrm>
            <a:prstGeom prst="line">
              <a:avLst/>
            </a:prstGeom>
            <a:noFill/>
            <a:ln w="3175">
              <a:solidFill>
                <a:srgbClr val="000000"/>
              </a:solidFill>
              <a:prstDash val="sysDash"/>
              <a:round/>
              <a:headEnd/>
              <a:tailEnd/>
            </a:ln>
          </p:spPr>
          <p:txBody>
            <a:bodyPr/>
            <a:lstStyle/>
            <a:p>
              <a:endParaRPr lang="en-US"/>
            </a:p>
          </p:txBody>
        </p:sp>
        <p:sp>
          <p:nvSpPr>
            <p:cNvPr id="671857" name="Freeform 113"/>
            <p:cNvSpPr>
              <a:spLocks/>
            </p:cNvSpPr>
            <p:nvPr/>
          </p:nvSpPr>
          <p:spPr bwMode="auto">
            <a:xfrm>
              <a:off x="1820" y="3790"/>
              <a:ext cx="19" cy="39"/>
            </a:xfrm>
            <a:custGeom>
              <a:avLst/>
              <a:gdLst/>
              <a:ahLst/>
              <a:cxnLst>
                <a:cxn ang="0">
                  <a:pos x="140" y="32"/>
                </a:cxn>
                <a:cxn ang="0">
                  <a:pos x="7" y="296"/>
                </a:cxn>
                <a:cxn ang="0">
                  <a:pos x="0" y="0"/>
                </a:cxn>
                <a:cxn ang="0">
                  <a:pos x="140" y="32"/>
                </a:cxn>
              </a:cxnLst>
              <a:rect l="0" t="0" r="r" b="b"/>
              <a:pathLst>
                <a:path w="140" h="296">
                  <a:moveTo>
                    <a:pt x="140" y="32"/>
                  </a:moveTo>
                  <a:lnTo>
                    <a:pt x="7" y="296"/>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58" name="Line 114"/>
            <p:cNvSpPr>
              <a:spLocks noChangeShapeType="1"/>
            </p:cNvSpPr>
            <p:nvPr/>
          </p:nvSpPr>
          <p:spPr bwMode="auto">
            <a:xfrm flipH="1">
              <a:off x="1937" y="3339"/>
              <a:ext cx="113" cy="490"/>
            </a:xfrm>
            <a:prstGeom prst="line">
              <a:avLst/>
            </a:prstGeom>
            <a:noFill/>
            <a:ln w="3175">
              <a:solidFill>
                <a:srgbClr val="000000"/>
              </a:solidFill>
              <a:prstDash val="sysDash"/>
              <a:round/>
              <a:headEnd/>
              <a:tailEnd/>
            </a:ln>
          </p:spPr>
          <p:txBody>
            <a:bodyPr/>
            <a:lstStyle/>
            <a:p>
              <a:endParaRPr lang="en-US"/>
            </a:p>
          </p:txBody>
        </p:sp>
        <p:sp>
          <p:nvSpPr>
            <p:cNvPr id="671859" name="Freeform 115"/>
            <p:cNvSpPr>
              <a:spLocks/>
            </p:cNvSpPr>
            <p:nvPr/>
          </p:nvSpPr>
          <p:spPr bwMode="auto">
            <a:xfrm>
              <a:off x="1936" y="3790"/>
              <a:ext cx="18" cy="39"/>
            </a:xfrm>
            <a:custGeom>
              <a:avLst/>
              <a:gdLst/>
              <a:ahLst/>
              <a:cxnLst>
                <a:cxn ang="0">
                  <a:pos x="140" y="32"/>
                </a:cxn>
                <a:cxn ang="0">
                  <a:pos x="6" y="296"/>
                </a:cxn>
                <a:cxn ang="0">
                  <a:pos x="0" y="0"/>
                </a:cxn>
                <a:cxn ang="0">
                  <a:pos x="140" y="32"/>
                </a:cxn>
              </a:cxnLst>
              <a:rect l="0" t="0" r="r" b="b"/>
              <a:pathLst>
                <a:path w="140" h="296">
                  <a:moveTo>
                    <a:pt x="140" y="32"/>
                  </a:moveTo>
                  <a:lnTo>
                    <a:pt x="6" y="296"/>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60" name="Line 116"/>
            <p:cNvSpPr>
              <a:spLocks noChangeShapeType="1"/>
            </p:cNvSpPr>
            <p:nvPr/>
          </p:nvSpPr>
          <p:spPr bwMode="auto">
            <a:xfrm flipV="1">
              <a:off x="1595" y="3164"/>
              <a:ext cx="453" cy="663"/>
            </a:xfrm>
            <a:prstGeom prst="line">
              <a:avLst/>
            </a:prstGeom>
            <a:noFill/>
            <a:ln w="3175">
              <a:solidFill>
                <a:srgbClr val="000000"/>
              </a:solidFill>
              <a:prstDash val="sysDash"/>
              <a:round/>
              <a:headEnd/>
              <a:tailEnd/>
            </a:ln>
          </p:spPr>
          <p:txBody>
            <a:bodyPr/>
            <a:lstStyle/>
            <a:p>
              <a:endParaRPr lang="en-US"/>
            </a:p>
          </p:txBody>
        </p:sp>
        <p:sp>
          <p:nvSpPr>
            <p:cNvPr id="671861" name="Freeform 117"/>
            <p:cNvSpPr>
              <a:spLocks/>
            </p:cNvSpPr>
            <p:nvPr/>
          </p:nvSpPr>
          <p:spPr bwMode="auto">
            <a:xfrm>
              <a:off x="2019" y="3164"/>
              <a:ext cx="29" cy="37"/>
            </a:xfrm>
            <a:custGeom>
              <a:avLst/>
              <a:gdLst/>
              <a:ahLst/>
              <a:cxnLst>
                <a:cxn ang="0">
                  <a:pos x="0" y="197"/>
                </a:cxn>
                <a:cxn ang="0">
                  <a:pos x="223" y="0"/>
                </a:cxn>
                <a:cxn ang="0">
                  <a:pos x="119" y="278"/>
                </a:cxn>
                <a:cxn ang="0">
                  <a:pos x="0" y="197"/>
                </a:cxn>
              </a:cxnLst>
              <a:rect l="0" t="0" r="r" b="b"/>
              <a:pathLst>
                <a:path w="223" h="278">
                  <a:moveTo>
                    <a:pt x="0" y="197"/>
                  </a:moveTo>
                  <a:lnTo>
                    <a:pt x="223" y="0"/>
                  </a:lnTo>
                  <a:lnTo>
                    <a:pt x="119" y="278"/>
                  </a:lnTo>
                  <a:lnTo>
                    <a:pt x="0" y="197"/>
                  </a:lnTo>
                  <a:close/>
                </a:path>
              </a:pathLst>
            </a:custGeom>
            <a:solidFill>
              <a:srgbClr val="000000"/>
            </a:solidFill>
            <a:ln w="3175">
              <a:solidFill>
                <a:srgbClr val="000000"/>
              </a:solidFill>
              <a:prstDash val="solid"/>
              <a:round/>
              <a:headEnd/>
              <a:tailEnd/>
            </a:ln>
          </p:spPr>
          <p:txBody>
            <a:bodyPr/>
            <a:lstStyle/>
            <a:p>
              <a:endParaRPr lang="en-US"/>
            </a:p>
          </p:txBody>
        </p:sp>
        <p:sp>
          <p:nvSpPr>
            <p:cNvPr id="671862" name="Line 118"/>
            <p:cNvSpPr>
              <a:spLocks noChangeShapeType="1"/>
            </p:cNvSpPr>
            <p:nvPr/>
          </p:nvSpPr>
          <p:spPr bwMode="auto">
            <a:xfrm flipV="1">
              <a:off x="1708" y="3176"/>
              <a:ext cx="350" cy="649"/>
            </a:xfrm>
            <a:prstGeom prst="line">
              <a:avLst/>
            </a:prstGeom>
            <a:noFill/>
            <a:ln w="3175">
              <a:solidFill>
                <a:srgbClr val="000000"/>
              </a:solidFill>
              <a:prstDash val="sysDash"/>
              <a:round/>
              <a:headEnd/>
              <a:tailEnd/>
            </a:ln>
          </p:spPr>
          <p:txBody>
            <a:bodyPr/>
            <a:lstStyle/>
            <a:p>
              <a:endParaRPr lang="en-US"/>
            </a:p>
          </p:txBody>
        </p:sp>
        <p:sp>
          <p:nvSpPr>
            <p:cNvPr id="671863" name="Freeform 119"/>
            <p:cNvSpPr>
              <a:spLocks/>
            </p:cNvSpPr>
            <p:nvPr/>
          </p:nvSpPr>
          <p:spPr bwMode="auto">
            <a:xfrm>
              <a:off x="2031" y="3176"/>
              <a:ext cx="27" cy="38"/>
            </a:xfrm>
            <a:custGeom>
              <a:avLst/>
              <a:gdLst/>
              <a:ahLst/>
              <a:cxnLst>
                <a:cxn ang="0">
                  <a:pos x="0" y="219"/>
                </a:cxn>
                <a:cxn ang="0">
                  <a:pos x="201" y="0"/>
                </a:cxn>
                <a:cxn ang="0">
                  <a:pos x="127" y="287"/>
                </a:cxn>
                <a:cxn ang="0">
                  <a:pos x="0" y="219"/>
                </a:cxn>
              </a:cxnLst>
              <a:rect l="0" t="0" r="r" b="b"/>
              <a:pathLst>
                <a:path w="201" h="287">
                  <a:moveTo>
                    <a:pt x="0" y="219"/>
                  </a:moveTo>
                  <a:lnTo>
                    <a:pt x="201" y="0"/>
                  </a:lnTo>
                  <a:lnTo>
                    <a:pt x="127" y="287"/>
                  </a:lnTo>
                  <a:lnTo>
                    <a:pt x="0" y="219"/>
                  </a:lnTo>
                  <a:close/>
                </a:path>
              </a:pathLst>
            </a:custGeom>
            <a:solidFill>
              <a:srgbClr val="000000"/>
            </a:solidFill>
            <a:ln w="3175">
              <a:solidFill>
                <a:srgbClr val="000000"/>
              </a:solidFill>
              <a:prstDash val="solid"/>
              <a:round/>
              <a:headEnd/>
              <a:tailEnd/>
            </a:ln>
          </p:spPr>
          <p:txBody>
            <a:bodyPr/>
            <a:lstStyle/>
            <a:p>
              <a:endParaRPr lang="en-US"/>
            </a:p>
          </p:txBody>
        </p:sp>
        <p:sp>
          <p:nvSpPr>
            <p:cNvPr id="671864" name="Line 120"/>
            <p:cNvSpPr>
              <a:spLocks noChangeShapeType="1"/>
            </p:cNvSpPr>
            <p:nvPr/>
          </p:nvSpPr>
          <p:spPr bwMode="auto">
            <a:xfrm flipV="1">
              <a:off x="1821" y="3187"/>
              <a:ext cx="241" cy="638"/>
            </a:xfrm>
            <a:prstGeom prst="line">
              <a:avLst/>
            </a:prstGeom>
            <a:noFill/>
            <a:ln w="3175">
              <a:solidFill>
                <a:srgbClr val="000000"/>
              </a:solidFill>
              <a:prstDash val="sysDash"/>
              <a:round/>
              <a:headEnd/>
              <a:tailEnd/>
            </a:ln>
          </p:spPr>
          <p:txBody>
            <a:bodyPr/>
            <a:lstStyle/>
            <a:p>
              <a:endParaRPr lang="en-US"/>
            </a:p>
          </p:txBody>
        </p:sp>
        <p:sp>
          <p:nvSpPr>
            <p:cNvPr id="671865" name="Freeform 121"/>
            <p:cNvSpPr>
              <a:spLocks/>
            </p:cNvSpPr>
            <p:nvPr/>
          </p:nvSpPr>
          <p:spPr bwMode="auto">
            <a:xfrm>
              <a:off x="2040" y="3187"/>
              <a:ext cx="22" cy="40"/>
            </a:xfrm>
            <a:custGeom>
              <a:avLst/>
              <a:gdLst/>
              <a:ahLst/>
              <a:cxnLst>
                <a:cxn ang="0">
                  <a:pos x="0" y="244"/>
                </a:cxn>
                <a:cxn ang="0">
                  <a:pos x="170" y="0"/>
                </a:cxn>
                <a:cxn ang="0">
                  <a:pos x="135" y="295"/>
                </a:cxn>
                <a:cxn ang="0">
                  <a:pos x="0" y="244"/>
                </a:cxn>
              </a:cxnLst>
              <a:rect l="0" t="0" r="r" b="b"/>
              <a:pathLst>
                <a:path w="170" h="295">
                  <a:moveTo>
                    <a:pt x="0" y="244"/>
                  </a:moveTo>
                  <a:lnTo>
                    <a:pt x="170" y="0"/>
                  </a:lnTo>
                  <a:lnTo>
                    <a:pt x="135" y="295"/>
                  </a:lnTo>
                  <a:lnTo>
                    <a:pt x="0" y="244"/>
                  </a:lnTo>
                  <a:close/>
                </a:path>
              </a:pathLst>
            </a:custGeom>
            <a:solidFill>
              <a:srgbClr val="000000"/>
            </a:solidFill>
            <a:ln w="3175">
              <a:solidFill>
                <a:srgbClr val="000000"/>
              </a:solidFill>
              <a:prstDash val="solid"/>
              <a:round/>
              <a:headEnd/>
              <a:tailEnd/>
            </a:ln>
          </p:spPr>
          <p:txBody>
            <a:bodyPr/>
            <a:lstStyle/>
            <a:p>
              <a:endParaRPr lang="en-US"/>
            </a:p>
          </p:txBody>
        </p:sp>
        <p:sp>
          <p:nvSpPr>
            <p:cNvPr id="671866" name="Line 122"/>
            <p:cNvSpPr>
              <a:spLocks noChangeShapeType="1"/>
            </p:cNvSpPr>
            <p:nvPr/>
          </p:nvSpPr>
          <p:spPr bwMode="auto">
            <a:xfrm flipV="1">
              <a:off x="1936" y="3191"/>
              <a:ext cx="131" cy="634"/>
            </a:xfrm>
            <a:prstGeom prst="line">
              <a:avLst/>
            </a:prstGeom>
            <a:noFill/>
            <a:ln w="3175">
              <a:solidFill>
                <a:srgbClr val="000000"/>
              </a:solidFill>
              <a:prstDash val="sysDash"/>
              <a:round/>
              <a:headEnd/>
              <a:tailEnd/>
            </a:ln>
          </p:spPr>
          <p:txBody>
            <a:bodyPr/>
            <a:lstStyle/>
            <a:p>
              <a:endParaRPr lang="en-US"/>
            </a:p>
          </p:txBody>
        </p:sp>
        <p:sp>
          <p:nvSpPr>
            <p:cNvPr id="671867" name="Freeform 123"/>
            <p:cNvSpPr>
              <a:spLocks/>
            </p:cNvSpPr>
            <p:nvPr/>
          </p:nvSpPr>
          <p:spPr bwMode="auto">
            <a:xfrm>
              <a:off x="2050" y="3191"/>
              <a:ext cx="18" cy="40"/>
            </a:xfrm>
            <a:custGeom>
              <a:avLst/>
              <a:gdLst/>
              <a:ahLst/>
              <a:cxnLst>
                <a:cxn ang="0">
                  <a:pos x="0" y="269"/>
                </a:cxn>
                <a:cxn ang="0">
                  <a:pos x="129" y="0"/>
                </a:cxn>
                <a:cxn ang="0">
                  <a:pos x="141" y="297"/>
                </a:cxn>
                <a:cxn ang="0">
                  <a:pos x="0" y="269"/>
                </a:cxn>
              </a:cxnLst>
              <a:rect l="0" t="0" r="r" b="b"/>
              <a:pathLst>
                <a:path w="141" h="297">
                  <a:moveTo>
                    <a:pt x="0" y="269"/>
                  </a:moveTo>
                  <a:lnTo>
                    <a:pt x="129" y="0"/>
                  </a:lnTo>
                  <a:lnTo>
                    <a:pt x="141" y="297"/>
                  </a:lnTo>
                  <a:lnTo>
                    <a:pt x="0" y="269"/>
                  </a:lnTo>
                  <a:close/>
                </a:path>
              </a:pathLst>
            </a:custGeom>
            <a:solidFill>
              <a:srgbClr val="000000"/>
            </a:solidFill>
            <a:ln w="3175">
              <a:solidFill>
                <a:srgbClr val="000000"/>
              </a:solidFill>
              <a:prstDash val="solid"/>
              <a:round/>
              <a:headEnd/>
              <a:tailEnd/>
            </a:ln>
          </p:spPr>
          <p:txBody>
            <a:bodyPr/>
            <a:lstStyle/>
            <a:p>
              <a:endParaRPr lang="en-US"/>
            </a:p>
          </p:txBody>
        </p:sp>
        <p:sp>
          <p:nvSpPr>
            <p:cNvPr id="671868" name="Line 124"/>
            <p:cNvSpPr>
              <a:spLocks noChangeShapeType="1"/>
            </p:cNvSpPr>
            <p:nvPr/>
          </p:nvSpPr>
          <p:spPr bwMode="auto">
            <a:xfrm>
              <a:off x="1987" y="3888"/>
              <a:ext cx="893" cy="0"/>
            </a:xfrm>
            <a:prstGeom prst="line">
              <a:avLst/>
            </a:prstGeom>
            <a:noFill/>
            <a:ln w="3175">
              <a:solidFill>
                <a:srgbClr val="000000"/>
              </a:solidFill>
              <a:round/>
              <a:headEnd/>
              <a:tailEnd/>
            </a:ln>
          </p:spPr>
          <p:txBody>
            <a:bodyPr/>
            <a:lstStyle/>
            <a:p>
              <a:endParaRPr lang="en-US"/>
            </a:p>
          </p:txBody>
        </p:sp>
        <p:sp>
          <p:nvSpPr>
            <p:cNvPr id="671869" name="Line 125"/>
            <p:cNvSpPr>
              <a:spLocks noChangeShapeType="1"/>
            </p:cNvSpPr>
            <p:nvPr/>
          </p:nvSpPr>
          <p:spPr bwMode="auto">
            <a:xfrm flipV="1">
              <a:off x="2353" y="3829"/>
              <a:ext cx="1" cy="57"/>
            </a:xfrm>
            <a:prstGeom prst="line">
              <a:avLst/>
            </a:prstGeom>
            <a:noFill/>
            <a:ln w="3175">
              <a:solidFill>
                <a:srgbClr val="000000"/>
              </a:solidFill>
              <a:round/>
              <a:headEnd/>
              <a:tailEnd/>
            </a:ln>
          </p:spPr>
          <p:txBody>
            <a:bodyPr/>
            <a:lstStyle/>
            <a:p>
              <a:endParaRPr lang="en-US"/>
            </a:p>
          </p:txBody>
        </p:sp>
        <p:sp>
          <p:nvSpPr>
            <p:cNvPr id="671870" name="Line 126"/>
            <p:cNvSpPr>
              <a:spLocks noChangeShapeType="1"/>
            </p:cNvSpPr>
            <p:nvPr/>
          </p:nvSpPr>
          <p:spPr bwMode="auto">
            <a:xfrm flipV="1">
              <a:off x="2468" y="3829"/>
              <a:ext cx="0" cy="57"/>
            </a:xfrm>
            <a:prstGeom prst="line">
              <a:avLst/>
            </a:prstGeom>
            <a:noFill/>
            <a:ln w="3175">
              <a:solidFill>
                <a:srgbClr val="000000"/>
              </a:solidFill>
              <a:round/>
              <a:headEnd/>
              <a:tailEnd/>
            </a:ln>
          </p:spPr>
          <p:txBody>
            <a:bodyPr/>
            <a:lstStyle/>
            <a:p>
              <a:endParaRPr lang="en-US"/>
            </a:p>
          </p:txBody>
        </p:sp>
        <p:sp>
          <p:nvSpPr>
            <p:cNvPr id="671871" name="Line 127"/>
            <p:cNvSpPr>
              <a:spLocks noChangeShapeType="1"/>
            </p:cNvSpPr>
            <p:nvPr/>
          </p:nvSpPr>
          <p:spPr bwMode="auto">
            <a:xfrm flipV="1">
              <a:off x="2583" y="3829"/>
              <a:ext cx="0" cy="57"/>
            </a:xfrm>
            <a:prstGeom prst="line">
              <a:avLst/>
            </a:prstGeom>
            <a:noFill/>
            <a:ln w="3175">
              <a:solidFill>
                <a:srgbClr val="000000"/>
              </a:solidFill>
              <a:round/>
              <a:headEnd/>
              <a:tailEnd/>
            </a:ln>
          </p:spPr>
          <p:txBody>
            <a:bodyPr/>
            <a:lstStyle/>
            <a:p>
              <a:endParaRPr lang="en-US"/>
            </a:p>
          </p:txBody>
        </p:sp>
        <p:sp>
          <p:nvSpPr>
            <p:cNvPr id="671872" name="Line 128"/>
            <p:cNvSpPr>
              <a:spLocks noChangeShapeType="1"/>
            </p:cNvSpPr>
            <p:nvPr/>
          </p:nvSpPr>
          <p:spPr bwMode="auto">
            <a:xfrm flipV="1">
              <a:off x="2697" y="3829"/>
              <a:ext cx="0" cy="57"/>
            </a:xfrm>
            <a:prstGeom prst="line">
              <a:avLst/>
            </a:prstGeom>
            <a:noFill/>
            <a:ln w="3175">
              <a:solidFill>
                <a:srgbClr val="000000"/>
              </a:solidFill>
              <a:round/>
              <a:headEnd/>
              <a:tailEnd/>
            </a:ln>
          </p:spPr>
          <p:txBody>
            <a:bodyPr/>
            <a:lstStyle/>
            <a:p>
              <a:endParaRPr lang="en-US"/>
            </a:p>
          </p:txBody>
        </p:sp>
        <p:sp>
          <p:nvSpPr>
            <p:cNvPr id="671873" name="Line 129"/>
            <p:cNvSpPr>
              <a:spLocks noChangeShapeType="1"/>
            </p:cNvSpPr>
            <p:nvPr/>
          </p:nvSpPr>
          <p:spPr bwMode="auto">
            <a:xfrm flipV="1">
              <a:off x="2811" y="3829"/>
              <a:ext cx="0" cy="57"/>
            </a:xfrm>
            <a:prstGeom prst="line">
              <a:avLst/>
            </a:prstGeom>
            <a:noFill/>
            <a:ln w="3175">
              <a:solidFill>
                <a:srgbClr val="000000"/>
              </a:solidFill>
              <a:round/>
              <a:headEnd/>
              <a:tailEnd/>
            </a:ln>
          </p:spPr>
          <p:txBody>
            <a:bodyPr/>
            <a:lstStyle/>
            <a:p>
              <a:endParaRPr lang="en-US"/>
            </a:p>
          </p:txBody>
        </p:sp>
        <p:sp>
          <p:nvSpPr>
            <p:cNvPr id="671874" name="Line 130"/>
            <p:cNvSpPr>
              <a:spLocks noChangeShapeType="1"/>
            </p:cNvSpPr>
            <p:nvPr/>
          </p:nvSpPr>
          <p:spPr bwMode="auto">
            <a:xfrm flipH="1">
              <a:off x="2786" y="3798"/>
              <a:ext cx="48" cy="57"/>
            </a:xfrm>
            <a:prstGeom prst="line">
              <a:avLst/>
            </a:prstGeom>
            <a:noFill/>
            <a:ln w="3175">
              <a:solidFill>
                <a:srgbClr val="000000"/>
              </a:solidFill>
              <a:round/>
              <a:headEnd/>
              <a:tailEnd/>
            </a:ln>
          </p:spPr>
          <p:txBody>
            <a:bodyPr/>
            <a:lstStyle/>
            <a:p>
              <a:endParaRPr lang="en-US"/>
            </a:p>
          </p:txBody>
        </p:sp>
        <p:sp>
          <p:nvSpPr>
            <p:cNvPr id="671875" name="Line 131"/>
            <p:cNvSpPr>
              <a:spLocks noChangeShapeType="1"/>
            </p:cNvSpPr>
            <p:nvPr/>
          </p:nvSpPr>
          <p:spPr bwMode="auto">
            <a:xfrm flipH="1">
              <a:off x="2671" y="3804"/>
              <a:ext cx="56" cy="43"/>
            </a:xfrm>
            <a:prstGeom prst="line">
              <a:avLst/>
            </a:prstGeom>
            <a:noFill/>
            <a:ln w="3175">
              <a:solidFill>
                <a:srgbClr val="000000"/>
              </a:solidFill>
              <a:round/>
              <a:headEnd/>
              <a:tailEnd/>
            </a:ln>
          </p:spPr>
          <p:txBody>
            <a:bodyPr/>
            <a:lstStyle/>
            <a:p>
              <a:endParaRPr lang="en-US"/>
            </a:p>
          </p:txBody>
        </p:sp>
        <p:sp>
          <p:nvSpPr>
            <p:cNvPr id="671876" name="Line 132"/>
            <p:cNvSpPr>
              <a:spLocks noChangeShapeType="1"/>
            </p:cNvSpPr>
            <p:nvPr/>
          </p:nvSpPr>
          <p:spPr bwMode="auto">
            <a:xfrm flipH="1">
              <a:off x="2553" y="3806"/>
              <a:ext cx="57" cy="39"/>
            </a:xfrm>
            <a:prstGeom prst="line">
              <a:avLst/>
            </a:prstGeom>
            <a:noFill/>
            <a:ln w="3175">
              <a:solidFill>
                <a:srgbClr val="000000"/>
              </a:solidFill>
              <a:round/>
              <a:headEnd/>
              <a:tailEnd/>
            </a:ln>
          </p:spPr>
          <p:txBody>
            <a:bodyPr/>
            <a:lstStyle/>
            <a:p>
              <a:endParaRPr lang="en-US"/>
            </a:p>
          </p:txBody>
        </p:sp>
        <p:sp>
          <p:nvSpPr>
            <p:cNvPr id="671877" name="Line 133"/>
            <p:cNvSpPr>
              <a:spLocks noChangeShapeType="1"/>
            </p:cNvSpPr>
            <p:nvPr/>
          </p:nvSpPr>
          <p:spPr bwMode="auto">
            <a:xfrm flipH="1">
              <a:off x="2439" y="3809"/>
              <a:ext cx="61" cy="32"/>
            </a:xfrm>
            <a:prstGeom prst="line">
              <a:avLst/>
            </a:prstGeom>
            <a:noFill/>
            <a:ln w="3175">
              <a:solidFill>
                <a:srgbClr val="000000"/>
              </a:solidFill>
              <a:round/>
              <a:headEnd/>
              <a:tailEnd/>
            </a:ln>
          </p:spPr>
          <p:txBody>
            <a:bodyPr/>
            <a:lstStyle/>
            <a:p>
              <a:endParaRPr lang="en-US"/>
            </a:p>
          </p:txBody>
        </p:sp>
        <p:sp>
          <p:nvSpPr>
            <p:cNvPr id="671878" name="Line 134"/>
            <p:cNvSpPr>
              <a:spLocks noChangeShapeType="1"/>
            </p:cNvSpPr>
            <p:nvPr/>
          </p:nvSpPr>
          <p:spPr bwMode="auto">
            <a:xfrm flipH="1">
              <a:off x="2322" y="3814"/>
              <a:ext cx="63" cy="23"/>
            </a:xfrm>
            <a:prstGeom prst="line">
              <a:avLst/>
            </a:prstGeom>
            <a:noFill/>
            <a:ln w="3175">
              <a:solidFill>
                <a:srgbClr val="000000"/>
              </a:solidFill>
              <a:round/>
              <a:headEnd/>
              <a:tailEnd/>
            </a:ln>
          </p:spPr>
          <p:txBody>
            <a:bodyPr/>
            <a:lstStyle/>
            <a:p>
              <a:endParaRPr lang="en-US"/>
            </a:p>
          </p:txBody>
        </p:sp>
        <p:sp>
          <p:nvSpPr>
            <p:cNvPr id="671879" name="Line 135"/>
            <p:cNvSpPr>
              <a:spLocks noChangeShapeType="1"/>
            </p:cNvSpPr>
            <p:nvPr/>
          </p:nvSpPr>
          <p:spPr bwMode="auto">
            <a:xfrm flipH="1">
              <a:off x="2697" y="3337"/>
              <a:ext cx="113" cy="490"/>
            </a:xfrm>
            <a:prstGeom prst="line">
              <a:avLst/>
            </a:prstGeom>
            <a:noFill/>
            <a:ln w="3175">
              <a:solidFill>
                <a:srgbClr val="000000"/>
              </a:solidFill>
              <a:prstDash val="sysDash"/>
              <a:round/>
              <a:headEnd/>
              <a:tailEnd/>
            </a:ln>
          </p:spPr>
          <p:txBody>
            <a:bodyPr/>
            <a:lstStyle/>
            <a:p>
              <a:endParaRPr lang="en-US"/>
            </a:p>
          </p:txBody>
        </p:sp>
        <p:sp>
          <p:nvSpPr>
            <p:cNvPr id="671880" name="Freeform 136"/>
            <p:cNvSpPr>
              <a:spLocks/>
            </p:cNvSpPr>
            <p:nvPr/>
          </p:nvSpPr>
          <p:spPr bwMode="auto">
            <a:xfrm>
              <a:off x="2696" y="3787"/>
              <a:ext cx="19" cy="40"/>
            </a:xfrm>
            <a:custGeom>
              <a:avLst/>
              <a:gdLst/>
              <a:ahLst/>
              <a:cxnLst>
                <a:cxn ang="0">
                  <a:pos x="140" y="32"/>
                </a:cxn>
                <a:cxn ang="0">
                  <a:pos x="6" y="295"/>
                </a:cxn>
                <a:cxn ang="0">
                  <a:pos x="0" y="0"/>
                </a:cxn>
                <a:cxn ang="0">
                  <a:pos x="140" y="32"/>
                </a:cxn>
              </a:cxnLst>
              <a:rect l="0" t="0" r="r" b="b"/>
              <a:pathLst>
                <a:path w="140" h="295">
                  <a:moveTo>
                    <a:pt x="140" y="32"/>
                  </a:moveTo>
                  <a:lnTo>
                    <a:pt x="6" y="295"/>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81" name="Line 137"/>
            <p:cNvSpPr>
              <a:spLocks noChangeShapeType="1"/>
            </p:cNvSpPr>
            <p:nvPr/>
          </p:nvSpPr>
          <p:spPr bwMode="auto">
            <a:xfrm flipH="1" flipV="1">
              <a:off x="2250" y="3150"/>
              <a:ext cx="560" cy="677"/>
            </a:xfrm>
            <a:prstGeom prst="line">
              <a:avLst/>
            </a:prstGeom>
            <a:noFill/>
            <a:ln w="3175">
              <a:solidFill>
                <a:srgbClr val="000000"/>
              </a:solidFill>
              <a:prstDash val="sysDash"/>
              <a:round/>
              <a:headEnd/>
              <a:tailEnd/>
            </a:ln>
          </p:spPr>
          <p:txBody>
            <a:bodyPr/>
            <a:lstStyle/>
            <a:p>
              <a:endParaRPr lang="en-US"/>
            </a:p>
          </p:txBody>
        </p:sp>
        <p:sp>
          <p:nvSpPr>
            <p:cNvPr id="671882" name="Freeform 138"/>
            <p:cNvSpPr>
              <a:spLocks/>
            </p:cNvSpPr>
            <p:nvPr/>
          </p:nvSpPr>
          <p:spPr bwMode="auto">
            <a:xfrm>
              <a:off x="2250" y="3150"/>
              <a:ext cx="31" cy="36"/>
            </a:xfrm>
            <a:custGeom>
              <a:avLst/>
              <a:gdLst/>
              <a:ahLst/>
              <a:cxnLst>
                <a:cxn ang="0">
                  <a:pos x="127" y="268"/>
                </a:cxn>
                <a:cxn ang="0">
                  <a:pos x="0" y="0"/>
                </a:cxn>
                <a:cxn ang="0">
                  <a:pos x="238" y="176"/>
                </a:cxn>
                <a:cxn ang="0">
                  <a:pos x="127" y="268"/>
                </a:cxn>
              </a:cxnLst>
              <a:rect l="0" t="0" r="r" b="b"/>
              <a:pathLst>
                <a:path w="238" h="268">
                  <a:moveTo>
                    <a:pt x="127" y="268"/>
                  </a:moveTo>
                  <a:lnTo>
                    <a:pt x="0" y="0"/>
                  </a:lnTo>
                  <a:lnTo>
                    <a:pt x="238" y="176"/>
                  </a:lnTo>
                  <a:lnTo>
                    <a:pt x="127" y="268"/>
                  </a:lnTo>
                  <a:close/>
                </a:path>
              </a:pathLst>
            </a:custGeom>
            <a:solidFill>
              <a:srgbClr val="000000"/>
            </a:solidFill>
            <a:ln w="3175">
              <a:solidFill>
                <a:srgbClr val="000000"/>
              </a:solidFill>
              <a:prstDash val="solid"/>
              <a:round/>
              <a:headEnd/>
              <a:tailEnd/>
            </a:ln>
          </p:spPr>
          <p:txBody>
            <a:bodyPr/>
            <a:lstStyle/>
            <a:p>
              <a:endParaRPr lang="en-US"/>
            </a:p>
          </p:txBody>
        </p:sp>
        <p:sp>
          <p:nvSpPr>
            <p:cNvPr id="671883" name="Line 139"/>
            <p:cNvSpPr>
              <a:spLocks noChangeShapeType="1"/>
            </p:cNvSpPr>
            <p:nvPr/>
          </p:nvSpPr>
          <p:spPr bwMode="auto">
            <a:xfrm flipH="1">
              <a:off x="2584" y="3337"/>
              <a:ext cx="113" cy="490"/>
            </a:xfrm>
            <a:prstGeom prst="line">
              <a:avLst/>
            </a:prstGeom>
            <a:noFill/>
            <a:ln w="3175">
              <a:solidFill>
                <a:srgbClr val="000000"/>
              </a:solidFill>
              <a:prstDash val="sysDash"/>
              <a:round/>
              <a:headEnd/>
              <a:tailEnd/>
            </a:ln>
          </p:spPr>
          <p:txBody>
            <a:bodyPr/>
            <a:lstStyle/>
            <a:p>
              <a:endParaRPr lang="en-US"/>
            </a:p>
          </p:txBody>
        </p:sp>
        <p:sp>
          <p:nvSpPr>
            <p:cNvPr id="671884" name="Freeform 140"/>
            <p:cNvSpPr>
              <a:spLocks/>
            </p:cNvSpPr>
            <p:nvPr/>
          </p:nvSpPr>
          <p:spPr bwMode="auto">
            <a:xfrm>
              <a:off x="2583" y="3787"/>
              <a:ext cx="19" cy="40"/>
            </a:xfrm>
            <a:custGeom>
              <a:avLst/>
              <a:gdLst/>
              <a:ahLst/>
              <a:cxnLst>
                <a:cxn ang="0">
                  <a:pos x="140" y="32"/>
                </a:cxn>
                <a:cxn ang="0">
                  <a:pos x="6" y="295"/>
                </a:cxn>
                <a:cxn ang="0">
                  <a:pos x="0" y="0"/>
                </a:cxn>
                <a:cxn ang="0">
                  <a:pos x="140" y="32"/>
                </a:cxn>
              </a:cxnLst>
              <a:rect l="0" t="0" r="r" b="b"/>
              <a:pathLst>
                <a:path w="140" h="295">
                  <a:moveTo>
                    <a:pt x="140" y="32"/>
                  </a:moveTo>
                  <a:lnTo>
                    <a:pt x="6" y="295"/>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85" name="Line 141"/>
            <p:cNvSpPr>
              <a:spLocks noChangeShapeType="1"/>
            </p:cNvSpPr>
            <p:nvPr/>
          </p:nvSpPr>
          <p:spPr bwMode="auto">
            <a:xfrm flipH="1">
              <a:off x="2469" y="3337"/>
              <a:ext cx="113" cy="490"/>
            </a:xfrm>
            <a:prstGeom prst="line">
              <a:avLst/>
            </a:prstGeom>
            <a:noFill/>
            <a:ln w="3175">
              <a:solidFill>
                <a:srgbClr val="000000"/>
              </a:solidFill>
              <a:prstDash val="sysDash"/>
              <a:round/>
              <a:headEnd/>
              <a:tailEnd/>
            </a:ln>
          </p:spPr>
          <p:txBody>
            <a:bodyPr/>
            <a:lstStyle/>
            <a:p>
              <a:endParaRPr lang="en-US"/>
            </a:p>
          </p:txBody>
        </p:sp>
        <p:sp>
          <p:nvSpPr>
            <p:cNvPr id="671886" name="Freeform 142"/>
            <p:cNvSpPr>
              <a:spLocks/>
            </p:cNvSpPr>
            <p:nvPr/>
          </p:nvSpPr>
          <p:spPr bwMode="auto">
            <a:xfrm>
              <a:off x="2468" y="3787"/>
              <a:ext cx="19" cy="40"/>
            </a:xfrm>
            <a:custGeom>
              <a:avLst/>
              <a:gdLst/>
              <a:ahLst/>
              <a:cxnLst>
                <a:cxn ang="0">
                  <a:pos x="140" y="32"/>
                </a:cxn>
                <a:cxn ang="0">
                  <a:pos x="6" y="295"/>
                </a:cxn>
                <a:cxn ang="0">
                  <a:pos x="0" y="0"/>
                </a:cxn>
                <a:cxn ang="0">
                  <a:pos x="140" y="32"/>
                </a:cxn>
              </a:cxnLst>
              <a:rect l="0" t="0" r="r" b="b"/>
              <a:pathLst>
                <a:path w="140" h="295">
                  <a:moveTo>
                    <a:pt x="140" y="32"/>
                  </a:moveTo>
                  <a:lnTo>
                    <a:pt x="6" y="295"/>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87" name="Line 143"/>
            <p:cNvSpPr>
              <a:spLocks noChangeShapeType="1"/>
            </p:cNvSpPr>
            <p:nvPr/>
          </p:nvSpPr>
          <p:spPr bwMode="auto">
            <a:xfrm flipH="1">
              <a:off x="2356" y="3337"/>
              <a:ext cx="113" cy="490"/>
            </a:xfrm>
            <a:prstGeom prst="line">
              <a:avLst/>
            </a:prstGeom>
            <a:noFill/>
            <a:ln w="3175">
              <a:solidFill>
                <a:srgbClr val="000000"/>
              </a:solidFill>
              <a:prstDash val="sysDash"/>
              <a:round/>
              <a:headEnd/>
              <a:tailEnd/>
            </a:ln>
          </p:spPr>
          <p:txBody>
            <a:bodyPr/>
            <a:lstStyle/>
            <a:p>
              <a:endParaRPr lang="en-US"/>
            </a:p>
          </p:txBody>
        </p:sp>
        <p:sp>
          <p:nvSpPr>
            <p:cNvPr id="671888" name="Freeform 144"/>
            <p:cNvSpPr>
              <a:spLocks/>
            </p:cNvSpPr>
            <p:nvPr/>
          </p:nvSpPr>
          <p:spPr bwMode="auto">
            <a:xfrm>
              <a:off x="2355" y="3787"/>
              <a:ext cx="19" cy="40"/>
            </a:xfrm>
            <a:custGeom>
              <a:avLst/>
              <a:gdLst/>
              <a:ahLst/>
              <a:cxnLst>
                <a:cxn ang="0">
                  <a:pos x="140" y="32"/>
                </a:cxn>
                <a:cxn ang="0">
                  <a:pos x="7" y="295"/>
                </a:cxn>
                <a:cxn ang="0">
                  <a:pos x="0" y="0"/>
                </a:cxn>
                <a:cxn ang="0">
                  <a:pos x="140" y="32"/>
                </a:cxn>
              </a:cxnLst>
              <a:rect l="0" t="0" r="r" b="b"/>
              <a:pathLst>
                <a:path w="140" h="295">
                  <a:moveTo>
                    <a:pt x="140" y="32"/>
                  </a:moveTo>
                  <a:lnTo>
                    <a:pt x="7" y="295"/>
                  </a:lnTo>
                  <a:lnTo>
                    <a:pt x="0" y="0"/>
                  </a:lnTo>
                  <a:lnTo>
                    <a:pt x="140" y="32"/>
                  </a:lnTo>
                  <a:close/>
                </a:path>
              </a:pathLst>
            </a:custGeom>
            <a:solidFill>
              <a:srgbClr val="000000"/>
            </a:solidFill>
            <a:ln w="3175">
              <a:solidFill>
                <a:srgbClr val="000000"/>
              </a:solidFill>
              <a:prstDash val="solid"/>
              <a:round/>
              <a:headEnd/>
              <a:tailEnd/>
            </a:ln>
          </p:spPr>
          <p:txBody>
            <a:bodyPr/>
            <a:lstStyle/>
            <a:p>
              <a:endParaRPr lang="en-US"/>
            </a:p>
          </p:txBody>
        </p:sp>
        <p:sp>
          <p:nvSpPr>
            <p:cNvPr id="671889" name="Line 145"/>
            <p:cNvSpPr>
              <a:spLocks noChangeShapeType="1"/>
            </p:cNvSpPr>
            <p:nvPr/>
          </p:nvSpPr>
          <p:spPr bwMode="auto">
            <a:xfrm flipH="1" flipV="1">
              <a:off x="2239" y="3166"/>
              <a:ext cx="456" cy="661"/>
            </a:xfrm>
            <a:prstGeom prst="line">
              <a:avLst/>
            </a:prstGeom>
            <a:noFill/>
            <a:ln w="3175">
              <a:solidFill>
                <a:srgbClr val="000000"/>
              </a:solidFill>
              <a:prstDash val="sysDash"/>
              <a:round/>
              <a:headEnd/>
              <a:tailEnd/>
            </a:ln>
          </p:spPr>
          <p:txBody>
            <a:bodyPr/>
            <a:lstStyle/>
            <a:p>
              <a:endParaRPr lang="en-US"/>
            </a:p>
          </p:txBody>
        </p:sp>
        <p:sp>
          <p:nvSpPr>
            <p:cNvPr id="671890" name="Freeform 146"/>
            <p:cNvSpPr>
              <a:spLocks/>
            </p:cNvSpPr>
            <p:nvPr/>
          </p:nvSpPr>
          <p:spPr bwMode="auto">
            <a:xfrm>
              <a:off x="2239" y="3166"/>
              <a:ext cx="29" cy="38"/>
            </a:xfrm>
            <a:custGeom>
              <a:avLst/>
              <a:gdLst/>
              <a:ahLst/>
              <a:cxnLst>
                <a:cxn ang="0">
                  <a:pos x="104" y="279"/>
                </a:cxn>
                <a:cxn ang="0">
                  <a:pos x="0" y="0"/>
                </a:cxn>
                <a:cxn ang="0">
                  <a:pos x="223" y="196"/>
                </a:cxn>
                <a:cxn ang="0">
                  <a:pos x="104" y="279"/>
                </a:cxn>
              </a:cxnLst>
              <a:rect l="0" t="0" r="r" b="b"/>
              <a:pathLst>
                <a:path w="223" h="279">
                  <a:moveTo>
                    <a:pt x="104" y="279"/>
                  </a:moveTo>
                  <a:lnTo>
                    <a:pt x="0" y="0"/>
                  </a:lnTo>
                  <a:lnTo>
                    <a:pt x="223" y="196"/>
                  </a:lnTo>
                  <a:lnTo>
                    <a:pt x="104" y="279"/>
                  </a:lnTo>
                  <a:close/>
                </a:path>
              </a:pathLst>
            </a:custGeom>
            <a:solidFill>
              <a:srgbClr val="000000"/>
            </a:solidFill>
            <a:ln w="3175">
              <a:solidFill>
                <a:srgbClr val="000000"/>
              </a:solidFill>
              <a:prstDash val="solid"/>
              <a:round/>
              <a:headEnd/>
              <a:tailEnd/>
            </a:ln>
          </p:spPr>
          <p:txBody>
            <a:bodyPr/>
            <a:lstStyle/>
            <a:p>
              <a:endParaRPr lang="en-US"/>
            </a:p>
          </p:txBody>
        </p:sp>
        <p:sp>
          <p:nvSpPr>
            <p:cNvPr id="671891" name="Line 147"/>
            <p:cNvSpPr>
              <a:spLocks noChangeShapeType="1"/>
            </p:cNvSpPr>
            <p:nvPr/>
          </p:nvSpPr>
          <p:spPr bwMode="auto">
            <a:xfrm flipH="1" flipV="1">
              <a:off x="2232" y="3174"/>
              <a:ext cx="350" cy="649"/>
            </a:xfrm>
            <a:prstGeom prst="line">
              <a:avLst/>
            </a:prstGeom>
            <a:noFill/>
            <a:ln w="3175">
              <a:solidFill>
                <a:srgbClr val="000000"/>
              </a:solidFill>
              <a:prstDash val="sysDash"/>
              <a:round/>
              <a:headEnd/>
              <a:tailEnd/>
            </a:ln>
          </p:spPr>
          <p:txBody>
            <a:bodyPr/>
            <a:lstStyle/>
            <a:p>
              <a:endParaRPr lang="en-US"/>
            </a:p>
          </p:txBody>
        </p:sp>
        <p:sp>
          <p:nvSpPr>
            <p:cNvPr id="671892" name="Freeform 148"/>
            <p:cNvSpPr>
              <a:spLocks/>
            </p:cNvSpPr>
            <p:nvPr/>
          </p:nvSpPr>
          <p:spPr bwMode="auto">
            <a:xfrm>
              <a:off x="2232" y="3174"/>
              <a:ext cx="27" cy="38"/>
            </a:xfrm>
            <a:custGeom>
              <a:avLst/>
              <a:gdLst/>
              <a:ahLst/>
              <a:cxnLst>
                <a:cxn ang="0">
                  <a:pos x="72" y="287"/>
                </a:cxn>
                <a:cxn ang="0">
                  <a:pos x="0" y="0"/>
                </a:cxn>
                <a:cxn ang="0">
                  <a:pos x="200" y="219"/>
                </a:cxn>
                <a:cxn ang="0">
                  <a:pos x="72" y="287"/>
                </a:cxn>
              </a:cxnLst>
              <a:rect l="0" t="0" r="r" b="b"/>
              <a:pathLst>
                <a:path w="200" h="287">
                  <a:moveTo>
                    <a:pt x="72" y="287"/>
                  </a:moveTo>
                  <a:lnTo>
                    <a:pt x="0" y="0"/>
                  </a:lnTo>
                  <a:lnTo>
                    <a:pt x="200" y="219"/>
                  </a:lnTo>
                  <a:lnTo>
                    <a:pt x="72" y="287"/>
                  </a:lnTo>
                  <a:close/>
                </a:path>
              </a:pathLst>
            </a:custGeom>
            <a:solidFill>
              <a:srgbClr val="000000"/>
            </a:solidFill>
            <a:ln w="3175">
              <a:solidFill>
                <a:srgbClr val="000000"/>
              </a:solidFill>
              <a:prstDash val="solid"/>
              <a:round/>
              <a:headEnd/>
              <a:tailEnd/>
            </a:ln>
          </p:spPr>
          <p:txBody>
            <a:bodyPr/>
            <a:lstStyle/>
            <a:p>
              <a:endParaRPr lang="en-US"/>
            </a:p>
          </p:txBody>
        </p:sp>
        <p:sp>
          <p:nvSpPr>
            <p:cNvPr id="671893" name="Line 149"/>
            <p:cNvSpPr>
              <a:spLocks noChangeShapeType="1"/>
            </p:cNvSpPr>
            <p:nvPr/>
          </p:nvSpPr>
          <p:spPr bwMode="auto">
            <a:xfrm flipH="1" flipV="1">
              <a:off x="2228" y="3185"/>
              <a:ext cx="241" cy="638"/>
            </a:xfrm>
            <a:prstGeom prst="line">
              <a:avLst/>
            </a:prstGeom>
            <a:noFill/>
            <a:ln w="3175">
              <a:solidFill>
                <a:srgbClr val="000000"/>
              </a:solidFill>
              <a:prstDash val="sysDash"/>
              <a:round/>
              <a:headEnd/>
              <a:tailEnd/>
            </a:ln>
          </p:spPr>
          <p:txBody>
            <a:bodyPr/>
            <a:lstStyle/>
            <a:p>
              <a:endParaRPr lang="en-US"/>
            </a:p>
          </p:txBody>
        </p:sp>
        <p:sp>
          <p:nvSpPr>
            <p:cNvPr id="671894" name="Freeform 150"/>
            <p:cNvSpPr>
              <a:spLocks/>
            </p:cNvSpPr>
            <p:nvPr/>
          </p:nvSpPr>
          <p:spPr bwMode="auto">
            <a:xfrm>
              <a:off x="2228" y="3185"/>
              <a:ext cx="22" cy="40"/>
            </a:xfrm>
            <a:custGeom>
              <a:avLst/>
              <a:gdLst/>
              <a:ahLst/>
              <a:cxnLst>
                <a:cxn ang="0">
                  <a:pos x="34" y="296"/>
                </a:cxn>
                <a:cxn ang="0">
                  <a:pos x="0" y="0"/>
                </a:cxn>
                <a:cxn ang="0">
                  <a:pos x="169" y="244"/>
                </a:cxn>
                <a:cxn ang="0">
                  <a:pos x="34" y="296"/>
                </a:cxn>
              </a:cxnLst>
              <a:rect l="0" t="0" r="r" b="b"/>
              <a:pathLst>
                <a:path w="169" h="296">
                  <a:moveTo>
                    <a:pt x="34" y="296"/>
                  </a:moveTo>
                  <a:lnTo>
                    <a:pt x="0" y="0"/>
                  </a:lnTo>
                  <a:lnTo>
                    <a:pt x="169" y="244"/>
                  </a:lnTo>
                  <a:lnTo>
                    <a:pt x="34" y="296"/>
                  </a:lnTo>
                  <a:close/>
                </a:path>
              </a:pathLst>
            </a:custGeom>
            <a:solidFill>
              <a:srgbClr val="000000"/>
            </a:solidFill>
            <a:ln w="3175">
              <a:solidFill>
                <a:srgbClr val="000000"/>
              </a:solidFill>
              <a:prstDash val="solid"/>
              <a:round/>
              <a:headEnd/>
              <a:tailEnd/>
            </a:ln>
          </p:spPr>
          <p:txBody>
            <a:bodyPr/>
            <a:lstStyle/>
            <a:p>
              <a:endParaRPr lang="en-US"/>
            </a:p>
          </p:txBody>
        </p:sp>
        <p:sp>
          <p:nvSpPr>
            <p:cNvPr id="671895" name="Line 151"/>
            <p:cNvSpPr>
              <a:spLocks noChangeShapeType="1"/>
            </p:cNvSpPr>
            <p:nvPr/>
          </p:nvSpPr>
          <p:spPr bwMode="auto">
            <a:xfrm flipH="1" flipV="1">
              <a:off x="2224" y="3189"/>
              <a:ext cx="130" cy="634"/>
            </a:xfrm>
            <a:prstGeom prst="line">
              <a:avLst/>
            </a:prstGeom>
            <a:noFill/>
            <a:ln w="3175">
              <a:solidFill>
                <a:srgbClr val="000000"/>
              </a:solidFill>
              <a:prstDash val="sysDash"/>
              <a:round/>
              <a:headEnd/>
              <a:tailEnd/>
            </a:ln>
          </p:spPr>
          <p:txBody>
            <a:bodyPr/>
            <a:lstStyle/>
            <a:p>
              <a:endParaRPr lang="en-US"/>
            </a:p>
          </p:txBody>
        </p:sp>
        <p:sp>
          <p:nvSpPr>
            <p:cNvPr id="671896" name="Freeform 152"/>
            <p:cNvSpPr>
              <a:spLocks/>
            </p:cNvSpPr>
            <p:nvPr/>
          </p:nvSpPr>
          <p:spPr bwMode="auto">
            <a:xfrm>
              <a:off x="2222" y="3189"/>
              <a:ext cx="18" cy="40"/>
            </a:xfrm>
            <a:custGeom>
              <a:avLst/>
              <a:gdLst/>
              <a:ahLst/>
              <a:cxnLst>
                <a:cxn ang="0">
                  <a:pos x="0" y="296"/>
                </a:cxn>
                <a:cxn ang="0">
                  <a:pos x="13" y="0"/>
                </a:cxn>
                <a:cxn ang="0">
                  <a:pos x="140" y="268"/>
                </a:cxn>
                <a:cxn ang="0">
                  <a:pos x="0" y="296"/>
                </a:cxn>
              </a:cxnLst>
              <a:rect l="0" t="0" r="r" b="b"/>
              <a:pathLst>
                <a:path w="140" h="296">
                  <a:moveTo>
                    <a:pt x="0" y="296"/>
                  </a:moveTo>
                  <a:lnTo>
                    <a:pt x="13" y="0"/>
                  </a:lnTo>
                  <a:lnTo>
                    <a:pt x="140" y="268"/>
                  </a:lnTo>
                  <a:lnTo>
                    <a:pt x="0" y="296"/>
                  </a:lnTo>
                  <a:close/>
                </a:path>
              </a:pathLst>
            </a:custGeom>
            <a:solidFill>
              <a:srgbClr val="000000"/>
            </a:solidFill>
            <a:ln w="3175">
              <a:solidFill>
                <a:srgbClr val="000000"/>
              </a:solidFill>
              <a:prstDash val="solid"/>
              <a:round/>
              <a:headEnd/>
              <a:tailEnd/>
            </a:ln>
          </p:spPr>
          <p:txBody>
            <a:bodyPr/>
            <a:lstStyle/>
            <a:p>
              <a:endParaRPr lang="en-US"/>
            </a:p>
          </p:txBody>
        </p:sp>
        <p:sp>
          <p:nvSpPr>
            <p:cNvPr id="671897" name="Freeform 153"/>
            <p:cNvSpPr>
              <a:spLocks/>
            </p:cNvSpPr>
            <p:nvPr/>
          </p:nvSpPr>
          <p:spPr bwMode="auto">
            <a:xfrm>
              <a:off x="2075" y="3020"/>
              <a:ext cx="158" cy="155"/>
            </a:xfrm>
            <a:custGeom>
              <a:avLst/>
              <a:gdLst/>
              <a:ahLst/>
              <a:cxnLst>
                <a:cxn ang="0">
                  <a:pos x="242" y="1167"/>
                </a:cxn>
                <a:cxn ang="0">
                  <a:pos x="967" y="1167"/>
                </a:cxn>
                <a:cxn ang="0">
                  <a:pos x="1187" y="0"/>
                </a:cxn>
                <a:cxn ang="0">
                  <a:pos x="0" y="0"/>
                </a:cxn>
                <a:cxn ang="0">
                  <a:pos x="242" y="1167"/>
                </a:cxn>
              </a:cxnLst>
              <a:rect l="0" t="0" r="r" b="b"/>
              <a:pathLst>
                <a:path w="1187" h="1167">
                  <a:moveTo>
                    <a:pt x="242" y="1167"/>
                  </a:moveTo>
                  <a:lnTo>
                    <a:pt x="967" y="1167"/>
                  </a:lnTo>
                  <a:lnTo>
                    <a:pt x="1187" y="0"/>
                  </a:lnTo>
                  <a:lnTo>
                    <a:pt x="0" y="0"/>
                  </a:lnTo>
                  <a:lnTo>
                    <a:pt x="242" y="1167"/>
                  </a:lnTo>
                  <a:close/>
                </a:path>
              </a:pathLst>
            </a:custGeom>
            <a:solidFill>
              <a:srgbClr val="FFFFFF"/>
            </a:solidFill>
            <a:ln w="3175">
              <a:solidFill>
                <a:srgbClr val="000000"/>
              </a:solidFill>
              <a:prstDash val="solid"/>
              <a:round/>
              <a:headEnd/>
              <a:tailEnd/>
            </a:ln>
          </p:spPr>
          <p:txBody>
            <a:bodyPr/>
            <a:lstStyle/>
            <a:p>
              <a:endParaRPr lang="en-US"/>
            </a:p>
          </p:txBody>
        </p:sp>
        <p:sp>
          <p:nvSpPr>
            <p:cNvPr id="671898" name="Line 154"/>
            <p:cNvSpPr>
              <a:spLocks noChangeShapeType="1"/>
            </p:cNvSpPr>
            <p:nvPr/>
          </p:nvSpPr>
          <p:spPr bwMode="auto">
            <a:xfrm flipH="1">
              <a:off x="2810" y="3652"/>
              <a:ext cx="35" cy="173"/>
            </a:xfrm>
            <a:prstGeom prst="line">
              <a:avLst/>
            </a:prstGeom>
            <a:noFill/>
            <a:ln w="3175">
              <a:solidFill>
                <a:srgbClr val="000000"/>
              </a:solidFill>
              <a:prstDash val="sysDash"/>
              <a:round/>
              <a:headEnd/>
              <a:tailEnd/>
            </a:ln>
          </p:spPr>
          <p:txBody>
            <a:bodyPr/>
            <a:lstStyle/>
            <a:p>
              <a:endParaRPr lang="en-US"/>
            </a:p>
          </p:txBody>
        </p:sp>
        <p:sp>
          <p:nvSpPr>
            <p:cNvPr id="671899" name="Freeform 155"/>
            <p:cNvSpPr>
              <a:spLocks/>
            </p:cNvSpPr>
            <p:nvPr/>
          </p:nvSpPr>
          <p:spPr bwMode="auto">
            <a:xfrm>
              <a:off x="2808" y="3785"/>
              <a:ext cx="19" cy="40"/>
            </a:xfrm>
            <a:custGeom>
              <a:avLst/>
              <a:gdLst/>
              <a:ahLst/>
              <a:cxnLst>
                <a:cxn ang="0">
                  <a:pos x="141" y="28"/>
                </a:cxn>
                <a:cxn ang="0">
                  <a:pos x="14" y="295"/>
                </a:cxn>
                <a:cxn ang="0">
                  <a:pos x="0" y="0"/>
                </a:cxn>
                <a:cxn ang="0">
                  <a:pos x="141" y="28"/>
                </a:cxn>
              </a:cxnLst>
              <a:rect l="0" t="0" r="r" b="b"/>
              <a:pathLst>
                <a:path w="141" h="295">
                  <a:moveTo>
                    <a:pt x="141" y="28"/>
                  </a:moveTo>
                  <a:lnTo>
                    <a:pt x="14" y="295"/>
                  </a:lnTo>
                  <a:lnTo>
                    <a:pt x="0" y="0"/>
                  </a:lnTo>
                  <a:lnTo>
                    <a:pt x="141" y="28"/>
                  </a:lnTo>
                  <a:close/>
                </a:path>
              </a:pathLst>
            </a:custGeom>
            <a:solidFill>
              <a:srgbClr val="000000"/>
            </a:solidFill>
            <a:ln w="3175">
              <a:solidFill>
                <a:srgbClr val="000000"/>
              </a:solidFill>
              <a:prstDash val="solid"/>
              <a:round/>
              <a:headEnd/>
              <a:tailEnd/>
            </a:ln>
          </p:spPr>
          <p:txBody>
            <a:bodyPr/>
            <a:lstStyle/>
            <a:p>
              <a:endParaRPr lang="en-US"/>
            </a:p>
          </p:txBody>
        </p:sp>
      </p:grpSp>
      <p:grpSp>
        <p:nvGrpSpPr>
          <p:cNvPr id="5" name="Group 156"/>
          <p:cNvGrpSpPr>
            <a:grpSpLocks/>
          </p:cNvGrpSpPr>
          <p:nvPr/>
        </p:nvGrpSpPr>
        <p:grpSpPr bwMode="auto">
          <a:xfrm>
            <a:off x="4066874" y="4944033"/>
            <a:ext cx="1274152" cy="1084734"/>
            <a:chOff x="3172" y="2885"/>
            <a:chExt cx="1157" cy="985"/>
          </a:xfrm>
        </p:grpSpPr>
        <p:sp>
          <p:nvSpPr>
            <p:cNvPr id="671901" name="Freeform 157"/>
            <p:cNvSpPr>
              <a:spLocks/>
            </p:cNvSpPr>
            <p:nvPr/>
          </p:nvSpPr>
          <p:spPr bwMode="auto">
            <a:xfrm>
              <a:off x="3426" y="3441"/>
              <a:ext cx="139" cy="200"/>
            </a:xfrm>
            <a:custGeom>
              <a:avLst/>
              <a:gdLst/>
              <a:ahLst/>
              <a:cxnLst>
                <a:cxn ang="0">
                  <a:pos x="0" y="1058"/>
                </a:cxn>
                <a:cxn ang="0">
                  <a:pos x="910" y="0"/>
                </a:cxn>
                <a:cxn ang="0">
                  <a:pos x="1042" y="110"/>
                </a:cxn>
                <a:cxn ang="0">
                  <a:pos x="1064" y="1520"/>
                </a:cxn>
                <a:cxn ang="0">
                  <a:pos x="0" y="1058"/>
                </a:cxn>
              </a:cxnLst>
              <a:rect l="0" t="0" r="r" b="b"/>
              <a:pathLst>
                <a:path w="1064" h="1520">
                  <a:moveTo>
                    <a:pt x="0" y="1058"/>
                  </a:moveTo>
                  <a:lnTo>
                    <a:pt x="910" y="0"/>
                  </a:lnTo>
                  <a:lnTo>
                    <a:pt x="1042" y="110"/>
                  </a:lnTo>
                  <a:lnTo>
                    <a:pt x="1064" y="1520"/>
                  </a:lnTo>
                  <a:lnTo>
                    <a:pt x="0" y="1058"/>
                  </a:lnTo>
                  <a:close/>
                </a:path>
              </a:pathLst>
            </a:custGeom>
            <a:solidFill>
              <a:srgbClr val="FFFFFF"/>
            </a:solidFill>
            <a:ln w="3175">
              <a:solidFill>
                <a:srgbClr val="000000"/>
              </a:solidFill>
              <a:prstDash val="solid"/>
              <a:round/>
              <a:headEnd/>
              <a:tailEnd/>
            </a:ln>
          </p:spPr>
          <p:txBody>
            <a:bodyPr/>
            <a:lstStyle/>
            <a:p>
              <a:endParaRPr lang="en-US"/>
            </a:p>
          </p:txBody>
        </p:sp>
        <p:sp>
          <p:nvSpPr>
            <p:cNvPr id="671902" name="Oval 158"/>
            <p:cNvSpPr>
              <a:spLocks noChangeArrowheads="1"/>
            </p:cNvSpPr>
            <p:nvPr/>
          </p:nvSpPr>
          <p:spPr bwMode="auto">
            <a:xfrm>
              <a:off x="3976" y="3109"/>
              <a:ext cx="19" cy="18"/>
            </a:xfrm>
            <a:prstGeom prst="ellipse">
              <a:avLst/>
            </a:prstGeom>
            <a:solidFill>
              <a:srgbClr val="000000"/>
            </a:solidFill>
            <a:ln w="3175">
              <a:solidFill>
                <a:srgbClr val="000000"/>
              </a:solidFill>
              <a:round/>
              <a:headEnd/>
              <a:tailEnd/>
            </a:ln>
          </p:spPr>
          <p:txBody>
            <a:bodyPr/>
            <a:lstStyle/>
            <a:p>
              <a:endParaRPr lang="en-US"/>
            </a:p>
          </p:txBody>
        </p:sp>
        <p:sp>
          <p:nvSpPr>
            <p:cNvPr id="671903" name="Freeform 159"/>
            <p:cNvSpPr>
              <a:spLocks/>
            </p:cNvSpPr>
            <p:nvPr/>
          </p:nvSpPr>
          <p:spPr bwMode="auto">
            <a:xfrm>
              <a:off x="3699" y="2987"/>
              <a:ext cx="615" cy="307"/>
            </a:xfrm>
            <a:custGeom>
              <a:avLst/>
              <a:gdLst/>
              <a:ahLst/>
              <a:cxnLst>
                <a:cxn ang="0">
                  <a:pos x="4682" y="1950"/>
                </a:cxn>
                <a:cxn ang="0">
                  <a:pos x="4302" y="2113"/>
                </a:cxn>
                <a:cxn ang="0">
                  <a:pos x="3909" y="2232"/>
                </a:cxn>
                <a:cxn ang="0">
                  <a:pos x="3510" y="2306"/>
                </a:cxn>
                <a:cxn ang="0">
                  <a:pos x="3109" y="2337"/>
                </a:cxn>
                <a:cxn ang="0">
                  <a:pos x="2912" y="2337"/>
                </a:cxn>
                <a:cxn ang="0">
                  <a:pos x="2713" y="2328"/>
                </a:cxn>
                <a:cxn ang="0">
                  <a:pos x="2324" y="2277"/>
                </a:cxn>
                <a:cxn ang="0">
                  <a:pos x="1950" y="2192"/>
                </a:cxn>
                <a:cxn ang="0">
                  <a:pos x="1593" y="2068"/>
                </a:cxn>
                <a:cxn ang="0">
                  <a:pos x="1262" y="1915"/>
                </a:cxn>
                <a:cxn ang="0">
                  <a:pos x="956" y="1728"/>
                </a:cxn>
                <a:cxn ang="0">
                  <a:pos x="686" y="1513"/>
                </a:cxn>
                <a:cxn ang="0">
                  <a:pos x="452" y="1268"/>
                </a:cxn>
                <a:cxn ang="0">
                  <a:pos x="264" y="1003"/>
                </a:cxn>
                <a:cxn ang="0">
                  <a:pos x="121" y="711"/>
                </a:cxn>
                <a:cxn ang="0">
                  <a:pos x="33" y="399"/>
                </a:cxn>
                <a:cxn ang="0">
                  <a:pos x="0" y="65"/>
                </a:cxn>
                <a:cxn ang="0">
                  <a:pos x="0" y="31"/>
                </a:cxn>
                <a:cxn ang="0">
                  <a:pos x="0" y="34"/>
                </a:cxn>
                <a:cxn ang="0">
                  <a:pos x="1" y="0"/>
                </a:cxn>
              </a:cxnLst>
              <a:rect l="0" t="0" r="r" b="b"/>
              <a:pathLst>
                <a:path w="4682" h="2337">
                  <a:moveTo>
                    <a:pt x="4682" y="1950"/>
                  </a:moveTo>
                  <a:lnTo>
                    <a:pt x="4302" y="2113"/>
                  </a:lnTo>
                  <a:lnTo>
                    <a:pt x="3909" y="2232"/>
                  </a:lnTo>
                  <a:lnTo>
                    <a:pt x="3510" y="2306"/>
                  </a:lnTo>
                  <a:lnTo>
                    <a:pt x="3109" y="2337"/>
                  </a:lnTo>
                  <a:lnTo>
                    <a:pt x="2912" y="2337"/>
                  </a:lnTo>
                  <a:lnTo>
                    <a:pt x="2713" y="2328"/>
                  </a:lnTo>
                  <a:lnTo>
                    <a:pt x="2324" y="2277"/>
                  </a:lnTo>
                  <a:lnTo>
                    <a:pt x="1950" y="2192"/>
                  </a:lnTo>
                  <a:lnTo>
                    <a:pt x="1593" y="2068"/>
                  </a:lnTo>
                  <a:lnTo>
                    <a:pt x="1262" y="1915"/>
                  </a:lnTo>
                  <a:lnTo>
                    <a:pt x="956" y="1728"/>
                  </a:lnTo>
                  <a:lnTo>
                    <a:pt x="686" y="1513"/>
                  </a:lnTo>
                  <a:lnTo>
                    <a:pt x="452" y="1268"/>
                  </a:lnTo>
                  <a:lnTo>
                    <a:pt x="264" y="1003"/>
                  </a:lnTo>
                  <a:lnTo>
                    <a:pt x="121" y="711"/>
                  </a:lnTo>
                  <a:lnTo>
                    <a:pt x="33" y="399"/>
                  </a:lnTo>
                  <a:lnTo>
                    <a:pt x="0" y="65"/>
                  </a:lnTo>
                  <a:lnTo>
                    <a:pt x="0" y="31"/>
                  </a:lnTo>
                  <a:lnTo>
                    <a:pt x="0" y="34"/>
                  </a:lnTo>
                  <a:lnTo>
                    <a:pt x="1" y="0"/>
                  </a:lnTo>
                </a:path>
              </a:pathLst>
            </a:custGeom>
            <a:noFill/>
            <a:ln w="3175">
              <a:solidFill>
                <a:srgbClr val="000000"/>
              </a:solidFill>
              <a:prstDash val="solid"/>
              <a:round/>
              <a:headEnd/>
              <a:tailEnd/>
            </a:ln>
          </p:spPr>
          <p:txBody>
            <a:bodyPr/>
            <a:lstStyle/>
            <a:p>
              <a:endParaRPr lang="en-US"/>
            </a:p>
          </p:txBody>
        </p:sp>
        <p:sp>
          <p:nvSpPr>
            <p:cNvPr id="671904" name="Line 160"/>
            <p:cNvSpPr>
              <a:spLocks noChangeShapeType="1"/>
            </p:cNvSpPr>
            <p:nvPr/>
          </p:nvSpPr>
          <p:spPr bwMode="auto">
            <a:xfrm flipH="1">
              <a:off x="3201" y="2987"/>
              <a:ext cx="498" cy="214"/>
            </a:xfrm>
            <a:prstGeom prst="line">
              <a:avLst/>
            </a:prstGeom>
            <a:noFill/>
            <a:ln w="3175">
              <a:solidFill>
                <a:srgbClr val="000000"/>
              </a:solidFill>
              <a:round/>
              <a:headEnd/>
              <a:tailEnd/>
            </a:ln>
          </p:spPr>
          <p:txBody>
            <a:bodyPr/>
            <a:lstStyle/>
            <a:p>
              <a:endParaRPr lang="en-US"/>
            </a:p>
          </p:txBody>
        </p:sp>
        <p:sp>
          <p:nvSpPr>
            <p:cNvPr id="671905" name="Line 161"/>
            <p:cNvSpPr>
              <a:spLocks noChangeShapeType="1"/>
            </p:cNvSpPr>
            <p:nvPr/>
          </p:nvSpPr>
          <p:spPr bwMode="auto">
            <a:xfrm flipH="1">
              <a:off x="4119" y="3245"/>
              <a:ext cx="195" cy="338"/>
            </a:xfrm>
            <a:prstGeom prst="line">
              <a:avLst/>
            </a:prstGeom>
            <a:noFill/>
            <a:ln w="3175">
              <a:solidFill>
                <a:srgbClr val="000000"/>
              </a:solidFill>
              <a:round/>
              <a:headEnd/>
              <a:tailEnd/>
            </a:ln>
          </p:spPr>
          <p:txBody>
            <a:bodyPr/>
            <a:lstStyle/>
            <a:p>
              <a:endParaRPr lang="en-US"/>
            </a:p>
          </p:txBody>
        </p:sp>
        <p:sp>
          <p:nvSpPr>
            <p:cNvPr id="671906" name="Freeform 162"/>
            <p:cNvSpPr>
              <a:spLocks/>
            </p:cNvSpPr>
            <p:nvPr/>
          </p:nvSpPr>
          <p:spPr bwMode="auto">
            <a:xfrm>
              <a:off x="3172" y="2987"/>
              <a:ext cx="527" cy="217"/>
            </a:xfrm>
            <a:custGeom>
              <a:avLst/>
              <a:gdLst/>
              <a:ahLst/>
              <a:cxnLst>
                <a:cxn ang="0">
                  <a:pos x="221" y="1652"/>
                </a:cxn>
                <a:cxn ang="0">
                  <a:pos x="0" y="1630"/>
                </a:cxn>
                <a:cxn ang="0">
                  <a:pos x="3771" y="22"/>
                </a:cxn>
                <a:cxn ang="0">
                  <a:pos x="4015" y="0"/>
                </a:cxn>
              </a:cxnLst>
              <a:rect l="0" t="0" r="r" b="b"/>
              <a:pathLst>
                <a:path w="4015" h="1652">
                  <a:moveTo>
                    <a:pt x="221" y="1652"/>
                  </a:moveTo>
                  <a:lnTo>
                    <a:pt x="0" y="1630"/>
                  </a:lnTo>
                  <a:lnTo>
                    <a:pt x="3771" y="22"/>
                  </a:lnTo>
                  <a:lnTo>
                    <a:pt x="4015" y="0"/>
                  </a:lnTo>
                </a:path>
              </a:pathLst>
            </a:custGeom>
            <a:noFill/>
            <a:ln w="3175">
              <a:solidFill>
                <a:srgbClr val="000000"/>
              </a:solidFill>
              <a:prstDash val="solid"/>
              <a:round/>
              <a:headEnd/>
              <a:tailEnd/>
            </a:ln>
          </p:spPr>
          <p:txBody>
            <a:bodyPr/>
            <a:lstStyle/>
            <a:p>
              <a:endParaRPr lang="en-US"/>
            </a:p>
          </p:txBody>
        </p:sp>
        <p:sp>
          <p:nvSpPr>
            <p:cNvPr id="671907" name="Freeform 163"/>
            <p:cNvSpPr>
              <a:spLocks/>
            </p:cNvSpPr>
            <p:nvPr/>
          </p:nvSpPr>
          <p:spPr bwMode="auto">
            <a:xfrm>
              <a:off x="4142" y="3245"/>
              <a:ext cx="187" cy="358"/>
            </a:xfrm>
            <a:custGeom>
              <a:avLst/>
              <a:gdLst/>
              <a:ahLst/>
              <a:cxnLst>
                <a:cxn ang="0">
                  <a:pos x="0" y="2733"/>
                </a:cxn>
                <a:cxn ang="0">
                  <a:pos x="1421" y="88"/>
                </a:cxn>
                <a:cxn ang="0">
                  <a:pos x="1309" y="0"/>
                </a:cxn>
              </a:cxnLst>
              <a:rect l="0" t="0" r="r" b="b"/>
              <a:pathLst>
                <a:path w="1421" h="2733">
                  <a:moveTo>
                    <a:pt x="0" y="2733"/>
                  </a:moveTo>
                  <a:lnTo>
                    <a:pt x="1421" y="88"/>
                  </a:lnTo>
                  <a:lnTo>
                    <a:pt x="1309" y="0"/>
                  </a:lnTo>
                </a:path>
              </a:pathLst>
            </a:custGeom>
            <a:noFill/>
            <a:ln w="3175">
              <a:solidFill>
                <a:srgbClr val="000000"/>
              </a:solidFill>
              <a:prstDash val="solid"/>
              <a:round/>
              <a:headEnd/>
              <a:tailEnd/>
            </a:ln>
          </p:spPr>
          <p:txBody>
            <a:bodyPr/>
            <a:lstStyle/>
            <a:p>
              <a:endParaRPr lang="en-US"/>
            </a:p>
          </p:txBody>
        </p:sp>
        <p:sp>
          <p:nvSpPr>
            <p:cNvPr id="671908" name="Freeform 164"/>
            <p:cNvSpPr>
              <a:spLocks/>
            </p:cNvSpPr>
            <p:nvPr/>
          </p:nvSpPr>
          <p:spPr bwMode="auto">
            <a:xfrm>
              <a:off x="3172" y="3201"/>
              <a:ext cx="970" cy="489"/>
            </a:xfrm>
            <a:custGeom>
              <a:avLst/>
              <a:gdLst/>
              <a:ahLst/>
              <a:cxnLst>
                <a:cxn ang="0">
                  <a:pos x="224" y="221"/>
                </a:cxn>
                <a:cxn ang="0">
                  <a:pos x="281" y="653"/>
                </a:cxn>
                <a:cxn ang="0">
                  <a:pos x="413" y="1079"/>
                </a:cxn>
                <a:cxn ang="0">
                  <a:pos x="615" y="1489"/>
                </a:cxn>
                <a:cxn ang="0">
                  <a:pos x="886" y="1875"/>
                </a:cxn>
                <a:cxn ang="0">
                  <a:pos x="1221" y="2230"/>
                </a:cxn>
                <a:cxn ang="0">
                  <a:pos x="1614" y="2551"/>
                </a:cxn>
                <a:cxn ang="0">
                  <a:pos x="2058" y="2832"/>
                </a:cxn>
                <a:cxn ang="0">
                  <a:pos x="2546" y="3065"/>
                </a:cxn>
                <a:cxn ang="0">
                  <a:pos x="3071" y="3251"/>
                </a:cxn>
                <a:cxn ang="0">
                  <a:pos x="3623" y="3384"/>
                </a:cxn>
                <a:cxn ang="0">
                  <a:pos x="4192" y="3461"/>
                </a:cxn>
                <a:cxn ang="0">
                  <a:pos x="4772" y="3483"/>
                </a:cxn>
                <a:cxn ang="0">
                  <a:pos x="5350" y="3450"/>
                </a:cxn>
                <a:cxn ang="0">
                  <a:pos x="5915" y="3359"/>
                </a:cxn>
                <a:cxn ang="0">
                  <a:pos x="6462" y="3215"/>
                </a:cxn>
                <a:cxn ang="0">
                  <a:pos x="6980" y="3018"/>
                </a:cxn>
                <a:cxn ang="0">
                  <a:pos x="7232" y="2911"/>
                </a:cxn>
                <a:cxn ang="0">
                  <a:pos x="7342" y="3043"/>
                </a:cxn>
                <a:cxn ang="0">
                  <a:pos x="7112" y="3184"/>
                </a:cxn>
                <a:cxn ang="0">
                  <a:pos x="6589" y="3400"/>
                </a:cxn>
                <a:cxn ang="0">
                  <a:pos x="6040" y="3564"/>
                </a:cxn>
                <a:cxn ang="0">
                  <a:pos x="5466" y="3671"/>
                </a:cxn>
                <a:cxn ang="0">
                  <a:pos x="4880" y="3722"/>
                </a:cxn>
                <a:cxn ang="0">
                  <a:pos x="4289" y="3715"/>
                </a:cxn>
                <a:cxn ang="0">
                  <a:pos x="3704" y="3649"/>
                </a:cxn>
                <a:cxn ang="0">
                  <a:pos x="3136" y="3527"/>
                </a:cxn>
                <a:cxn ang="0">
                  <a:pos x="2591" y="3351"/>
                </a:cxn>
                <a:cxn ang="0">
                  <a:pos x="2080" y="3122"/>
                </a:cxn>
                <a:cxn ang="0">
                  <a:pos x="1610" y="2843"/>
                </a:cxn>
                <a:cxn ang="0">
                  <a:pos x="1189" y="2524"/>
                </a:cxn>
                <a:cxn ang="0">
                  <a:pos x="824" y="2163"/>
                </a:cxn>
                <a:cxn ang="0">
                  <a:pos x="521" y="1771"/>
                </a:cxn>
                <a:cxn ang="0">
                  <a:pos x="282" y="1351"/>
                </a:cxn>
                <a:cxn ang="0">
                  <a:pos x="114" y="911"/>
                </a:cxn>
                <a:cxn ang="0">
                  <a:pos x="21" y="459"/>
                </a:cxn>
                <a:cxn ang="0">
                  <a:pos x="0" y="0"/>
                </a:cxn>
              </a:cxnLst>
              <a:rect l="0" t="0" r="r" b="b"/>
              <a:pathLst>
                <a:path w="7386" h="3725">
                  <a:moveTo>
                    <a:pt x="222" y="0"/>
                  </a:moveTo>
                  <a:lnTo>
                    <a:pt x="224" y="221"/>
                  </a:lnTo>
                  <a:lnTo>
                    <a:pt x="243" y="438"/>
                  </a:lnTo>
                  <a:lnTo>
                    <a:pt x="281" y="653"/>
                  </a:lnTo>
                  <a:lnTo>
                    <a:pt x="338" y="868"/>
                  </a:lnTo>
                  <a:lnTo>
                    <a:pt x="413" y="1079"/>
                  </a:lnTo>
                  <a:lnTo>
                    <a:pt x="505" y="1287"/>
                  </a:lnTo>
                  <a:lnTo>
                    <a:pt x="615" y="1489"/>
                  </a:lnTo>
                  <a:lnTo>
                    <a:pt x="743" y="1684"/>
                  </a:lnTo>
                  <a:lnTo>
                    <a:pt x="886" y="1875"/>
                  </a:lnTo>
                  <a:lnTo>
                    <a:pt x="1047" y="2056"/>
                  </a:lnTo>
                  <a:lnTo>
                    <a:pt x="1221" y="2230"/>
                  </a:lnTo>
                  <a:lnTo>
                    <a:pt x="1410" y="2395"/>
                  </a:lnTo>
                  <a:lnTo>
                    <a:pt x="1614" y="2551"/>
                  </a:lnTo>
                  <a:lnTo>
                    <a:pt x="1831" y="2696"/>
                  </a:lnTo>
                  <a:lnTo>
                    <a:pt x="2058" y="2832"/>
                  </a:lnTo>
                  <a:lnTo>
                    <a:pt x="2298" y="2954"/>
                  </a:lnTo>
                  <a:lnTo>
                    <a:pt x="2546" y="3065"/>
                  </a:lnTo>
                  <a:lnTo>
                    <a:pt x="2805" y="3165"/>
                  </a:lnTo>
                  <a:lnTo>
                    <a:pt x="3071" y="3251"/>
                  </a:lnTo>
                  <a:lnTo>
                    <a:pt x="3344" y="3323"/>
                  </a:lnTo>
                  <a:lnTo>
                    <a:pt x="3623" y="3384"/>
                  </a:lnTo>
                  <a:lnTo>
                    <a:pt x="3907" y="3429"/>
                  </a:lnTo>
                  <a:lnTo>
                    <a:pt x="4192" y="3461"/>
                  </a:lnTo>
                  <a:lnTo>
                    <a:pt x="4482" y="3479"/>
                  </a:lnTo>
                  <a:lnTo>
                    <a:pt x="4772" y="3483"/>
                  </a:lnTo>
                  <a:lnTo>
                    <a:pt x="5060" y="3473"/>
                  </a:lnTo>
                  <a:lnTo>
                    <a:pt x="5350" y="3450"/>
                  </a:lnTo>
                  <a:lnTo>
                    <a:pt x="5635" y="3412"/>
                  </a:lnTo>
                  <a:lnTo>
                    <a:pt x="5915" y="3359"/>
                  </a:lnTo>
                  <a:lnTo>
                    <a:pt x="6192" y="3294"/>
                  </a:lnTo>
                  <a:lnTo>
                    <a:pt x="6462" y="3215"/>
                  </a:lnTo>
                  <a:lnTo>
                    <a:pt x="6726" y="3123"/>
                  </a:lnTo>
                  <a:lnTo>
                    <a:pt x="6980" y="3018"/>
                  </a:lnTo>
                  <a:lnTo>
                    <a:pt x="7209" y="2911"/>
                  </a:lnTo>
                  <a:lnTo>
                    <a:pt x="7232" y="2911"/>
                  </a:lnTo>
                  <a:lnTo>
                    <a:pt x="7364" y="3065"/>
                  </a:lnTo>
                  <a:lnTo>
                    <a:pt x="7342" y="3043"/>
                  </a:lnTo>
                  <a:lnTo>
                    <a:pt x="7386" y="3065"/>
                  </a:lnTo>
                  <a:lnTo>
                    <a:pt x="7112" y="3184"/>
                  </a:lnTo>
                  <a:lnTo>
                    <a:pt x="6856" y="3298"/>
                  </a:lnTo>
                  <a:lnTo>
                    <a:pt x="6589" y="3400"/>
                  </a:lnTo>
                  <a:lnTo>
                    <a:pt x="6319" y="3488"/>
                  </a:lnTo>
                  <a:lnTo>
                    <a:pt x="6040" y="3564"/>
                  </a:lnTo>
                  <a:lnTo>
                    <a:pt x="5754" y="3624"/>
                  </a:lnTo>
                  <a:lnTo>
                    <a:pt x="5466" y="3671"/>
                  </a:lnTo>
                  <a:lnTo>
                    <a:pt x="5173" y="3705"/>
                  </a:lnTo>
                  <a:lnTo>
                    <a:pt x="4880" y="3722"/>
                  </a:lnTo>
                  <a:lnTo>
                    <a:pt x="4584" y="3725"/>
                  </a:lnTo>
                  <a:lnTo>
                    <a:pt x="4289" y="3715"/>
                  </a:lnTo>
                  <a:lnTo>
                    <a:pt x="3995" y="3689"/>
                  </a:lnTo>
                  <a:lnTo>
                    <a:pt x="3704" y="3649"/>
                  </a:lnTo>
                  <a:lnTo>
                    <a:pt x="3418" y="3596"/>
                  </a:lnTo>
                  <a:lnTo>
                    <a:pt x="3136" y="3527"/>
                  </a:lnTo>
                  <a:lnTo>
                    <a:pt x="2860" y="3446"/>
                  </a:lnTo>
                  <a:lnTo>
                    <a:pt x="2591" y="3351"/>
                  </a:lnTo>
                  <a:lnTo>
                    <a:pt x="2332" y="3242"/>
                  </a:lnTo>
                  <a:lnTo>
                    <a:pt x="2080" y="3122"/>
                  </a:lnTo>
                  <a:lnTo>
                    <a:pt x="1840" y="2989"/>
                  </a:lnTo>
                  <a:lnTo>
                    <a:pt x="1610" y="2843"/>
                  </a:lnTo>
                  <a:lnTo>
                    <a:pt x="1393" y="2689"/>
                  </a:lnTo>
                  <a:lnTo>
                    <a:pt x="1189" y="2524"/>
                  </a:lnTo>
                  <a:lnTo>
                    <a:pt x="999" y="2347"/>
                  </a:lnTo>
                  <a:lnTo>
                    <a:pt x="824" y="2163"/>
                  </a:lnTo>
                  <a:lnTo>
                    <a:pt x="664" y="1970"/>
                  </a:lnTo>
                  <a:lnTo>
                    <a:pt x="521" y="1771"/>
                  </a:lnTo>
                  <a:lnTo>
                    <a:pt x="392" y="1564"/>
                  </a:lnTo>
                  <a:lnTo>
                    <a:pt x="282" y="1351"/>
                  </a:lnTo>
                  <a:lnTo>
                    <a:pt x="190" y="1134"/>
                  </a:lnTo>
                  <a:lnTo>
                    <a:pt x="114" y="911"/>
                  </a:lnTo>
                  <a:lnTo>
                    <a:pt x="59" y="687"/>
                  </a:lnTo>
                  <a:lnTo>
                    <a:pt x="21" y="459"/>
                  </a:lnTo>
                  <a:lnTo>
                    <a:pt x="1" y="231"/>
                  </a:lnTo>
                  <a:lnTo>
                    <a:pt x="0" y="0"/>
                  </a:lnTo>
                  <a:lnTo>
                    <a:pt x="222" y="0"/>
                  </a:lnTo>
                  <a:close/>
                </a:path>
              </a:pathLst>
            </a:custGeom>
            <a:solidFill>
              <a:srgbClr val="FFFFFF"/>
            </a:solidFill>
            <a:ln w="3175">
              <a:solidFill>
                <a:srgbClr val="000000"/>
              </a:solidFill>
              <a:prstDash val="solid"/>
              <a:round/>
              <a:headEnd/>
              <a:tailEnd/>
            </a:ln>
          </p:spPr>
          <p:txBody>
            <a:bodyPr/>
            <a:lstStyle/>
            <a:p>
              <a:endParaRPr lang="en-US"/>
            </a:p>
          </p:txBody>
        </p:sp>
        <p:sp>
          <p:nvSpPr>
            <p:cNvPr id="671909" name="Freeform 165"/>
            <p:cNvSpPr>
              <a:spLocks/>
            </p:cNvSpPr>
            <p:nvPr/>
          </p:nvSpPr>
          <p:spPr bwMode="auto">
            <a:xfrm>
              <a:off x="3539" y="3117"/>
              <a:ext cx="455" cy="344"/>
            </a:xfrm>
            <a:custGeom>
              <a:avLst/>
              <a:gdLst/>
              <a:ahLst/>
              <a:cxnLst>
                <a:cxn ang="0">
                  <a:pos x="0" y="2425"/>
                </a:cxn>
                <a:cxn ang="0">
                  <a:pos x="220" y="2623"/>
                </a:cxn>
                <a:cxn ang="0">
                  <a:pos x="3461" y="44"/>
                </a:cxn>
                <a:cxn ang="0">
                  <a:pos x="3305" y="0"/>
                </a:cxn>
                <a:cxn ang="0">
                  <a:pos x="0" y="2403"/>
                </a:cxn>
                <a:cxn ang="0">
                  <a:pos x="0" y="2425"/>
                </a:cxn>
              </a:cxnLst>
              <a:rect l="0" t="0" r="r" b="b"/>
              <a:pathLst>
                <a:path w="3461" h="2623">
                  <a:moveTo>
                    <a:pt x="0" y="2425"/>
                  </a:moveTo>
                  <a:lnTo>
                    <a:pt x="220" y="2623"/>
                  </a:lnTo>
                  <a:lnTo>
                    <a:pt x="3461" y="44"/>
                  </a:lnTo>
                  <a:lnTo>
                    <a:pt x="3305" y="0"/>
                  </a:lnTo>
                  <a:lnTo>
                    <a:pt x="0" y="2403"/>
                  </a:lnTo>
                  <a:lnTo>
                    <a:pt x="0" y="2425"/>
                  </a:lnTo>
                  <a:close/>
                </a:path>
              </a:pathLst>
            </a:custGeom>
            <a:solidFill>
              <a:srgbClr val="000000"/>
            </a:solidFill>
            <a:ln w="3175">
              <a:solidFill>
                <a:srgbClr val="000000"/>
              </a:solidFill>
              <a:prstDash val="solid"/>
              <a:round/>
              <a:headEnd/>
              <a:tailEnd/>
            </a:ln>
          </p:spPr>
          <p:txBody>
            <a:bodyPr/>
            <a:lstStyle/>
            <a:p>
              <a:endParaRPr lang="en-US"/>
            </a:p>
          </p:txBody>
        </p:sp>
        <p:sp>
          <p:nvSpPr>
            <p:cNvPr id="671910" name="Freeform 166"/>
            <p:cNvSpPr>
              <a:spLocks/>
            </p:cNvSpPr>
            <p:nvPr/>
          </p:nvSpPr>
          <p:spPr bwMode="auto">
            <a:xfrm>
              <a:off x="3431" y="3566"/>
              <a:ext cx="132" cy="66"/>
            </a:xfrm>
            <a:custGeom>
              <a:avLst/>
              <a:gdLst/>
              <a:ahLst/>
              <a:cxnLst>
                <a:cxn ang="0">
                  <a:pos x="0" y="22"/>
                </a:cxn>
                <a:cxn ang="0">
                  <a:pos x="467" y="396"/>
                </a:cxn>
                <a:cxn ang="0">
                  <a:pos x="999" y="507"/>
                </a:cxn>
                <a:cxn ang="0">
                  <a:pos x="999" y="352"/>
                </a:cxn>
                <a:cxn ang="0">
                  <a:pos x="200" y="0"/>
                </a:cxn>
                <a:cxn ang="0">
                  <a:pos x="22" y="22"/>
                </a:cxn>
                <a:cxn ang="0">
                  <a:pos x="0" y="22"/>
                </a:cxn>
              </a:cxnLst>
              <a:rect l="0" t="0" r="r" b="b"/>
              <a:pathLst>
                <a:path w="999" h="507">
                  <a:moveTo>
                    <a:pt x="0" y="22"/>
                  </a:moveTo>
                  <a:lnTo>
                    <a:pt x="467" y="396"/>
                  </a:lnTo>
                  <a:lnTo>
                    <a:pt x="999" y="507"/>
                  </a:lnTo>
                  <a:lnTo>
                    <a:pt x="999" y="352"/>
                  </a:lnTo>
                  <a:lnTo>
                    <a:pt x="200" y="0"/>
                  </a:lnTo>
                  <a:lnTo>
                    <a:pt x="22" y="22"/>
                  </a:lnTo>
                  <a:lnTo>
                    <a:pt x="0" y="22"/>
                  </a:lnTo>
                  <a:close/>
                </a:path>
              </a:pathLst>
            </a:custGeom>
            <a:solidFill>
              <a:srgbClr val="FFFFFF"/>
            </a:solidFill>
            <a:ln w="3175">
              <a:solidFill>
                <a:srgbClr val="FFFFFF"/>
              </a:solidFill>
              <a:prstDash val="solid"/>
              <a:round/>
              <a:headEnd/>
              <a:tailEnd/>
            </a:ln>
          </p:spPr>
          <p:txBody>
            <a:bodyPr/>
            <a:lstStyle/>
            <a:p>
              <a:endParaRPr lang="en-US"/>
            </a:p>
          </p:txBody>
        </p:sp>
        <p:sp>
          <p:nvSpPr>
            <p:cNvPr id="671911" name="Line 167"/>
            <p:cNvSpPr>
              <a:spLocks noChangeShapeType="1"/>
            </p:cNvSpPr>
            <p:nvPr/>
          </p:nvSpPr>
          <p:spPr bwMode="auto">
            <a:xfrm>
              <a:off x="3991" y="3152"/>
              <a:ext cx="6" cy="130"/>
            </a:xfrm>
            <a:prstGeom prst="line">
              <a:avLst/>
            </a:prstGeom>
            <a:noFill/>
            <a:ln w="3175">
              <a:solidFill>
                <a:srgbClr val="000000"/>
              </a:solidFill>
              <a:round/>
              <a:headEnd/>
              <a:tailEnd/>
            </a:ln>
          </p:spPr>
          <p:txBody>
            <a:bodyPr/>
            <a:lstStyle/>
            <a:p>
              <a:endParaRPr lang="en-US"/>
            </a:p>
          </p:txBody>
        </p:sp>
        <p:grpSp>
          <p:nvGrpSpPr>
            <p:cNvPr id="6" name="Group 168"/>
            <p:cNvGrpSpPr>
              <a:grpSpLocks/>
            </p:cNvGrpSpPr>
            <p:nvPr/>
          </p:nvGrpSpPr>
          <p:grpSpPr bwMode="auto">
            <a:xfrm>
              <a:off x="3420" y="2960"/>
              <a:ext cx="0" cy="92"/>
              <a:chOff x="3420" y="2960"/>
              <a:chExt cx="0" cy="92"/>
            </a:xfrm>
          </p:grpSpPr>
          <p:sp>
            <p:nvSpPr>
              <p:cNvPr id="671913" name="Line 169"/>
              <p:cNvSpPr>
                <a:spLocks noChangeShapeType="1"/>
              </p:cNvSpPr>
              <p:nvPr/>
            </p:nvSpPr>
            <p:spPr bwMode="auto">
              <a:xfrm>
                <a:off x="3420" y="2960"/>
                <a:ext cx="0" cy="2"/>
              </a:xfrm>
              <a:prstGeom prst="line">
                <a:avLst/>
              </a:prstGeom>
              <a:noFill/>
              <a:ln w="3175">
                <a:solidFill>
                  <a:srgbClr val="000000"/>
                </a:solidFill>
                <a:round/>
                <a:headEnd/>
                <a:tailEnd/>
              </a:ln>
            </p:spPr>
            <p:txBody>
              <a:bodyPr/>
              <a:lstStyle/>
              <a:p>
                <a:endParaRPr lang="en-US"/>
              </a:p>
            </p:txBody>
          </p:sp>
          <p:sp>
            <p:nvSpPr>
              <p:cNvPr id="671914" name="Line 170"/>
              <p:cNvSpPr>
                <a:spLocks noChangeShapeType="1"/>
              </p:cNvSpPr>
              <p:nvPr/>
            </p:nvSpPr>
            <p:spPr bwMode="auto">
              <a:xfrm>
                <a:off x="3420" y="2968"/>
                <a:ext cx="0" cy="2"/>
              </a:xfrm>
              <a:prstGeom prst="line">
                <a:avLst/>
              </a:prstGeom>
              <a:noFill/>
              <a:ln w="3175">
                <a:solidFill>
                  <a:srgbClr val="000000"/>
                </a:solidFill>
                <a:round/>
                <a:headEnd/>
                <a:tailEnd/>
              </a:ln>
            </p:spPr>
            <p:txBody>
              <a:bodyPr/>
              <a:lstStyle/>
              <a:p>
                <a:endParaRPr lang="en-US"/>
              </a:p>
            </p:txBody>
          </p:sp>
          <p:sp>
            <p:nvSpPr>
              <p:cNvPr id="671915" name="Line 171"/>
              <p:cNvSpPr>
                <a:spLocks noChangeShapeType="1"/>
              </p:cNvSpPr>
              <p:nvPr/>
            </p:nvSpPr>
            <p:spPr bwMode="auto">
              <a:xfrm>
                <a:off x="3420" y="2976"/>
                <a:ext cx="0" cy="2"/>
              </a:xfrm>
              <a:prstGeom prst="line">
                <a:avLst/>
              </a:prstGeom>
              <a:noFill/>
              <a:ln w="3175">
                <a:solidFill>
                  <a:srgbClr val="000000"/>
                </a:solidFill>
                <a:round/>
                <a:headEnd/>
                <a:tailEnd/>
              </a:ln>
            </p:spPr>
            <p:txBody>
              <a:bodyPr/>
              <a:lstStyle/>
              <a:p>
                <a:endParaRPr lang="en-US"/>
              </a:p>
            </p:txBody>
          </p:sp>
          <p:sp>
            <p:nvSpPr>
              <p:cNvPr id="671916" name="Line 172"/>
              <p:cNvSpPr>
                <a:spLocks noChangeShapeType="1"/>
              </p:cNvSpPr>
              <p:nvPr/>
            </p:nvSpPr>
            <p:spPr bwMode="auto">
              <a:xfrm>
                <a:off x="3420" y="2984"/>
                <a:ext cx="0" cy="3"/>
              </a:xfrm>
              <a:prstGeom prst="line">
                <a:avLst/>
              </a:prstGeom>
              <a:noFill/>
              <a:ln w="3175">
                <a:solidFill>
                  <a:srgbClr val="000000"/>
                </a:solidFill>
                <a:round/>
                <a:headEnd/>
                <a:tailEnd/>
              </a:ln>
            </p:spPr>
            <p:txBody>
              <a:bodyPr/>
              <a:lstStyle/>
              <a:p>
                <a:endParaRPr lang="en-US"/>
              </a:p>
            </p:txBody>
          </p:sp>
          <p:sp>
            <p:nvSpPr>
              <p:cNvPr id="671917" name="Line 173"/>
              <p:cNvSpPr>
                <a:spLocks noChangeShapeType="1"/>
              </p:cNvSpPr>
              <p:nvPr/>
            </p:nvSpPr>
            <p:spPr bwMode="auto">
              <a:xfrm>
                <a:off x="3420" y="2993"/>
                <a:ext cx="0" cy="2"/>
              </a:xfrm>
              <a:prstGeom prst="line">
                <a:avLst/>
              </a:prstGeom>
              <a:noFill/>
              <a:ln w="3175">
                <a:solidFill>
                  <a:srgbClr val="000000"/>
                </a:solidFill>
                <a:round/>
                <a:headEnd/>
                <a:tailEnd/>
              </a:ln>
            </p:spPr>
            <p:txBody>
              <a:bodyPr/>
              <a:lstStyle/>
              <a:p>
                <a:endParaRPr lang="en-US"/>
              </a:p>
            </p:txBody>
          </p:sp>
          <p:sp>
            <p:nvSpPr>
              <p:cNvPr id="671918" name="Line 174"/>
              <p:cNvSpPr>
                <a:spLocks noChangeShapeType="1"/>
              </p:cNvSpPr>
              <p:nvPr/>
            </p:nvSpPr>
            <p:spPr bwMode="auto">
              <a:xfrm>
                <a:off x="3420" y="3001"/>
                <a:ext cx="0" cy="2"/>
              </a:xfrm>
              <a:prstGeom prst="line">
                <a:avLst/>
              </a:prstGeom>
              <a:noFill/>
              <a:ln w="3175">
                <a:solidFill>
                  <a:srgbClr val="000000"/>
                </a:solidFill>
                <a:round/>
                <a:headEnd/>
                <a:tailEnd/>
              </a:ln>
            </p:spPr>
            <p:txBody>
              <a:bodyPr/>
              <a:lstStyle/>
              <a:p>
                <a:endParaRPr lang="en-US"/>
              </a:p>
            </p:txBody>
          </p:sp>
          <p:sp>
            <p:nvSpPr>
              <p:cNvPr id="671919" name="Line 175"/>
              <p:cNvSpPr>
                <a:spLocks noChangeShapeType="1"/>
              </p:cNvSpPr>
              <p:nvPr/>
            </p:nvSpPr>
            <p:spPr bwMode="auto">
              <a:xfrm>
                <a:off x="3420" y="3009"/>
                <a:ext cx="0" cy="2"/>
              </a:xfrm>
              <a:prstGeom prst="line">
                <a:avLst/>
              </a:prstGeom>
              <a:noFill/>
              <a:ln w="3175">
                <a:solidFill>
                  <a:srgbClr val="000000"/>
                </a:solidFill>
                <a:round/>
                <a:headEnd/>
                <a:tailEnd/>
              </a:ln>
            </p:spPr>
            <p:txBody>
              <a:bodyPr/>
              <a:lstStyle/>
              <a:p>
                <a:endParaRPr lang="en-US"/>
              </a:p>
            </p:txBody>
          </p:sp>
          <p:sp>
            <p:nvSpPr>
              <p:cNvPr id="671920" name="Line 176"/>
              <p:cNvSpPr>
                <a:spLocks noChangeShapeType="1"/>
              </p:cNvSpPr>
              <p:nvPr/>
            </p:nvSpPr>
            <p:spPr bwMode="auto">
              <a:xfrm>
                <a:off x="3420" y="3017"/>
                <a:ext cx="0" cy="2"/>
              </a:xfrm>
              <a:prstGeom prst="line">
                <a:avLst/>
              </a:prstGeom>
              <a:noFill/>
              <a:ln w="3175">
                <a:solidFill>
                  <a:srgbClr val="000000"/>
                </a:solidFill>
                <a:round/>
                <a:headEnd/>
                <a:tailEnd/>
              </a:ln>
            </p:spPr>
            <p:txBody>
              <a:bodyPr/>
              <a:lstStyle/>
              <a:p>
                <a:endParaRPr lang="en-US"/>
              </a:p>
            </p:txBody>
          </p:sp>
          <p:sp>
            <p:nvSpPr>
              <p:cNvPr id="671921" name="Line 177"/>
              <p:cNvSpPr>
                <a:spLocks noChangeShapeType="1"/>
              </p:cNvSpPr>
              <p:nvPr/>
            </p:nvSpPr>
            <p:spPr bwMode="auto">
              <a:xfrm>
                <a:off x="3420" y="3025"/>
                <a:ext cx="0" cy="2"/>
              </a:xfrm>
              <a:prstGeom prst="line">
                <a:avLst/>
              </a:prstGeom>
              <a:noFill/>
              <a:ln w="3175">
                <a:solidFill>
                  <a:srgbClr val="000000"/>
                </a:solidFill>
                <a:round/>
                <a:headEnd/>
                <a:tailEnd/>
              </a:ln>
            </p:spPr>
            <p:txBody>
              <a:bodyPr/>
              <a:lstStyle/>
              <a:p>
                <a:endParaRPr lang="en-US"/>
              </a:p>
            </p:txBody>
          </p:sp>
          <p:sp>
            <p:nvSpPr>
              <p:cNvPr id="671922" name="Line 178"/>
              <p:cNvSpPr>
                <a:spLocks noChangeShapeType="1"/>
              </p:cNvSpPr>
              <p:nvPr/>
            </p:nvSpPr>
            <p:spPr bwMode="auto">
              <a:xfrm>
                <a:off x="3420" y="3033"/>
                <a:ext cx="0" cy="2"/>
              </a:xfrm>
              <a:prstGeom prst="line">
                <a:avLst/>
              </a:prstGeom>
              <a:noFill/>
              <a:ln w="3175">
                <a:solidFill>
                  <a:srgbClr val="000000"/>
                </a:solidFill>
                <a:round/>
                <a:headEnd/>
                <a:tailEnd/>
              </a:ln>
            </p:spPr>
            <p:txBody>
              <a:bodyPr/>
              <a:lstStyle/>
              <a:p>
                <a:endParaRPr lang="en-US"/>
              </a:p>
            </p:txBody>
          </p:sp>
          <p:sp>
            <p:nvSpPr>
              <p:cNvPr id="671923" name="Line 179"/>
              <p:cNvSpPr>
                <a:spLocks noChangeShapeType="1"/>
              </p:cNvSpPr>
              <p:nvPr/>
            </p:nvSpPr>
            <p:spPr bwMode="auto">
              <a:xfrm>
                <a:off x="3420" y="3042"/>
                <a:ext cx="0" cy="2"/>
              </a:xfrm>
              <a:prstGeom prst="line">
                <a:avLst/>
              </a:prstGeom>
              <a:noFill/>
              <a:ln w="3175">
                <a:solidFill>
                  <a:srgbClr val="000000"/>
                </a:solidFill>
                <a:round/>
                <a:headEnd/>
                <a:tailEnd/>
              </a:ln>
            </p:spPr>
            <p:txBody>
              <a:bodyPr/>
              <a:lstStyle/>
              <a:p>
                <a:endParaRPr lang="en-US"/>
              </a:p>
            </p:txBody>
          </p:sp>
          <p:sp>
            <p:nvSpPr>
              <p:cNvPr id="671924" name="Line 180"/>
              <p:cNvSpPr>
                <a:spLocks noChangeShapeType="1"/>
              </p:cNvSpPr>
              <p:nvPr/>
            </p:nvSpPr>
            <p:spPr bwMode="auto">
              <a:xfrm>
                <a:off x="3420" y="3050"/>
                <a:ext cx="0" cy="2"/>
              </a:xfrm>
              <a:prstGeom prst="line">
                <a:avLst/>
              </a:prstGeom>
              <a:noFill/>
              <a:ln w="3175">
                <a:solidFill>
                  <a:srgbClr val="000000"/>
                </a:solidFill>
                <a:round/>
                <a:headEnd/>
                <a:tailEnd/>
              </a:ln>
            </p:spPr>
            <p:txBody>
              <a:bodyPr/>
              <a:lstStyle/>
              <a:p>
                <a:endParaRPr lang="en-US"/>
              </a:p>
            </p:txBody>
          </p:sp>
        </p:grpSp>
        <p:sp>
          <p:nvSpPr>
            <p:cNvPr id="671925" name="Line 181"/>
            <p:cNvSpPr>
              <a:spLocks noChangeShapeType="1"/>
            </p:cNvSpPr>
            <p:nvPr/>
          </p:nvSpPr>
          <p:spPr bwMode="auto">
            <a:xfrm>
              <a:off x="3420" y="3058"/>
              <a:ext cx="0" cy="2"/>
            </a:xfrm>
            <a:prstGeom prst="line">
              <a:avLst/>
            </a:prstGeom>
            <a:noFill/>
            <a:ln w="3175">
              <a:solidFill>
                <a:srgbClr val="000000"/>
              </a:solidFill>
              <a:round/>
              <a:headEnd/>
              <a:tailEnd/>
            </a:ln>
          </p:spPr>
          <p:txBody>
            <a:bodyPr/>
            <a:lstStyle/>
            <a:p>
              <a:endParaRPr lang="en-US"/>
            </a:p>
          </p:txBody>
        </p:sp>
        <p:sp>
          <p:nvSpPr>
            <p:cNvPr id="671926" name="Line 182"/>
            <p:cNvSpPr>
              <a:spLocks noChangeShapeType="1"/>
            </p:cNvSpPr>
            <p:nvPr/>
          </p:nvSpPr>
          <p:spPr bwMode="auto">
            <a:xfrm>
              <a:off x="3420" y="3066"/>
              <a:ext cx="0" cy="2"/>
            </a:xfrm>
            <a:prstGeom prst="line">
              <a:avLst/>
            </a:prstGeom>
            <a:noFill/>
            <a:ln w="3175">
              <a:solidFill>
                <a:srgbClr val="000000"/>
              </a:solidFill>
              <a:round/>
              <a:headEnd/>
              <a:tailEnd/>
            </a:ln>
          </p:spPr>
          <p:txBody>
            <a:bodyPr/>
            <a:lstStyle/>
            <a:p>
              <a:endParaRPr lang="en-US"/>
            </a:p>
          </p:txBody>
        </p:sp>
        <p:sp>
          <p:nvSpPr>
            <p:cNvPr id="671927" name="Line 183"/>
            <p:cNvSpPr>
              <a:spLocks noChangeShapeType="1"/>
            </p:cNvSpPr>
            <p:nvPr/>
          </p:nvSpPr>
          <p:spPr bwMode="auto">
            <a:xfrm>
              <a:off x="3420" y="3074"/>
              <a:ext cx="0" cy="2"/>
            </a:xfrm>
            <a:prstGeom prst="line">
              <a:avLst/>
            </a:prstGeom>
            <a:noFill/>
            <a:ln w="3175">
              <a:solidFill>
                <a:srgbClr val="000000"/>
              </a:solidFill>
              <a:round/>
              <a:headEnd/>
              <a:tailEnd/>
            </a:ln>
          </p:spPr>
          <p:txBody>
            <a:bodyPr/>
            <a:lstStyle/>
            <a:p>
              <a:endParaRPr lang="en-US"/>
            </a:p>
          </p:txBody>
        </p:sp>
        <p:sp>
          <p:nvSpPr>
            <p:cNvPr id="671928" name="Line 184"/>
            <p:cNvSpPr>
              <a:spLocks noChangeShapeType="1"/>
            </p:cNvSpPr>
            <p:nvPr/>
          </p:nvSpPr>
          <p:spPr bwMode="auto">
            <a:xfrm>
              <a:off x="3420" y="3082"/>
              <a:ext cx="0" cy="2"/>
            </a:xfrm>
            <a:prstGeom prst="line">
              <a:avLst/>
            </a:prstGeom>
            <a:noFill/>
            <a:ln w="3175">
              <a:solidFill>
                <a:srgbClr val="000000"/>
              </a:solidFill>
              <a:round/>
              <a:headEnd/>
              <a:tailEnd/>
            </a:ln>
          </p:spPr>
          <p:txBody>
            <a:bodyPr/>
            <a:lstStyle/>
            <a:p>
              <a:endParaRPr lang="en-US"/>
            </a:p>
          </p:txBody>
        </p:sp>
        <p:sp>
          <p:nvSpPr>
            <p:cNvPr id="671929" name="Line 185"/>
            <p:cNvSpPr>
              <a:spLocks noChangeShapeType="1"/>
            </p:cNvSpPr>
            <p:nvPr/>
          </p:nvSpPr>
          <p:spPr bwMode="auto">
            <a:xfrm>
              <a:off x="3420" y="3090"/>
              <a:ext cx="0" cy="3"/>
            </a:xfrm>
            <a:prstGeom prst="line">
              <a:avLst/>
            </a:prstGeom>
            <a:noFill/>
            <a:ln w="3175">
              <a:solidFill>
                <a:srgbClr val="000000"/>
              </a:solidFill>
              <a:round/>
              <a:headEnd/>
              <a:tailEnd/>
            </a:ln>
          </p:spPr>
          <p:txBody>
            <a:bodyPr/>
            <a:lstStyle/>
            <a:p>
              <a:endParaRPr lang="en-US"/>
            </a:p>
          </p:txBody>
        </p:sp>
        <p:sp>
          <p:nvSpPr>
            <p:cNvPr id="671930" name="Line 186"/>
            <p:cNvSpPr>
              <a:spLocks noChangeShapeType="1"/>
            </p:cNvSpPr>
            <p:nvPr/>
          </p:nvSpPr>
          <p:spPr bwMode="auto">
            <a:xfrm>
              <a:off x="3420" y="3099"/>
              <a:ext cx="0" cy="2"/>
            </a:xfrm>
            <a:prstGeom prst="line">
              <a:avLst/>
            </a:prstGeom>
            <a:noFill/>
            <a:ln w="3175">
              <a:solidFill>
                <a:srgbClr val="000000"/>
              </a:solidFill>
              <a:round/>
              <a:headEnd/>
              <a:tailEnd/>
            </a:ln>
          </p:spPr>
          <p:txBody>
            <a:bodyPr/>
            <a:lstStyle/>
            <a:p>
              <a:endParaRPr lang="en-US"/>
            </a:p>
          </p:txBody>
        </p:sp>
        <p:sp>
          <p:nvSpPr>
            <p:cNvPr id="671931" name="Line 187"/>
            <p:cNvSpPr>
              <a:spLocks noChangeShapeType="1"/>
            </p:cNvSpPr>
            <p:nvPr/>
          </p:nvSpPr>
          <p:spPr bwMode="auto">
            <a:xfrm>
              <a:off x="3420" y="3107"/>
              <a:ext cx="0" cy="2"/>
            </a:xfrm>
            <a:prstGeom prst="line">
              <a:avLst/>
            </a:prstGeom>
            <a:noFill/>
            <a:ln w="3175">
              <a:solidFill>
                <a:srgbClr val="000000"/>
              </a:solidFill>
              <a:round/>
              <a:headEnd/>
              <a:tailEnd/>
            </a:ln>
          </p:spPr>
          <p:txBody>
            <a:bodyPr/>
            <a:lstStyle/>
            <a:p>
              <a:endParaRPr lang="en-US"/>
            </a:p>
          </p:txBody>
        </p:sp>
        <p:sp>
          <p:nvSpPr>
            <p:cNvPr id="671932" name="Line 188"/>
            <p:cNvSpPr>
              <a:spLocks noChangeShapeType="1"/>
            </p:cNvSpPr>
            <p:nvPr/>
          </p:nvSpPr>
          <p:spPr bwMode="auto">
            <a:xfrm>
              <a:off x="3420" y="3115"/>
              <a:ext cx="0" cy="2"/>
            </a:xfrm>
            <a:prstGeom prst="line">
              <a:avLst/>
            </a:prstGeom>
            <a:noFill/>
            <a:ln w="3175">
              <a:solidFill>
                <a:srgbClr val="000000"/>
              </a:solidFill>
              <a:round/>
              <a:headEnd/>
              <a:tailEnd/>
            </a:ln>
          </p:spPr>
          <p:txBody>
            <a:bodyPr/>
            <a:lstStyle/>
            <a:p>
              <a:endParaRPr lang="en-US"/>
            </a:p>
          </p:txBody>
        </p:sp>
        <p:sp>
          <p:nvSpPr>
            <p:cNvPr id="671933" name="Line 189"/>
            <p:cNvSpPr>
              <a:spLocks noChangeShapeType="1"/>
            </p:cNvSpPr>
            <p:nvPr/>
          </p:nvSpPr>
          <p:spPr bwMode="auto">
            <a:xfrm>
              <a:off x="3420" y="3123"/>
              <a:ext cx="0" cy="2"/>
            </a:xfrm>
            <a:prstGeom prst="line">
              <a:avLst/>
            </a:prstGeom>
            <a:noFill/>
            <a:ln w="3175">
              <a:solidFill>
                <a:srgbClr val="000000"/>
              </a:solidFill>
              <a:round/>
              <a:headEnd/>
              <a:tailEnd/>
            </a:ln>
          </p:spPr>
          <p:txBody>
            <a:bodyPr/>
            <a:lstStyle/>
            <a:p>
              <a:endParaRPr lang="en-US"/>
            </a:p>
          </p:txBody>
        </p:sp>
        <p:sp>
          <p:nvSpPr>
            <p:cNvPr id="671934" name="Line 190"/>
            <p:cNvSpPr>
              <a:spLocks noChangeShapeType="1"/>
            </p:cNvSpPr>
            <p:nvPr/>
          </p:nvSpPr>
          <p:spPr bwMode="auto">
            <a:xfrm>
              <a:off x="3420" y="3131"/>
              <a:ext cx="0" cy="2"/>
            </a:xfrm>
            <a:prstGeom prst="line">
              <a:avLst/>
            </a:prstGeom>
            <a:noFill/>
            <a:ln w="3175">
              <a:solidFill>
                <a:srgbClr val="000000"/>
              </a:solidFill>
              <a:round/>
              <a:headEnd/>
              <a:tailEnd/>
            </a:ln>
          </p:spPr>
          <p:txBody>
            <a:bodyPr/>
            <a:lstStyle/>
            <a:p>
              <a:endParaRPr lang="en-US"/>
            </a:p>
          </p:txBody>
        </p:sp>
        <p:sp>
          <p:nvSpPr>
            <p:cNvPr id="671935" name="Line 191"/>
            <p:cNvSpPr>
              <a:spLocks noChangeShapeType="1"/>
            </p:cNvSpPr>
            <p:nvPr/>
          </p:nvSpPr>
          <p:spPr bwMode="auto">
            <a:xfrm>
              <a:off x="3420" y="3140"/>
              <a:ext cx="0" cy="2"/>
            </a:xfrm>
            <a:prstGeom prst="line">
              <a:avLst/>
            </a:prstGeom>
            <a:noFill/>
            <a:ln w="3175">
              <a:solidFill>
                <a:srgbClr val="000000"/>
              </a:solidFill>
              <a:round/>
              <a:headEnd/>
              <a:tailEnd/>
            </a:ln>
          </p:spPr>
          <p:txBody>
            <a:bodyPr/>
            <a:lstStyle/>
            <a:p>
              <a:endParaRPr lang="en-US"/>
            </a:p>
          </p:txBody>
        </p:sp>
        <p:sp>
          <p:nvSpPr>
            <p:cNvPr id="671936" name="Line 192"/>
            <p:cNvSpPr>
              <a:spLocks noChangeShapeType="1"/>
            </p:cNvSpPr>
            <p:nvPr/>
          </p:nvSpPr>
          <p:spPr bwMode="auto">
            <a:xfrm>
              <a:off x="3420" y="3148"/>
              <a:ext cx="0" cy="2"/>
            </a:xfrm>
            <a:prstGeom prst="line">
              <a:avLst/>
            </a:prstGeom>
            <a:noFill/>
            <a:ln w="3175">
              <a:solidFill>
                <a:srgbClr val="000000"/>
              </a:solidFill>
              <a:round/>
              <a:headEnd/>
              <a:tailEnd/>
            </a:ln>
          </p:spPr>
          <p:txBody>
            <a:bodyPr/>
            <a:lstStyle/>
            <a:p>
              <a:endParaRPr lang="en-US"/>
            </a:p>
          </p:txBody>
        </p:sp>
        <p:sp>
          <p:nvSpPr>
            <p:cNvPr id="671937" name="Line 193"/>
            <p:cNvSpPr>
              <a:spLocks noChangeShapeType="1"/>
            </p:cNvSpPr>
            <p:nvPr/>
          </p:nvSpPr>
          <p:spPr bwMode="auto">
            <a:xfrm>
              <a:off x="3420" y="3156"/>
              <a:ext cx="0" cy="2"/>
            </a:xfrm>
            <a:prstGeom prst="line">
              <a:avLst/>
            </a:prstGeom>
            <a:noFill/>
            <a:ln w="3175">
              <a:solidFill>
                <a:srgbClr val="000000"/>
              </a:solidFill>
              <a:round/>
              <a:headEnd/>
              <a:tailEnd/>
            </a:ln>
          </p:spPr>
          <p:txBody>
            <a:bodyPr/>
            <a:lstStyle/>
            <a:p>
              <a:endParaRPr lang="en-US"/>
            </a:p>
          </p:txBody>
        </p:sp>
        <p:sp>
          <p:nvSpPr>
            <p:cNvPr id="671938" name="Line 194"/>
            <p:cNvSpPr>
              <a:spLocks noChangeShapeType="1"/>
            </p:cNvSpPr>
            <p:nvPr/>
          </p:nvSpPr>
          <p:spPr bwMode="auto">
            <a:xfrm>
              <a:off x="3420" y="3164"/>
              <a:ext cx="0" cy="2"/>
            </a:xfrm>
            <a:prstGeom prst="line">
              <a:avLst/>
            </a:prstGeom>
            <a:noFill/>
            <a:ln w="3175">
              <a:solidFill>
                <a:srgbClr val="000000"/>
              </a:solidFill>
              <a:round/>
              <a:headEnd/>
              <a:tailEnd/>
            </a:ln>
          </p:spPr>
          <p:txBody>
            <a:bodyPr/>
            <a:lstStyle/>
            <a:p>
              <a:endParaRPr lang="en-US"/>
            </a:p>
          </p:txBody>
        </p:sp>
        <p:sp>
          <p:nvSpPr>
            <p:cNvPr id="671939" name="Line 195"/>
            <p:cNvSpPr>
              <a:spLocks noChangeShapeType="1"/>
            </p:cNvSpPr>
            <p:nvPr/>
          </p:nvSpPr>
          <p:spPr bwMode="auto">
            <a:xfrm>
              <a:off x="3420" y="3172"/>
              <a:ext cx="0" cy="2"/>
            </a:xfrm>
            <a:prstGeom prst="line">
              <a:avLst/>
            </a:prstGeom>
            <a:noFill/>
            <a:ln w="3175">
              <a:solidFill>
                <a:srgbClr val="000000"/>
              </a:solidFill>
              <a:round/>
              <a:headEnd/>
              <a:tailEnd/>
            </a:ln>
          </p:spPr>
          <p:txBody>
            <a:bodyPr/>
            <a:lstStyle/>
            <a:p>
              <a:endParaRPr lang="en-US"/>
            </a:p>
          </p:txBody>
        </p:sp>
        <p:sp>
          <p:nvSpPr>
            <p:cNvPr id="671940" name="Line 196"/>
            <p:cNvSpPr>
              <a:spLocks noChangeShapeType="1"/>
            </p:cNvSpPr>
            <p:nvPr/>
          </p:nvSpPr>
          <p:spPr bwMode="auto">
            <a:xfrm>
              <a:off x="3420" y="3180"/>
              <a:ext cx="0" cy="2"/>
            </a:xfrm>
            <a:prstGeom prst="line">
              <a:avLst/>
            </a:prstGeom>
            <a:noFill/>
            <a:ln w="3175">
              <a:solidFill>
                <a:srgbClr val="000000"/>
              </a:solidFill>
              <a:round/>
              <a:headEnd/>
              <a:tailEnd/>
            </a:ln>
          </p:spPr>
          <p:txBody>
            <a:bodyPr/>
            <a:lstStyle/>
            <a:p>
              <a:endParaRPr lang="en-US"/>
            </a:p>
          </p:txBody>
        </p:sp>
        <p:sp>
          <p:nvSpPr>
            <p:cNvPr id="671941" name="Line 197"/>
            <p:cNvSpPr>
              <a:spLocks noChangeShapeType="1"/>
            </p:cNvSpPr>
            <p:nvPr/>
          </p:nvSpPr>
          <p:spPr bwMode="auto">
            <a:xfrm>
              <a:off x="3420" y="3188"/>
              <a:ext cx="0" cy="2"/>
            </a:xfrm>
            <a:prstGeom prst="line">
              <a:avLst/>
            </a:prstGeom>
            <a:noFill/>
            <a:ln w="3175">
              <a:solidFill>
                <a:srgbClr val="000000"/>
              </a:solidFill>
              <a:round/>
              <a:headEnd/>
              <a:tailEnd/>
            </a:ln>
          </p:spPr>
          <p:txBody>
            <a:bodyPr/>
            <a:lstStyle/>
            <a:p>
              <a:endParaRPr lang="en-US"/>
            </a:p>
          </p:txBody>
        </p:sp>
        <p:sp>
          <p:nvSpPr>
            <p:cNvPr id="671942" name="Line 198"/>
            <p:cNvSpPr>
              <a:spLocks noChangeShapeType="1"/>
            </p:cNvSpPr>
            <p:nvPr/>
          </p:nvSpPr>
          <p:spPr bwMode="auto">
            <a:xfrm>
              <a:off x="3420" y="3197"/>
              <a:ext cx="0" cy="2"/>
            </a:xfrm>
            <a:prstGeom prst="line">
              <a:avLst/>
            </a:prstGeom>
            <a:noFill/>
            <a:ln w="3175">
              <a:solidFill>
                <a:srgbClr val="000000"/>
              </a:solidFill>
              <a:round/>
              <a:headEnd/>
              <a:tailEnd/>
            </a:ln>
          </p:spPr>
          <p:txBody>
            <a:bodyPr/>
            <a:lstStyle/>
            <a:p>
              <a:endParaRPr lang="en-US"/>
            </a:p>
          </p:txBody>
        </p:sp>
        <p:sp>
          <p:nvSpPr>
            <p:cNvPr id="671943" name="Line 199"/>
            <p:cNvSpPr>
              <a:spLocks noChangeShapeType="1"/>
            </p:cNvSpPr>
            <p:nvPr/>
          </p:nvSpPr>
          <p:spPr bwMode="auto">
            <a:xfrm>
              <a:off x="3424" y="3202"/>
              <a:ext cx="2" cy="0"/>
            </a:xfrm>
            <a:prstGeom prst="line">
              <a:avLst/>
            </a:prstGeom>
            <a:noFill/>
            <a:ln w="3175">
              <a:solidFill>
                <a:srgbClr val="000000"/>
              </a:solidFill>
              <a:round/>
              <a:headEnd/>
              <a:tailEnd/>
            </a:ln>
          </p:spPr>
          <p:txBody>
            <a:bodyPr/>
            <a:lstStyle/>
            <a:p>
              <a:endParaRPr lang="en-US"/>
            </a:p>
          </p:txBody>
        </p:sp>
        <p:sp>
          <p:nvSpPr>
            <p:cNvPr id="671944" name="Line 200"/>
            <p:cNvSpPr>
              <a:spLocks noChangeShapeType="1"/>
            </p:cNvSpPr>
            <p:nvPr/>
          </p:nvSpPr>
          <p:spPr bwMode="auto">
            <a:xfrm>
              <a:off x="3432" y="3204"/>
              <a:ext cx="2" cy="0"/>
            </a:xfrm>
            <a:prstGeom prst="line">
              <a:avLst/>
            </a:prstGeom>
            <a:noFill/>
            <a:ln w="3175">
              <a:solidFill>
                <a:srgbClr val="000000"/>
              </a:solidFill>
              <a:round/>
              <a:headEnd/>
              <a:tailEnd/>
            </a:ln>
          </p:spPr>
          <p:txBody>
            <a:bodyPr/>
            <a:lstStyle/>
            <a:p>
              <a:endParaRPr lang="en-US"/>
            </a:p>
          </p:txBody>
        </p:sp>
        <p:sp>
          <p:nvSpPr>
            <p:cNvPr id="671945" name="Line 201"/>
            <p:cNvSpPr>
              <a:spLocks noChangeShapeType="1"/>
            </p:cNvSpPr>
            <p:nvPr/>
          </p:nvSpPr>
          <p:spPr bwMode="auto">
            <a:xfrm>
              <a:off x="3440" y="3206"/>
              <a:ext cx="2" cy="0"/>
            </a:xfrm>
            <a:prstGeom prst="line">
              <a:avLst/>
            </a:prstGeom>
            <a:noFill/>
            <a:ln w="3175">
              <a:solidFill>
                <a:srgbClr val="000000"/>
              </a:solidFill>
              <a:round/>
              <a:headEnd/>
              <a:tailEnd/>
            </a:ln>
          </p:spPr>
          <p:txBody>
            <a:bodyPr/>
            <a:lstStyle/>
            <a:p>
              <a:endParaRPr lang="en-US"/>
            </a:p>
          </p:txBody>
        </p:sp>
        <p:sp>
          <p:nvSpPr>
            <p:cNvPr id="671946" name="Line 202"/>
            <p:cNvSpPr>
              <a:spLocks noChangeShapeType="1"/>
            </p:cNvSpPr>
            <p:nvPr/>
          </p:nvSpPr>
          <p:spPr bwMode="auto">
            <a:xfrm>
              <a:off x="3448" y="3208"/>
              <a:ext cx="2" cy="1"/>
            </a:xfrm>
            <a:prstGeom prst="line">
              <a:avLst/>
            </a:prstGeom>
            <a:noFill/>
            <a:ln w="3175">
              <a:solidFill>
                <a:srgbClr val="000000"/>
              </a:solidFill>
              <a:round/>
              <a:headEnd/>
              <a:tailEnd/>
            </a:ln>
          </p:spPr>
          <p:txBody>
            <a:bodyPr/>
            <a:lstStyle/>
            <a:p>
              <a:endParaRPr lang="en-US"/>
            </a:p>
          </p:txBody>
        </p:sp>
        <p:sp>
          <p:nvSpPr>
            <p:cNvPr id="671947" name="Line 203"/>
            <p:cNvSpPr>
              <a:spLocks noChangeShapeType="1"/>
            </p:cNvSpPr>
            <p:nvPr/>
          </p:nvSpPr>
          <p:spPr bwMode="auto">
            <a:xfrm>
              <a:off x="3456" y="3210"/>
              <a:ext cx="2" cy="0"/>
            </a:xfrm>
            <a:prstGeom prst="line">
              <a:avLst/>
            </a:prstGeom>
            <a:noFill/>
            <a:ln w="3175">
              <a:solidFill>
                <a:srgbClr val="000000"/>
              </a:solidFill>
              <a:round/>
              <a:headEnd/>
              <a:tailEnd/>
            </a:ln>
          </p:spPr>
          <p:txBody>
            <a:bodyPr/>
            <a:lstStyle/>
            <a:p>
              <a:endParaRPr lang="en-US"/>
            </a:p>
          </p:txBody>
        </p:sp>
        <p:sp>
          <p:nvSpPr>
            <p:cNvPr id="671948" name="Line 204"/>
            <p:cNvSpPr>
              <a:spLocks noChangeShapeType="1"/>
            </p:cNvSpPr>
            <p:nvPr/>
          </p:nvSpPr>
          <p:spPr bwMode="auto">
            <a:xfrm>
              <a:off x="3465" y="3212"/>
              <a:ext cx="2" cy="1"/>
            </a:xfrm>
            <a:prstGeom prst="line">
              <a:avLst/>
            </a:prstGeom>
            <a:noFill/>
            <a:ln w="3175">
              <a:solidFill>
                <a:srgbClr val="000000"/>
              </a:solidFill>
              <a:round/>
              <a:headEnd/>
              <a:tailEnd/>
            </a:ln>
          </p:spPr>
          <p:txBody>
            <a:bodyPr/>
            <a:lstStyle/>
            <a:p>
              <a:endParaRPr lang="en-US"/>
            </a:p>
          </p:txBody>
        </p:sp>
        <p:sp>
          <p:nvSpPr>
            <p:cNvPr id="671949" name="Line 205"/>
            <p:cNvSpPr>
              <a:spLocks noChangeShapeType="1"/>
            </p:cNvSpPr>
            <p:nvPr/>
          </p:nvSpPr>
          <p:spPr bwMode="auto">
            <a:xfrm>
              <a:off x="3473" y="3214"/>
              <a:ext cx="2" cy="0"/>
            </a:xfrm>
            <a:prstGeom prst="line">
              <a:avLst/>
            </a:prstGeom>
            <a:noFill/>
            <a:ln w="3175">
              <a:solidFill>
                <a:srgbClr val="000000"/>
              </a:solidFill>
              <a:round/>
              <a:headEnd/>
              <a:tailEnd/>
            </a:ln>
          </p:spPr>
          <p:txBody>
            <a:bodyPr/>
            <a:lstStyle/>
            <a:p>
              <a:endParaRPr lang="en-US"/>
            </a:p>
          </p:txBody>
        </p:sp>
        <p:sp>
          <p:nvSpPr>
            <p:cNvPr id="671950" name="Line 206"/>
            <p:cNvSpPr>
              <a:spLocks noChangeShapeType="1"/>
            </p:cNvSpPr>
            <p:nvPr/>
          </p:nvSpPr>
          <p:spPr bwMode="auto">
            <a:xfrm>
              <a:off x="3481" y="3216"/>
              <a:ext cx="2" cy="0"/>
            </a:xfrm>
            <a:prstGeom prst="line">
              <a:avLst/>
            </a:prstGeom>
            <a:noFill/>
            <a:ln w="3175">
              <a:solidFill>
                <a:srgbClr val="000000"/>
              </a:solidFill>
              <a:round/>
              <a:headEnd/>
              <a:tailEnd/>
            </a:ln>
          </p:spPr>
          <p:txBody>
            <a:bodyPr/>
            <a:lstStyle/>
            <a:p>
              <a:endParaRPr lang="en-US"/>
            </a:p>
          </p:txBody>
        </p:sp>
        <p:sp>
          <p:nvSpPr>
            <p:cNvPr id="671951" name="Line 207"/>
            <p:cNvSpPr>
              <a:spLocks noChangeShapeType="1"/>
            </p:cNvSpPr>
            <p:nvPr/>
          </p:nvSpPr>
          <p:spPr bwMode="auto">
            <a:xfrm>
              <a:off x="3489" y="3218"/>
              <a:ext cx="2" cy="0"/>
            </a:xfrm>
            <a:prstGeom prst="line">
              <a:avLst/>
            </a:prstGeom>
            <a:noFill/>
            <a:ln w="3175">
              <a:solidFill>
                <a:srgbClr val="000000"/>
              </a:solidFill>
              <a:round/>
              <a:headEnd/>
              <a:tailEnd/>
            </a:ln>
          </p:spPr>
          <p:txBody>
            <a:bodyPr/>
            <a:lstStyle/>
            <a:p>
              <a:endParaRPr lang="en-US"/>
            </a:p>
          </p:txBody>
        </p:sp>
        <p:sp>
          <p:nvSpPr>
            <p:cNvPr id="671952" name="Line 208"/>
            <p:cNvSpPr>
              <a:spLocks noChangeShapeType="1"/>
            </p:cNvSpPr>
            <p:nvPr/>
          </p:nvSpPr>
          <p:spPr bwMode="auto">
            <a:xfrm>
              <a:off x="3497" y="3220"/>
              <a:ext cx="2" cy="0"/>
            </a:xfrm>
            <a:prstGeom prst="line">
              <a:avLst/>
            </a:prstGeom>
            <a:noFill/>
            <a:ln w="3175">
              <a:solidFill>
                <a:srgbClr val="000000"/>
              </a:solidFill>
              <a:round/>
              <a:headEnd/>
              <a:tailEnd/>
            </a:ln>
          </p:spPr>
          <p:txBody>
            <a:bodyPr/>
            <a:lstStyle/>
            <a:p>
              <a:endParaRPr lang="en-US"/>
            </a:p>
          </p:txBody>
        </p:sp>
        <p:sp>
          <p:nvSpPr>
            <p:cNvPr id="671953" name="Line 209"/>
            <p:cNvSpPr>
              <a:spLocks noChangeShapeType="1"/>
            </p:cNvSpPr>
            <p:nvPr/>
          </p:nvSpPr>
          <p:spPr bwMode="auto">
            <a:xfrm>
              <a:off x="3506" y="3222"/>
              <a:ext cx="1" cy="0"/>
            </a:xfrm>
            <a:prstGeom prst="line">
              <a:avLst/>
            </a:prstGeom>
            <a:noFill/>
            <a:ln w="3175">
              <a:solidFill>
                <a:srgbClr val="000000"/>
              </a:solidFill>
              <a:round/>
              <a:headEnd/>
              <a:tailEnd/>
            </a:ln>
          </p:spPr>
          <p:txBody>
            <a:bodyPr/>
            <a:lstStyle/>
            <a:p>
              <a:endParaRPr lang="en-US"/>
            </a:p>
          </p:txBody>
        </p:sp>
        <p:sp>
          <p:nvSpPr>
            <p:cNvPr id="671954" name="Line 210"/>
            <p:cNvSpPr>
              <a:spLocks noChangeShapeType="1"/>
            </p:cNvSpPr>
            <p:nvPr/>
          </p:nvSpPr>
          <p:spPr bwMode="auto">
            <a:xfrm>
              <a:off x="3514" y="3224"/>
              <a:ext cx="2" cy="1"/>
            </a:xfrm>
            <a:prstGeom prst="line">
              <a:avLst/>
            </a:prstGeom>
            <a:noFill/>
            <a:ln w="3175">
              <a:solidFill>
                <a:srgbClr val="000000"/>
              </a:solidFill>
              <a:round/>
              <a:headEnd/>
              <a:tailEnd/>
            </a:ln>
          </p:spPr>
          <p:txBody>
            <a:bodyPr/>
            <a:lstStyle/>
            <a:p>
              <a:endParaRPr lang="en-US"/>
            </a:p>
          </p:txBody>
        </p:sp>
        <p:sp>
          <p:nvSpPr>
            <p:cNvPr id="671955" name="Line 211"/>
            <p:cNvSpPr>
              <a:spLocks noChangeShapeType="1"/>
            </p:cNvSpPr>
            <p:nvPr/>
          </p:nvSpPr>
          <p:spPr bwMode="auto">
            <a:xfrm>
              <a:off x="3522" y="3226"/>
              <a:ext cx="2" cy="0"/>
            </a:xfrm>
            <a:prstGeom prst="line">
              <a:avLst/>
            </a:prstGeom>
            <a:noFill/>
            <a:ln w="3175">
              <a:solidFill>
                <a:srgbClr val="000000"/>
              </a:solidFill>
              <a:round/>
              <a:headEnd/>
              <a:tailEnd/>
            </a:ln>
          </p:spPr>
          <p:txBody>
            <a:bodyPr/>
            <a:lstStyle/>
            <a:p>
              <a:endParaRPr lang="en-US"/>
            </a:p>
          </p:txBody>
        </p:sp>
        <p:sp>
          <p:nvSpPr>
            <p:cNvPr id="671956" name="Line 212"/>
            <p:cNvSpPr>
              <a:spLocks noChangeShapeType="1"/>
            </p:cNvSpPr>
            <p:nvPr/>
          </p:nvSpPr>
          <p:spPr bwMode="auto">
            <a:xfrm>
              <a:off x="3530" y="3228"/>
              <a:ext cx="2" cy="1"/>
            </a:xfrm>
            <a:prstGeom prst="line">
              <a:avLst/>
            </a:prstGeom>
            <a:noFill/>
            <a:ln w="3175">
              <a:solidFill>
                <a:srgbClr val="000000"/>
              </a:solidFill>
              <a:round/>
              <a:headEnd/>
              <a:tailEnd/>
            </a:ln>
          </p:spPr>
          <p:txBody>
            <a:bodyPr/>
            <a:lstStyle/>
            <a:p>
              <a:endParaRPr lang="en-US"/>
            </a:p>
          </p:txBody>
        </p:sp>
        <p:sp>
          <p:nvSpPr>
            <p:cNvPr id="671957" name="Line 213"/>
            <p:cNvSpPr>
              <a:spLocks noChangeShapeType="1"/>
            </p:cNvSpPr>
            <p:nvPr/>
          </p:nvSpPr>
          <p:spPr bwMode="auto">
            <a:xfrm>
              <a:off x="3538" y="3230"/>
              <a:ext cx="2" cy="0"/>
            </a:xfrm>
            <a:prstGeom prst="line">
              <a:avLst/>
            </a:prstGeom>
            <a:noFill/>
            <a:ln w="3175">
              <a:solidFill>
                <a:srgbClr val="000000"/>
              </a:solidFill>
              <a:round/>
              <a:headEnd/>
              <a:tailEnd/>
            </a:ln>
          </p:spPr>
          <p:txBody>
            <a:bodyPr/>
            <a:lstStyle/>
            <a:p>
              <a:endParaRPr lang="en-US"/>
            </a:p>
          </p:txBody>
        </p:sp>
        <p:sp>
          <p:nvSpPr>
            <p:cNvPr id="671958" name="Line 214"/>
            <p:cNvSpPr>
              <a:spLocks noChangeShapeType="1"/>
            </p:cNvSpPr>
            <p:nvPr/>
          </p:nvSpPr>
          <p:spPr bwMode="auto">
            <a:xfrm>
              <a:off x="3547" y="3232"/>
              <a:ext cx="1" cy="0"/>
            </a:xfrm>
            <a:prstGeom prst="line">
              <a:avLst/>
            </a:prstGeom>
            <a:noFill/>
            <a:ln w="3175">
              <a:solidFill>
                <a:srgbClr val="000000"/>
              </a:solidFill>
              <a:round/>
              <a:headEnd/>
              <a:tailEnd/>
            </a:ln>
          </p:spPr>
          <p:txBody>
            <a:bodyPr/>
            <a:lstStyle/>
            <a:p>
              <a:endParaRPr lang="en-US"/>
            </a:p>
          </p:txBody>
        </p:sp>
        <p:sp>
          <p:nvSpPr>
            <p:cNvPr id="671959" name="Line 215"/>
            <p:cNvSpPr>
              <a:spLocks noChangeShapeType="1"/>
            </p:cNvSpPr>
            <p:nvPr/>
          </p:nvSpPr>
          <p:spPr bwMode="auto">
            <a:xfrm>
              <a:off x="3555" y="3234"/>
              <a:ext cx="2" cy="0"/>
            </a:xfrm>
            <a:prstGeom prst="line">
              <a:avLst/>
            </a:prstGeom>
            <a:noFill/>
            <a:ln w="3175">
              <a:solidFill>
                <a:srgbClr val="000000"/>
              </a:solidFill>
              <a:round/>
              <a:headEnd/>
              <a:tailEnd/>
            </a:ln>
          </p:spPr>
          <p:txBody>
            <a:bodyPr/>
            <a:lstStyle/>
            <a:p>
              <a:endParaRPr lang="en-US"/>
            </a:p>
          </p:txBody>
        </p:sp>
        <p:sp>
          <p:nvSpPr>
            <p:cNvPr id="671960" name="Line 216"/>
            <p:cNvSpPr>
              <a:spLocks noChangeShapeType="1"/>
            </p:cNvSpPr>
            <p:nvPr/>
          </p:nvSpPr>
          <p:spPr bwMode="auto">
            <a:xfrm>
              <a:off x="3563" y="3236"/>
              <a:ext cx="2" cy="0"/>
            </a:xfrm>
            <a:prstGeom prst="line">
              <a:avLst/>
            </a:prstGeom>
            <a:noFill/>
            <a:ln w="3175">
              <a:solidFill>
                <a:srgbClr val="000000"/>
              </a:solidFill>
              <a:round/>
              <a:headEnd/>
              <a:tailEnd/>
            </a:ln>
          </p:spPr>
          <p:txBody>
            <a:bodyPr/>
            <a:lstStyle/>
            <a:p>
              <a:endParaRPr lang="en-US"/>
            </a:p>
          </p:txBody>
        </p:sp>
        <p:sp>
          <p:nvSpPr>
            <p:cNvPr id="671961" name="Line 217"/>
            <p:cNvSpPr>
              <a:spLocks noChangeShapeType="1"/>
            </p:cNvSpPr>
            <p:nvPr/>
          </p:nvSpPr>
          <p:spPr bwMode="auto">
            <a:xfrm>
              <a:off x="3571" y="3238"/>
              <a:ext cx="2" cy="1"/>
            </a:xfrm>
            <a:prstGeom prst="line">
              <a:avLst/>
            </a:prstGeom>
            <a:noFill/>
            <a:ln w="3175">
              <a:solidFill>
                <a:srgbClr val="000000"/>
              </a:solidFill>
              <a:round/>
              <a:headEnd/>
              <a:tailEnd/>
            </a:ln>
          </p:spPr>
          <p:txBody>
            <a:bodyPr/>
            <a:lstStyle/>
            <a:p>
              <a:endParaRPr lang="en-US"/>
            </a:p>
          </p:txBody>
        </p:sp>
        <p:sp>
          <p:nvSpPr>
            <p:cNvPr id="671962" name="Line 218"/>
            <p:cNvSpPr>
              <a:spLocks noChangeShapeType="1"/>
            </p:cNvSpPr>
            <p:nvPr/>
          </p:nvSpPr>
          <p:spPr bwMode="auto">
            <a:xfrm>
              <a:off x="3579" y="3240"/>
              <a:ext cx="2" cy="0"/>
            </a:xfrm>
            <a:prstGeom prst="line">
              <a:avLst/>
            </a:prstGeom>
            <a:noFill/>
            <a:ln w="3175">
              <a:solidFill>
                <a:srgbClr val="000000"/>
              </a:solidFill>
              <a:round/>
              <a:headEnd/>
              <a:tailEnd/>
            </a:ln>
          </p:spPr>
          <p:txBody>
            <a:bodyPr/>
            <a:lstStyle/>
            <a:p>
              <a:endParaRPr lang="en-US"/>
            </a:p>
          </p:txBody>
        </p:sp>
        <p:sp>
          <p:nvSpPr>
            <p:cNvPr id="671963" name="Line 219"/>
            <p:cNvSpPr>
              <a:spLocks noChangeShapeType="1"/>
            </p:cNvSpPr>
            <p:nvPr/>
          </p:nvSpPr>
          <p:spPr bwMode="auto">
            <a:xfrm>
              <a:off x="3587" y="3242"/>
              <a:ext cx="2" cy="0"/>
            </a:xfrm>
            <a:prstGeom prst="line">
              <a:avLst/>
            </a:prstGeom>
            <a:noFill/>
            <a:ln w="3175">
              <a:solidFill>
                <a:srgbClr val="000000"/>
              </a:solidFill>
              <a:round/>
              <a:headEnd/>
              <a:tailEnd/>
            </a:ln>
          </p:spPr>
          <p:txBody>
            <a:bodyPr/>
            <a:lstStyle/>
            <a:p>
              <a:endParaRPr lang="en-US"/>
            </a:p>
          </p:txBody>
        </p:sp>
        <p:sp>
          <p:nvSpPr>
            <p:cNvPr id="671964" name="Line 220"/>
            <p:cNvSpPr>
              <a:spLocks noChangeShapeType="1"/>
            </p:cNvSpPr>
            <p:nvPr/>
          </p:nvSpPr>
          <p:spPr bwMode="auto">
            <a:xfrm>
              <a:off x="3596" y="3244"/>
              <a:ext cx="2" cy="0"/>
            </a:xfrm>
            <a:prstGeom prst="line">
              <a:avLst/>
            </a:prstGeom>
            <a:noFill/>
            <a:ln w="3175">
              <a:solidFill>
                <a:srgbClr val="000000"/>
              </a:solidFill>
              <a:round/>
              <a:headEnd/>
              <a:tailEnd/>
            </a:ln>
          </p:spPr>
          <p:txBody>
            <a:bodyPr/>
            <a:lstStyle/>
            <a:p>
              <a:endParaRPr lang="en-US"/>
            </a:p>
          </p:txBody>
        </p:sp>
        <p:sp>
          <p:nvSpPr>
            <p:cNvPr id="671965" name="Line 221"/>
            <p:cNvSpPr>
              <a:spLocks noChangeShapeType="1"/>
            </p:cNvSpPr>
            <p:nvPr/>
          </p:nvSpPr>
          <p:spPr bwMode="auto">
            <a:xfrm>
              <a:off x="3604" y="3246"/>
              <a:ext cx="2" cy="0"/>
            </a:xfrm>
            <a:prstGeom prst="line">
              <a:avLst/>
            </a:prstGeom>
            <a:noFill/>
            <a:ln w="3175">
              <a:solidFill>
                <a:srgbClr val="000000"/>
              </a:solidFill>
              <a:round/>
              <a:headEnd/>
              <a:tailEnd/>
            </a:ln>
          </p:spPr>
          <p:txBody>
            <a:bodyPr/>
            <a:lstStyle/>
            <a:p>
              <a:endParaRPr lang="en-US"/>
            </a:p>
          </p:txBody>
        </p:sp>
        <p:sp>
          <p:nvSpPr>
            <p:cNvPr id="671966" name="Line 222"/>
            <p:cNvSpPr>
              <a:spLocks noChangeShapeType="1"/>
            </p:cNvSpPr>
            <p:nvPr/>
          </p:nvSpPr>
          <p:spPr bwMode="auto">
            <a:xfrm>
              <a:off x="3612" y="3248"/>
              <a:ext cx="2" cy="0"/>
            </a:xfrm>
            <a:prstGeom prst="line">
              <a:avLst/>
            </a:prstGeom>
            <a:noFill/>
            <a:ln w="3175">
              <a:solidFill>
                <a:srgbClr val="000000"/>
              </a:solidFill>
              <a:round/>
              <a:headEnd/>
              <a:tailEnd/>
            </a:ln>
          </p:spPr>
          <p:txBody>
            <a:bodyPr/>
            <a:lstStyle/>
            <a:p>
              <a:endParaRPr lang="en-US"/>
            </a:p>
          </p:txBody>
        </p:sp>
        <p:sp>
          <p:nvSpPr>
            <p:cNvPr id="671967" name="Line 223"/>
            <p:cNvSpPr>
              <a:spLocks noChangeShapeType="1"/>
            </p:cNvSpPr>
            <p:nvPr/>
          </p:nvSpPr>
          <p:spPr bwMode="auto">
            <a:xfrm>
              <a:off x="3620" y="3250"/>
              <a:ext cx="2" cy="0"/>
            </a:xfrm>
            <a:prstGeom prst="line">
              <a:avLst/>
            </a:prstGeom>
            <a:noFill/>
            <a:ln w="3175">
              <a:solidFill>
                <a:srgbClr val="000000"/>
              </a:solidFill>
              <a:round/>
              <a:headEnd/>
              <a:tailEnd/>
            </a:ln>
          </p:spPr>
          <p:txBody>
            <a:bodyPr/>
            <a:lstStyle/>
            <a:p>
              <a:endParaRPr lang="en-US"/>
            </a:p>
          </p:txBody>
        </p:sp>
        <p:sp>
          <p:nvSpPr>
            <p:cNvPr id="671968" name="Line 224"/>
            <p:cNvSpPr>
              <a:spLocks noChangeShapeType="1"/>
            </p:cNvSpPr>
            <p:nvPr/>
          </p:nvSpPr>
          <p:spPr bwMode="auto">
            <a:xfrm>
              <a:off x="3628" y="3252"/>
              <a:ext cx="2" cy="0"/>
            </a:xfrm>
            <a:prstGeom prst="line">
              <a:avLst/>
            </a:prstGeom>
            <a:noFill/>
            <a:ln w="3175">
              <a:solidFill>
                <a:srgbClr val="000000"/>
              </a:solidFill>
              <a:round/>
              <a:headEnd/>
              <a:tailEnd/>
            </a:ln>
          </p:spPr>
          <p:txBody>
            <a:bodyPr/>
            <a:lstStyle/>
            <a:p>
              <a:endParaRPr lang="en-US"/>
            </a:p>
          </p:txBody>
        </p:sp>
        <p:sp>
          <p:nvSpPr>
            <p:cNvPr id="671969" name="Line 225"/>
            <p:cNvSpPr>
              <a:spLocks noChangeShapeType="1"/>
            </p:cNvSpPr>
            <p:nvPr/>
          </p:nvSpPr>
          <p:spPr bwMode="auto">
            <a:xfrm>
              <a:off x="3637" y="3254"/>
              <a:ext cx="1" cy="1"/>
            </a:xfrm>
            <a:prstGeom prst="line">
              <a:avLst/>
            </a:prstGeom>
            <a:noFill/>
            <a:ln w="3175">
              <a:solidFill>
                <a:srgbClr val="000000"/>
              </a:solidFill>
              <a:round/>
              <a:headEnd/>
              <a:tailEnd/>
            </a:ln>
          </p:spPr>
          <p:txBody>
            <a:bodyPr/>
            <a:lstStyle/>
            <a:p>
              <a:endParaRPr lang="en-US"/>
            </a:p>
          </p:txBody>
        </p:sp>
        <p:sp>
          <p:nvSpPr>
            <p:cNvPr id="671970" name="Line 226"/>
            <p:cNvSpPr>
              <a:spLocks noChangeShapeType="1"/>
            </p:cNvSpPr>
            <p:nvPr/>
          </p:nvSpPr>
          <p:spPr bwMode="auto">
            <a:xfrm>
              <a:off x="3645" y="3256"/>
              <a:ext cx="2" cy="0"/>
            </a:xfrm>
            <a:prstGeom prst="line">
              <a:avLst/>
            </a:prstGeom>
            <a:noFill/>
            <a:ln w="3175">
              <a:solidFill>
                <a:srgbClr val="000000"/>
              </a:solidFill>
              <a:round/>
              <a:headEnd/>
              <a:tailEnd/>
            </a:ln>
          </p:spPr>
          <p:txBody>
            <a:bodyPr/>
            <a:lstStyle/>
            <a:p>
              <a:endParaRPr lang="en-US"/>
            </a:p>
          </p:txBody>
        </p:sp>
        <p:sp>
          <p:nvSpPr>
            <p:cNvPr id="671971" name="Line 227"/>
            <p:cNvSpPr>
              <a:spLocks noChangeShapeType="1"/>
            </p:cNvSpPr>
            <p:nvPr/>
          </p:nvSpPr>
          <p:spPr bwMode="auto">
            <a:xfrm>
              <a:off x="3653" y="3258"/>
              <a:ext cx="2" cy="0"/>
            </a:xfrm>
            <a:prstGeom prst="line">
              <a:avLst/>
            </a:prstGeom>
            <a:noFill/>
            <a:ln w="3175">
              <a:solidFill>
                <a:srgbClr val="000000"/>
              </a:solidFill>
              <a:round/>
              <a:headEnd/>
              <a:tailEnd/>
            </a:ln>
          </p:spPr>
          <p:txBody>
            <a:bodyPr/>
            <a:lstStyle/>
            <a:p>
              <a:endParaRPr lang="en-US"/>
            </a:p>
          </p:txBody>
        </p:sp>
        <p:sp>
          <p:nvSpPr>
            <p:cNvPr id="671972" name="Line 228"/>
            <p:cNvSpPr>
              <a:spLocks noChangeShapeType="1"/>
            </p:cNvSpPr>
            <p:nvPr/>
          </p:nvSpPr>
          <p:spPr bwMode="auto">
            <a:xfrm>
              <a:off x="3661" y="3260"/>
              <a:ext cx="2" cy="0"/>
            </a:xfrm>
            <a:prstGeom prst="line">
              <a:avLst/>
            </a:prstGeom>
            <a:noFill/>
            <a:ln w="3175">
              <a:solidFill>
                <a:srgbClr val="000000"/>
              </a:solidFill>
              <a:round/>
              <a:headEnd/>
              <a:tailEnd/>
            </a:ln>
          </p:spPr>
          <p:txBody>
            <a:bodyPr/>
            <a:lstStyle/>
            <a:p>
              <a:endParaRPr lang="en-US"/>
            </a:p>
          </p:txBody>
        </p:sp>
        <p:sp>
          <p:nvSpPr>
            <p:cNvPr id="671973" name="Line 229"/>
            <p:cNvSpPr>
              <a:spLocks noChangeShapeType="1"/>
            </p:cNvSpPr>
            <p:nvPr/>
          </p:nvSpPr>
          <p:spPr bwMode="auto">
            <a:xfrm>
              <a:off x="3669" y="3262"/>
              <a:ext cx="2" cy="0"/>
            </a:xfrm>
            <a:prstGeom prst="line">
              <a:avLst/>
            </a:prstGeom>
            <a:noFill/>
            <a:ln w="3175">
              <a:solidFill>
                <a:srgbClr val="000000"/>
              </a:solidFill>
              <a:round/>
              <a:headEnd/>
              <a:tailEnd/>
            </a:ln>
          </p:spPr>
          <p:txBody>
            <a:bodyPr/>
            <a:lstStyle/>
            <a:p>
              <a:endParaRPr lang="en-US"/>
            </a:p>
          </p:txBody>
        </p:sp>
        <p:sp>
          <p:nvSpPr>
            <p:cNvPr id="671974" name="Line 230"/>
            <p:cNvSpPr>
              <a:spLocks noChangeShapeType="1"/>
            </p:cNvSpPr>
            <p:nvPr/>
          </p:nvSpPr>
          <p:spPr bwMode="auto">
            <a:xfrm>
              <a:off x="3677" y="3264"/>
              <a:ext cx="2" cy="0"/>
            </a:xfrm>
            <a:prstGeom prst="line">
              <a:avLst/>
            </a:prstGeom>
            <a:noFill/>
            <a:ln w="3175">
              <a:solidFill>
                <a:srgbClr val="000000"/>
              </a:solidFill>
              <a:round/>
              <a:headEnd/>
              <a:tailEnd/>
            </a:ln>
          </p:spPr>
          <p:txBody>
            <a:bodyPr/>
            <a:lstStyle/>
            <a:p>
              <a:endParaRPr lang="en-US"/>
            </a:p>
          </p:txBody>
        </p:sp>
        <p:sp>
          <p:nvSpPr>
            <p:cNvPr id="671975" name="Line 231"/>
            <p:cNvSpPr>
              <a:spLocks noChangeShapeType="1"/>
            </p:cNvSpPr>
            <p:nvPr/>
          </p:nvSpPr>
          <p:spPr bwMode="auto">
            <a:xfrm>
              <a:off x="3686" y="3266"/>
              <a:ext cx="2" cy="0"/>
            </a:xfrm>
            <a:prstGeom prst="line">
              <a:avLst/>
            </a:prstGeom>
            <a:noFill/>
            <a:ln w="3175">
              <a:solidFill>
                <a:srgbClr val="000000"/>
              </a:solidFill>
              <a:round/>
              <a:headEnd/>
              <a:tailEnd/>
            </a:ln>
          </p:spPr>
          <p:txBody>
            <a:bodyPr/>
            <a:lstStyle/>
            <a:p>
              <a:endParaRPr lang="en-US"/>
            </a:p>
          </p:txBody>
        </p:sp>
        <p:sp>
          <p:nvSpPr>
            <p:cNvPr id="671976" name="Line 232"/>
            <p:cNvSpPr>
              <a:spLocks noChangeShapeType="1"/>
            </p:cNvSpPr>
            <p:nvPr/>
          </p:nvSpPr>
          <p:spPr bwMode="auto">
            <a:xfrm>
              <a:off x="3694" y="3268"/>
              <a:ext cx="2" cy="0"/>
            </a:xfrm>
            <a:prstGeom prst="line">
              <a:avLst/>
            </a:prstGeom>
            <a:noFill/>
            <a:ln w="3175">
              <a:solidFill>
                <a:srgbClr val="000000"/>
              </a:solidFill>
              <a:round/>
              <a:headEnd/>
              <a:tailEnd/>
            </a:ln>
          </p:spPr>
          <p:txBody>
            <a:bodyPr/>
            <a:lstStyle/>
            <a:p>
              <a:endParaRPr lang="en-US"/>
            </a:p>
          </p:txBody>
        </p:sp>
        <p:sp>
          <p:nvSpPr>
            <p:cNvPr id="671977" name="Line 233"/>
            <p:cNvSpPr>
              <a:spLocks noChangeShapeType="1"/>
            </p:cNvSpPr>
            <p:nvPr/>
          </p:nvSpPr>
          <p:spPr bwMode="auto">
            <a:xfrm>
              <a:off x="3702" y="3270"/>
              <a:ext cx="2" cy="0"/>
            </a:xfrm>
            <a:prstGeom prst="line">
              <a:avLst/>
            </a:prstGeom>
            <a:noFill/>
            <a:ln w="3175">
              <a:solidFill>
                <a:srgbClr val="000000"/>
              </a:solidFill>
              <a:round/>
              <a:headEnd/>
              <a:tailEnd/>
            </a:ln>
          </p:spPr>
          <p:txBody>
            <a:bodyPr/>
            <a:lstStyle/>
            <a:p>
              <a:endParaRPr lang="en-US"/>
            </a:p>
          </p:txBody>
        </p:sp>
        <p:sp>
          <p:nvSpPr>
            <p:cNvPr id="671978" name="Line 234"/>
            <p:cNvSpPr>
              <a:spLocks noChangeShapeType="1"/>
            </p:cNvSpPr>
            <p:nvPr/>
          </p:nvSpPr>
          <p:spPr bwMode="auto">
            <a:xfrm>
              <a:off x="3710" y="3272"/>
              <a:ext cx="2" cy="0"/>
            </a:xfrm>
            <a:prstGeom prst="line">
              <a:avLst/>
            </a:prstGeom>
            <a:noFill/>
            <a:ln w="3175">
              <a:solidFill>
                <a:srgbClr val="000000"/>
              </a:solidFill>
              <a:round/>
              <a:headEnd/>
              <a:tailEnd/>
            </a:ln>
          </p:spPr>
          <p:txBody>
            <a:bodyPr/>
            <a:lstStyle/>
            <a:p>
              <a:endParaRPr lang="en-US"/>
            </a:p>
          </p:txBody>
        </p:sp>
        <p:sp>
          <p:nvSpPr>
            <p:cNvPr id="671979" name="Line 235"/>
            <p:cNvSpPr>
              <a:spLocks noChangeShapeType="1"/>
            </p:cNvSpPr>
            <p:nvPr/>
          </p:nvSpPr>
          <p:spPr bwMode="auto">
            <a:xfrm>
              <a:off x="3718" y="3274"/>
              <a:ext cx="2" cy="0"/>
            </a:xfrm>
            <a:prstGeom prst="line">
              <a:avLst/>
            </a:prstGeom>
            <a:noFill/>
            <a:ln w="3175">
              <a:solidFill>
                <a:srgbClr val="000000"/>
              </a:solidFill>
              <a:round/>
              <a:headEnd/>
              <a:tailEnd/>
            </a:ln>
          </p:spPr>
          <p:txBody>
            <a:bodyPr/>
            <a:lstStyle/>
            <a:p>
              <a:endParaRPr lang="en-US"/>
            </a:p>
          </p:txBody>
        </p:sp>
        <p:sp>
          <p:nvSpPr>
            <p:cNvPr id="671980" name="Freeform 236"/>
            <p:cNvSpPr>
              <a:spLocks/>
            </p:cNvSpPr>
            <p:nvPr/>
          </p:nvSpPr>
          <p:spPr bwMode="auto">
            <a:xfrm flipV="1">
              <a:off x="3727" y="3276"/>
              <a:ext cx="2" cy="0"/>
            </a:xfrm>
            <a:custGeom>
              <a:avLst/>
              <a:gdLst/>
              <a:ahLst/>
              <a:cxnLst>
                <a:cxn ang="0">
                  <a:pos x="0" y="3"/>
                </a:cxn>
                <a:cxn ang="0">
                  <a:pos x="0" y="3"/>
                </a:cxn>
                <a:cxn ang="0">
                  <a:pos x="12" y="0"/>
                </a:cxn>
              </a:cxnLst>
              <a:rect l="0" t="0" r="r" b="b"/>
              <a:pathLst>
                <a:path w="12" h="3">
                  <a:moveTo>
                    <a:pt x="0" y="3"/>
                  </a:moveTo>
                  <a:lnTo>
                    <a:pt x="0" y="3"/>
                  </a:lnTo>
                  <a:lnTo>
                    <a:pt x="12" y="0"/>
                  </a:lnTo>
                </a:path>
              </a:pathLst>
            </a:custGeom>
            <a:noFill/>
            <a:ln w="3175">
              <a:solidFill>
                <a:srgbClr val="000000"/>
              </a:solidFill>
              <a:prstDash val="solid"/>
              <a:round/>
              <a:headEnd/>
              <a:tailEnd/>
            </a:ln>
          </p:spPr>
          <p:txBody>
            <a:bodyPr/>
            <a:lstStyle/>
            <a:p>
              <a:endParaRPr lang="en-US"/>
            </a:p>
          </p:txBody>
        </p:sp>
        <p:sp>
          <p:nvSpPr>
            <p:cNvPr id="671981" name="Freeform 237"/>
            <p:cNvSpPr>
              <a:spLocks/>
            </p:cNvSpPr>
            <p:nvPr/>
          </p:nvSpPr>
          <p:spPr bwMode="auto">
            <a:xfrm>
              <a:off x="3689" y="3256"/>
              <a:ext cx="47" cy="22"/>
            </a:xfrm>
            <a:custGeom>
              <a:avLst/>
              <a:gdLst/>
              <a:ahLst/>
              <a:cxnLst>
                <a:cxn ang="0">
                  <a:pos x="42" y="0"/>
                </a:cxn>
                <a:cxn ang="0">
                  <a:pos x="360" y="166"/>
                </a:cxn>
                <a:cxn ang="0">
                  <a:pos x="0" y="169"/>
                </a:cxn>
                <a:cxn ang="0">
                  <a:pos x="42" y="0"/>
                </a:cxn>
              </a:cxnLst>
              <a:rect l="0" t="0" r="r" b="b"/>
              <a:pathLst>
                <a:path w="360" h="169">
                  <a:moveTo>
                    <a:pt x="42" y="0"/>
                  </a:moveTo>
                  <a:lnTo>
                    <a:pt x="360" y="166"/>
                  </a:lnTo>
                  <a:lnTo>
                    <a:pt x="0" y="169"/>
                  </a:lnTo>
                  <a:lnTo>
                    <a:pt x="42" y="0"/>
                  </a:lnTo>
                  <a:close/>
                </a:path>
              </a:pathLst>
            </a:custGeom>
            <a:solidFill>
              <a:srgbClr val="000000"/>
            </a:solidFill>
            <a:ln w="3175">
              <a:solidFill>
                <a:srgbClr val="000000"/>
              </a:solidFill>
              <a:prstDash val="solid"/>
              <a:round/>
              <a:headEnd/>
              <a:tailEnd/>
            </a:ln>
          </p:spPr>
          <p:txBody>
            <a:bodyPr/>
            <a:lstStyle/>
            <a:p>
              <a:endParaRPr lang="en-US"/>
            </a:p>
          </p:txBody>
        </p:sp>
        <p:sp>
          <p:nvSpPr>
            <p:cNvPr id="671982" name="Line 238"/>
            <p:cNvSpPr>
              <a:spLocks noChangeShapeType="1"/>
            </p:cNvSpPr>
            <p:nvPr/>
          </p:nvSpPr>
          <p:spPr bwMode="auto">
            <a:xfrm>
              <a:off x="3542" y="2992"/>
              <a:ext cx="0" cy="2"/>
            </a:xfrm>
            <a:prstGeom prst="line">
              <a:avLst/>
            </a:prstGeom>
            <a:noFill/>
            <a:ln w="3175">
              <a:solidFill>
                <a:srgbClr val="000000"/>
              </a:solidFill>
              <a:round/>
              <a:headEnd/>
              <a:tailEnd/>
            </a:ln>
          </p:spPr>
          <p:txBody>
            <a:bodyPr/>
            <a:lstStyle/>
            <a:p>
              <a:endParaRPr lang="en-US"/>
            </a:p>
          </p:txBody>
        </p:sp>
        <p:sp>
          <p:nvSpPr>
            <p:cNvPr id="671983" name="Line 239"/>
            <p:cNvSpPr>
              <a:spLocks noChangeShapeType="1"/>
            </p:cNvSpPr>
            <p:nvPr/>
          </p:nvSpPr>
          <p:spPr bwMode="auto">
            <a:xfrm>
              <a:off x="3542" y="3000"/>
              <a:ext cx="0" cy="2"/>
            </a:xfrm>
            <a:prstGeom prst="line">
              <a:avLst/>
            </a:prstGeom>
            <a:noFill/>
            <a:ln w="3175">
              <a:solidFill>
                <a:srgbClr val="000000"/>
              </a:solidFill>
              <a:round/>
              <a:headEnd/>
              <a:tailEnd/>
            </a:ln>
          </p:spPr>
          <p:txBody>
            <a:bodyPr/>
            <a:lstStyle/>
            <a:p>
              <a:endParaRPr lang="en-US"/>
            </a:p>
          </p:txBody>
        </p:sp>
        <p:sp>
          <p:nvSpPr>
            <p:cNvPr id="671984" name="Line 240"/>
            <p:cNvSpPr>
              <a:spLocks noChangeShapeType="1"/>
            </p:cNvSpPr>
            <p:nvPr/>
          </p:nvSpPr>
          <p:spPr bwMode="auto">
            <a:xfrm>
              <a:off x="3542" y="3008"/>
              <a:ext cx="0" cy="2"/>
            </a:xfrm>
            <a:prstGeom prst="line">
              <a:avLst/>
            </a:prstGeom>
            <a:noFill/>
            <a:ln w="3175">
              <a:solidFill>
                <a:srgbClr val="000000"/>
              </a:solidFill>
              <a:round/>
              <a:headEnd/>
              <a:tailEnd/>
            </a:ln>
          </p:spPr>
          <p:txBody>
            <a:bodyPr/>
            <a:lstStyle/>
            <a:p>
              <a:endParaRPr lang="en-US"/>
            </a:p>
          </p:txBody>
        </p:sp>
        <p:sp>
          <p:nvSpPr>
            <p:cNvPr id="671985" name="Line 241"/>
            <p:cNvSpPr>
              <a:spLocks noChangeShapeType="1"/>
            </p:cNvSpPr>
            <p:nvPr/>
          </p:nvSpPr>
          <p:spPr bwMode="auto">
            <a:xfrm>
              <a:off x="3542" y="3016"/>
              <a:ext cx="0" cy="2"/>
            </a:xfrm>
            <a:prstGeom prst="line">
              <a:avLst/>
            </a:prstGeom>
            <a:noFill/>
            <a:ln w="3175">
              <a:solidFill>
                <a:srgbClr val="000000"/>
              </a:solidFill>
              <a:round/>
              <a:headEnd/>
              <a:tailEnd/>
            </a:ln>
          </p:spPr>
          <p:txBody>
            <a:bodyPr/>
            <a:lstStyle/>
            <a:p>
              <a:endParaRPr lang="en-US"/>
            </a:p>
          </p:txBody>
        </p:sp>
        <p:sp>
          <p:nvSpPr>
            <p:cNvPr id="671986" name="Line 242"/>
            <p:cNvSpPr>
              <a:spLocks noChangeShapeType="1"/>
            </p:cNvSpPr>
            <p:nvPr/>
          </p:nvSpPr>
          <p:spPr bwMode="auto">
            <a:xfrm>
              <a:off x="3542" y="3024"/>
              <a:ext cx="0" cy="2"/>
            </a:xfrm>
            <a:prstGeom prst="line">
              <a:avLst/>
            </a:prstGeom>
            <a:noFill/>
            <a:ln w="3175">
              <a:solidFill>
                <a:srgbClr val="000000"/>
              </a:solidFill>
              <a:round/>
              <a:headEnd/>
              <a:tailEnd/>
            </a:ln>
          </p:spPr>
          <p:txBody>
            <a:bodyPr/>
            <a:lstStyle/>
            <a:p>
              <a:endParaRPr lang="en-US"/>
            </a:p>
          </p:txBody>
        </p:sp>
        <p:sp>
          <p:nvSpPr>
            <p:cNvPr id="671987" name="Line 243"/>
            <p:cNvSpPr>
              <a:spLocks noChangeShapeType="1"/>
            </p:cNvSpPr>
            <p:nvPr/>
          </p:nvSpPr>
          <p:spPr bwMode="auto">
            <a:xfrm>
              <a:off x="3542" y="3032"/>
              <a:ext cx="0" cy="3"/>
            </a:xfrm>
            <a:prstGeom prst="line">
              <a:avLst/>
            </a:prstGeom>
            <a:noFill/>
            <a:ln w="3175">
              <a:solidFill>
                <a:srgbClr val="000000"/>
              </a:solidFill>
              <a:round/>
              <a:headEnd/>
              <a:tailEnd/>
            </a:ln>
          </p:spPr>
          <p:txBody>
            <a:bodyPr/>
            <a:lstStyle/>
            <a:p>
              <a:endParaRPr lang="en-US"/>
            </a:p>
          </p:txBody>
        </p:sp>
        <p:sp>
          <p:nvSpPr>
            <p:cNvPr id="671988" name="Line 244"/>
            <p:cNvSpPr>
              <a:spLocks noChangeShapeType="1"/>
            </p:cNvSpPr>
            <p:nvPr/>
          </p:nvSpPr>
          <p:spPr bwMode="auto">
            <a:xfrm>
              <a:off x="3542" y="3041"/>
              <a:ext cx="0" cy="2"/>
            </a:xfrm>
            <a:prstGeom prst="line">
              <a:avLst/>
            </a:prstGeom>
            <a:noFill/>
            <a:ln w="3175">
              <a:solidFill>
                <a:srgbClr val="000000"/>
              </a:solidFill>
              <a:round/>
              <a:headEnd/>
              <a:tailEnd/>
            </a:ln>
          </p:spPr>
          <p:txBody>
            <a:bodyPr/>
            <a:lstStyle/>
            <a:p>
              <a:endParaRPr lang="en-US"/>
            </a:p>
          </p:txBody>
        </p:sp>
        <p:sp>
          <p:nvSpPr>
            <p:cNvPr id="671989" name="Line 245"/>
            <p:cNvSpPr>
              <a:spLocks noChangeShapeType="1"/>
            </p:cNvSpPr>
            <p:nvPr/>
          </p:nvSpPr>
          <p:spPr bwMode="auto">
            <a:xfrm>
              <a:off x="3542" y="3049"/>
              <a:ext cx="0" cy="2"/>
            </a:xfrm>
            <a:prstGeom prst="line">
              <a:avLst/>
            </a:prstGeom>
            <a:noFill/>
            <a:ln w="3175">
              <a:solidFill>
                <a:srgbClr val="000000"/>
              </a:solidFill>
              <a:round/>
              <a:headEnd/>
              <a:tailEnd/>
            </a:ln>
          </p:spPr>
          <p:txBody>
            <a:bodyPr/>
            <a:lstStyle/>
            <a:p>
              <a:endParaRPr lang="en-US"/>
            </a:p>
          </p:txBody>
        </p:sp>
        <p:sp>
          <p:nvSpPr>
            <p:cNvPr id="671990" name="Line 246"/>
            <p:cNvSpPr>
              <a:spLocks noChangeShapeType="1"/>
            </p:cNvSpPr>
            <p:nvPr/>
          </p:nvSpPr>
          <p:spPr bwMode="auto">
            <a:xfrm>
              <a:off x="3542" y="3057"/>
              <a:ext cx="0" cy="2"/>
            </a:xfrm>
            <a:prstGeom prst="line">
              <a:avLst/>
            </a:prstGeom>
            <a:noFill/>
            <a:ln w="3175">
              <a:solidFill>
                <a:srgbClr val="000000"/>
              </a:solidFill>
              <a:round/>
              <a:headEnd/>
              <a:tailEnd/>
            </a:ln>
          </p:spPr>
          <p:txBody>
            <a:bodyPr/>
            <a:lstStyle/>
            <a:p>
              <a:endParaRPr lang="en-US"/>
            </a:p>
          </p:txBody>
        </p:sp>
        <p:sp>
          <p:nvSpPr>
            <p:cNvPr id="671991" name="Line 247"/>
            <p:cNvSpPr>
              <a:spLocks noChangeShapeType="1"/>
            </p:cNvSpPr>
            <p:nvPr/>
          </p:nvSpPr>
          <p:spPr bwMode="auto">
            <a:xfrm>
              <a:off x="3542" y="3065"/>
              <a:ext cx="0" cy="2"/>
            </a:xfrm>
            <a:prstGeom prst="line">
              <a:avLst/>
            </a:prstGeom>
            <a:noFill/>
            <a:ln w="3175">
              <a:solidFill>
                <a:srgbClr val="000000"/>
              </a:solidFill>
              <a:round/>
              <a:headEnd/>
              <a:tailEnd/>
            </a:ln>
          </p:spPr>
          <p:txBody>
            <a:bodyPr/>
            <a:lstStyle/>
            <a:p>
              <a:endParaRPr lang="en-US"/>
            </a:p>
          </p:txBody>
        </p:sp>
        <p:sp>
          <p:nvSpPr>
            <p:cNvPr id="671992" name="Line 248"/>
            <p:cNvSpPr>
              <a:spLocks noChangeShapeType="1"/>
            </p:cNvSpPr>
            <p:nvPr/>
          </p:nvSpPr>
          <p:spPr bwMode="auto">
            <a:xfrm>
              <a:off x="3542" y="3073"/>
              <a:ext cx="0" cy="2"/>
            </a:xfrm>
            <a:prstGeom prst="line">
              <a:avLst/>
            </a:prstGeom>
            <a:noFill/>
            <a:ln w="3175">
              <a:solidFill>
                <a:srgbClr val="000000"/>
              </a:solidFill>
              <a:round/>
              <a:headEnd/>
              <a:tailEnd/>
            </a:ln>
          </p:spPr>
          <p:txBody>
            <a:bodyPr/>
            <a:lstStyle/>
            <a:p>
              <a:endParaRPr lang="en-US"/>
            </a:p>
          </p:txBody>
        </p:sp>
        <p:sp>
          <p:nvSpPr>
            <p:cNvPr id="671993" name="Line 249"/>
            <p:cNvSpPr>
              <a:spLocks noChangeShapeType="1"/>
            </p:cNvSpPr>
            <p:nvPr/>
          </p:nvSpPr>
          <p:spPr bwMode="auto">
            <a:xfrm>
              <a:off x="3542" y="3082"/>
              <a:ext cx="0" cy="2"/>
            </a:xfrm>
            <a:prstGeom prst="line">
              <a:avLst/>
            </a:prstGeom>
            <a:noFill/>
            <a:ln w="3175">
              <a:solidFill>
                <a:srgbClr val="000000"/>
              </a:solidFill>
              <a:round/>
              <a:headEnd/>
              <a:tailEnd/>
            </a:ln>
          </p:spPr>
          <p:txBody>
            <a:bodyPr/>
            <a:lstStyle/>
            <a:p>
              <a:endParaRPr lang="en-US"/>
            </a:p>
          </p:txBody>
        </p:sp>
        <p:sp>
          <p:nvSpPr>
            <p:cNvPr id="671994" name="Line 250"/>
            <p:cNvSpPr>
              <a:spLocks noChangeShapeType="1"/>
            </p:cNvSpPr>
            <p:nvPr/>
          </p:nvSpPr>
          <p:spPr bwMode="auto">
            <a:xfrm>
              <a:off x="3542" y="3090"/>
              <a:ext cx="0" cy="2"/>
            </a:xfrm>
            <a:prstGeom prst="line">
              <a:avLst/>
            </a:prstGeom>
            <a:noFill/>
            <a:ln w="3175">
              <a:solidFill>
                <a:srgbClr val="000000"/>
              </a:solidFill>
              <a:round/>
              <a:headEnd/>
              <a:tailEnd/>
            </a:ln>
          </p:spPr>
          <p:txBody>
            <a:bodyPr/>
            <a:lstStyle/>
            <a:p>
              <a:endParaRPr lang="en-US"/>
            </a:p>
          </p:txBody>
        </p:sp>
        <p:sp>
          <p:nvSpPr>
            <p:cNvPr id="671995" name="Line 251"/>
            <p:cNvSpPr>
              <a:spLocks noChangeShapeType="1"/>
            </p:cNvSpPr>
            <p:nvPr/>
          </p:nvSpPr>
          <p:spPr bwMode="auto">
            <a:xfrm>
              <a:off x="3542" y="3098"/>
              <a:ext cx="0" cy="2"/>
            </a:xfrm>
            <a:prstGeom prst="line">
              <a:avLst/>
            </a:prstGeom>
            <a:noFill/>
            <a:ln w="3175">
              <a:solidFill>
                <a:srgbClr val="000000"/>
              </a:solidFill>
              <a:round/>
              <a:headEnd/>
              <a:tailEnd/>
            </a:ln>
          </p:spPr>
          <p:txBody>
            <a:bodyPr/>
            <a:lstStyle/>
            <a:p>
              <a:endParaRPr lang="en-US"/>
            </a:p>
          </p:txBody>
        </p:sp>
        <p:sp>
          <p:nvSpPr>
            <p:cNvPr id="671996" name="Line 252"/>
            <p:cNvSpPr>
              <a:spLocks noChangeShapeType="1"/>
            </p:cNvSpPr>
            <p:nvPr/>
          </p:nvSpPr>
          <p:spPr bwMode="auto">
            <a:xfrm>
              <a:off x="3542" y="3106"/>
              <a:ext cx="0" cy="2"/>
            </a:xfrm>
            <a:prstGeom prst="line">
              <a:avLst/>
            </a:prstGeom>
            <a:noFill/>
            <a:ln w="3175">
              <a:solidFill>
                <a:srgbClr val="000000"/>
              </a:solidFill>
              <a:round/>
              <a:headEnd/>
              <a:tailEnd/>
            </a:ln>
          </p:spPr>
          <p:txBody>
            <a:bodyPr/>
            <a:lstStyle/>
            <a:p>
              <a:endParaRPr lang="en-US"/>
            </a:p>
          </p:txBody>
        </p:sp>
        <p:sp>
          <p:nvSpPr>
            <p:cNvPr id="671997" name="Line 253"/>
            <p:cNvSpPr>
              <a:spLocks noChangeShapeType="1"/>
            </p:cNvSpPr>
            <p:nvPr/>
          </p:nvSpPr>
          <p:spPr bwMode="auto">
            <a:xfrm>
              <a:off x="3542" y="3114"/>
              <a:ext cx="0" cy="2"/>
            </a:xfrm>
            <a:prstGeom prst="line">
              <a:avLst/>
            </a:prstGeom>
            <a:noFill/>
            <a:ln w="3175">
              <a:solidFill>
                <a:srgbClr val="000000"/>
              </a:solidFill>
              <a:round/>
              <a:headEnd/>
              <a:tailEnd/>
            </a:ln>
          </p:spPr>
          <p:txBody>
            <a:bodyPr/>
            <a:lstStyle/>
            <a:p>
              <a:endParaRPr lang="en-US"/>
            </a:p>
          </p:txBody>
        </p:sp>
        <p:sp>
          <p:nvSpPr>
            <p:cNvPr id="671998" name="Line 254"/>
            <p:cNvSpPr>
              <a:spLocks noChangeShapeType="1"/>
            </p:cNvSpPr>
            <p:nvPr/>
          </p:nvSpPr>
          <p:spPr bwMode="auto">
            <a:xfrm>
              <a:off x="3542" y="3122"/>
              <a:ext cx="0" cy="2"/>
            </a:xfrm>
            <a:prstGeom prst="line">
              <a:avLst/>
            </a:prstGeom>
            <a:noFill/>
            <a:ln w="3175">
              <a:solidFill>
                <a:srgbClr val="000000"/>
              </a:solidFill>
              <a:round/>
              <a:headEnd/>
              <a:tailEnd/>
            </a:ln>
          </p:spPr>
          <p:txBody>
            <a:bodyPr/>
            <a:lstStyle/>
            <a:p>
              <a:endParaRPr lang="en-US"/>
            </a:p>
          </p:txBody>
        </p:sp>
        <p:sp>
          <p:nvSpPr>
            <p:cNvPr id="671999" name="Line 255"/>
            <p:cNvSpPr>
              <a:spLocks noChangeShapeType="1"/>
            </p:cNvSpPr>
            <p:nvPr/>
          </p:nvSpPr>
          <p:spPr bwMode="auto">
            <a:xfrm>
              <a:off x="3542" y="3130"/>
              <a:ext cx="0" cy="2"/>
            </a:xfrm>
            <a:prstGeom prst="line">
              <a:avLst/>
            </a:prstGeom>
            <a:noFill/>
            <a:ln w="3175">
              <a:solidFill>
                <a:srgbClr val="000000"/>
              </a:solidFill>
              <a:round/>
              <a:headEnd/>
              <a:tailEnd/>
            </a:ln>
          </p:spPr>
          <p:txBody>
            <a:bodyPr/>
            <a:lstStyle/>
            <a:p>
              <a:endParaRPr lang="en-US"/>
            </a:p>
          </p:txBody>
        </p:sp>
        <p:sp>
          <p:nvSpPr>
            <p:cNvPr id="672000" name="Line 256"/>
            <p:cNvSpPr>
              <a:spLocks noChangeShapeType="1"/>
            </p:cNvSpPr>
            <p:nvPr/>
          </p:nvSpPr>
          <p:spPr bwMode="auto">
            <a:xfrm>
              <a:off x="3542" y="3139"/>
              <a:ext cx="0" cy="2"/>
            </a:xfrm>
            <a:prstGeom prst="line">
              <a:avLst/>
            </a:prstGeom>
            <a:noFill/>
            <a:ln w="3175">
              <a:solidFill>
                <a:srgbClr val="000000"/>
              </a:solidFill>
              <a:round/>
              <a:headEnd/>
              <a:tailEnd/>
            </a:ln>
          </p:spPr>
          <p:txBody>
            <a:bodyPr/>
            <a:lstStyle/>
            <a:p>
              <a:endParaRPr lang="en-US"/>
            </a:p>
          </p:txBody>
        </p:sp>
        <p:sp>
          <p:nvSpPr>
            <p:cNvPr id="672001" name="Line 257"/>
            <p:cNvSpPr>
              <a:spLocks noChangeShapeType="1"/>
            </p:cNvSpPr>
            <p:nvPr/>
          </p:nvSpPr>
          <p:spPr bwMode="auto">
            <a:xfrm>
              <a:off x="3542" y="3147"/>
              <a:ext cx="0" cy="2"/>
            </a:xfrm>
            <a:prstGeom prst="line">
              <a:avLst/>
            </a:prstGeom>
            <a:noFill/>
            <a:ln w="3175">
              <a:solidFill>
                <a:srgbClr val="000000"/>
              </a:solidFill>
              <a:round/>
              <a:headEnd/>
              <a:tailEnd/>
            </a:ln>
          </p:spPr>
          <p:txBody>
            <a:bodyPr/>
            <a:lstStyle/>
            <a:p>
              <a:endParaRPr lang="en-US"/>
            </a:p>
          </p:txBody>
        </p:sp>
        <p:sp>
          <p:nvSpPr>
            <p:cNvPr id="672002" name="Line 258"/>
            <p:cNvSpPr>
              <a:spLocks noChangeShapeType="1"/>
            </p:cNvSpPr>
            <p:nvPr/>
          </p:nvSpPr>
          <p:spPr bwMode="auto">
            <a:xfrm>
              <a:off x="3542" y="3155"/>
              <a:ext cx="0" cy="2"/>
            </a:xfrm>
            <a:prstGeom prst="line">
              <a:avLst/>
            </a:prstGeom>
            <a:noFill/>
            <a:ln w="3175">
              <a:solidFill>
                <a:srgbClr val="000000"/>
              </a:solidFill>
              <a:round/>
              <a:headEnd/>
              <a:tailEnd/>
            </a:ln>
          </p:spPr>
          <p:txBody>
            <a:bodyPr/>
            <a:lstStyle/>
            <a:p>
              <a:endParaRPr lang="en-US"/>
            </a:p>
          </p:txBody>
        </p:sp>
        <p:sp>
          <p:nvSpPr>
            <p:cNvPr id="672003" name="Line 259"/>
            <p:cNvSpPr>
              <a:spLocks noChangeShapeType="1"/>
            </p:cNvSpPr>
            <p:nvPr/>
          </p:nvSpPr>
          <p:spPr bwMode="auto">
            <a:xfrm>
              <a:off x="3542" y="3163"/>
              <a:ext cx="0" cy="2"/>
            </a:xfrm>
            <a:prstGeom prst="line">
              <a:avLst/>
            </a:prstGeom>
            <a:noFill/>
            <a:ln w="3175">
              <a:solidFill>
                <a:srgbClr val="000000"/>
              </a:solidFill>
              <a:round/>
              <a:headEnd/>
              <a:tailEnd/>
            </a:ln>
          </p:spPr>
          <p:txBody>
            <a:bodyPr/>
            <a:lstStyle/>
            <a:p>
              <a:endParaRPr lang="en-US"/>
            </a:p>
          </p:txBody>
        </p:sp>
        <p:sp>
          <p:nvSpPr>
            <p:cNvPr id="672004" name="Line 260"/>
            <p:cNvSpPr>
              <a:spLocks noChangeShapeType="1"/>
            </p:cNvSpPr>
            <p:nvPr/>
          </p:nvSpPr>
          <p:spPr bwMode="auto">
            <a:xfrm>
              <a:off x="3542" y="3171"/>
              <a:ext cx="0" cy="2"/>
            </a:xfrm>
            <a:prstGeom prst="line">
              <a:avLst/>
            </a:prstGeom>
            <a:noFill/>
            <a:ln w="3175">
              <a:solidFill>
                <a:srgbClr val="000000"/>
              </a:solidFill>
              <a:round/>
              <a:headEnd/>
              <a:tailEnd/>
            </a:ln>
          </p:spPr>
          <p:txBody>
            <a:bodyPr/>
            <a:lstStyle/>
            <a:p>
              <a:endParaRPr lang="en-US"/>
            </a:p>
          </p:txBody>
        </p:sp>
        <p:sp>
          <p:nvSpPr>
            <p:cNvPr id="672005" name="Line 261"/>
            <p:cNvSpPr>
              <a:spLocks noChangeShapeType="1"/>
            </p:cNvSpPr>
            <p:nvPr/>
          </p:nvSpPr>
          <p:spPr bwMode="auto">
            <a:xfrm>
              <a:off x="3542" y="3179"/>
              <a:ext cx="0" cy="3"/>
            </a:xfrm>
            <a:prstGeom prst="line">
              <a:avLst/>
            </a:prstGeom>
            <a:noFill/>
            <a:ln w="3175">
              <a:solidFill>
                <a:srgbClr val="000000"/>
              </a:solidFill>
              <a:round/>
              <a:headEnd/>
              <a:tailEnd/>
            </a:ln>
          </p:spPr>
          <p:txBody>
            <a:bodyPr/>
            <a:lstStyle/>
            <a:p>
              <a:endParaRPr lang="en-US"/>
            </a:p>
          </p:txBody>
        </p:sp>
        <p:sp>
          <p:nvSpPr>
            <p:cNvPr id="672006" name="Line 262"/>
            <p:cNvSpPr>
              <a:spLocks noChangeShapeType="1"/>
            </p:cNvSpPr>
            <p:nvPr/>
          </p:nvSpPr>
          <p:spPr bwMode="auto">
            <a:xfrm>
              <a:off x="3542" y="3188"/>
              <a:ext cx="0" cy="2"/>
            </a:xfrm>
            <a:prstGeom prst="line">
              <a:avLst/>
            </a:prstGeom>
            <a:noFill/>
            <a:ln w="3175">
              <a:solidFill>
                <a:srgbClr val="000000"/>
              </a:solidFill>
              <a:round/>
              <a:headEnd/>
              <a:tailEnd/>
            </a:ln>
          </p:spPr>
          <p:txBody>
            <a:bodyPr/>
            <a:lstStyle/>
            <a:p>
              <a:endParaRPr lang="en-US"/>
            </a:p>
          </p:txBody>
        </p:sp>
        <p:sp>
          <p:nvSpPr>
            <p:cNvPr id="672007" name="Line 263"/>
            <p:cNvSpPr>
              <a:spLocks noChangeShapeType="1"/>
            </p:cNvSpPr>
            <p:nvPr/>
          </p:nvSpPr>
          <p:spPr bwMode="auto">
            <a:xfrm>
              <a:off x="3542" y="3196"/>
              <a:ext cx="0" cy="2"/>
            </a:xfrm>
            <a:prstGeom prst="line">
              <a:avLst/>
            </a:prstGeom>
            <a:noFill/>
            <a:ln w="3175">
              <a:solidFill>
                <a:srgbClr val="000000"/>
              </a:solidFill>
              <a:round/>
              <a:headEnd/>
              <a:tailEnd/>
            </a:ln>
          </p:spPr>
          <p:txBody>
            <a:bodyPr/>
            <a:lstStyle/>
            <a:p>
              <a:endParaRPr lang="en-US"/>
            </a:p>
          </p:txBody>
        </p:sp>
        <p:sp>
          <p:nvSpPr>
            <p:cNvPr id="672008" name="Line 264"/>
            <p:cNvSpPr>
              <a:spLocks noChangeShapeType="1"/>
            </p:cNvSpPr>
            <p:nvPr/>
          </p:nvSpPr>
          <p:spPr bwMode="auto">
            <a:xfrm>
              <a:off x="3542" y="3204"/>
              <a:ext cx="0" cy="2"/>
            </a:xfrm>
            <a:prstGeom prst="line">
              <a:avLst/>
            </a:prstGeom>
            <a:noFill/>
            <a:ln w="3175">
              <a:solidFill>
                <a:srgbClr val="000000"/>
              </a:solidFill>
              <a:round/>
              <a:headEnd/>
              <a:tailEnd/>
            </a:ln>
          </p:spPr>
          <p:txBody>
            <a:bodyPr/>
            <a:lstStyle/>
            <a:p>
              <a:endParaRPr lang="en-US"/>
            </a:p>
          </p:txBody>
        </p:sp>
        <p:sp>
          <p:nvSpPr>
            <p:cNvPr id="672009" name="Line 265"/>
            <p:cNvSpPr>
              <a:spLocks noChangeShapeType="1"/>
            </p:cNvSpPr>
            <p:nvPr/>
          </p:nvSpPr>
          <p:spPr bwMode="auto">
            <a:xfrm>
              <a:off x="3542" y="3212"/>
              <a:ext cx="0" cy="2"/>
            </a:xfrm>
            <a:prstGeom prst="line">
              <a:avLst/>
            </a:prstGeom>
            <a:noFill/>
            <a:ln w="3175">
              <a:solidFill>
                <a:srgbClr val="000000"/>
              </a:solidFill>
              <a:round/>
              <a:headEnd/>
              <a:tailEnd/>
            </a:ln>
          </p:spPr>
          <p:txBody>
            <a:bodyPr/>
            <a:lstStyle/>
            <a:p>
              <a:endParaRPr lang="en-US"/>
            </a:p>
          </p:txBody>
        </p:sp>
        <p:sp>
          <p:nvSpPr>
            <p:cNvPr id="672010" name="Line 266"/>
            <p:cNvSpPr>
              <a:spLocks noChangeShapeType="1"/>
            </p:cNvSpPr>
            <p:nvPr/>
          </p:nvSpPr>
          <p:spPr bwMode="auto">
            <a:xfrm>
              <a:off x="3542" y="3220"/>
              <a:ext cx="0" cy="2"/>
            </a:xfrm>
            <a:prstGeom prst="line">
              <a:avLst/>
            </a:prstGeom>
            <a:noFill/>
            <a:ln w="3175">
              <a:solidFill>
                <a:srgbClr val="000000"/>
              </a:solidFill>
              <a:round/>
              <a:headEnd/>
              <a:tailEnd/>
            </a:ln>
          </p:spPr>
          <p:txBody>
            <a:bodyPr/>
            <a:lstStyle/>
            <a:p>
              <a:endParaRPr lang="en-US"/>
            </a:p>
          </p:txBody>
        </p:sp>
        <p:sp>
          <p:nvSpPr>
            <p:cNvPr id="672011" name="Line 267"/>
            <p:cNvSpPr>
              <a:spLocks noChangeShapeType="1"/>
            </p:cNvSpPr>
            <p:nvPr/>
          </p:nvSpPr>
          <p:spPr bwMode="auto">
            <a:xfrm>
              <a:off x="3542" y="3229"/>
              <a:ext cx="0" cy="1"/>
            </a:xfrm>
            <a:prstGeom prst="line">
              <a:avLst/>
            </a:prstGeom>
            <a:noFill/>
            <a:ln w="3175">
              <a:solidFill>
                <a:srgbClr val="000000"/>
              </a:solidFill>
              <a:round/>
              <a:headEnd/>
              <a:tailEnd/>
            </a:ln>
          </p:spPr>
          <p:txBody>
            <a:bodyPr/>
            <a:lstStyle/>
            <a:p>
              <a:endParaRPr lang="en-US"/>
            </a:p>
          </p:txBody>
        </p:sp>
        <p:sp>
          <p:nvSpPr>
            <p:cNvPr id="672012" name="Line 268"/>
            <p:cNvSpPr>
              <a:spLocks noChangeShapeType="1"/>
            </p:cNvSpPr>
            <p:nvPr/>
          </p:nvSpPr>
          <p:spPr bwMode="auto">
            <a:xfrm>
              <a:off x="3542" y="3237"/>
              <a:ext cx="0" cy="2"/>
            </a:xfrm>
            <a:prstGeom prst="line">
              <a:avLst/>
            </a:prstGeom>
            <a:noFill/>
            <a:ln w="3175">
              <a:solidFill>
                <a:srgbClr val="000000"/>
              </a:solidFill>
              <a:round/>
              <a:headEnd/>
              <a:tailEnd/>
            </a:ln>
          </p:spPr>
          <p:txBody>
            <a:bodyPr/>
            <a:lstStyle/>
            <a:p>
              <a:endParaRPr lang="en-US"/>
            </a:p>
          </p:txBody>
        </p:sp>
        <p:sp>
          <p:nvSpPr>
            <p:cNvPr id="672013" name="Line 269"/>
            <p:cNvSpPr>
              <a:spLocks noChangeShapeType="1"/>
            </p:cNvSpPr>
            <p:nvPr/>
          </p:nvSpPr>
          <p:spPr bwMode="auto">
            <a:xfrm>
              <a:off x="3542" y="3245"/>
              <a:ext cx="0" cy="2"/>
            </a:xfrm>
            <a:prstGeom prst="line">
              <a:avLst/>
            </a:prstGeom>
            <a:noFill/>
            <a:ln w="3175">
              <a:solidFill>
                <a:srgbClr val="000000"/>
              </a:solidFill>
              <a:round/>
              <a:headEnd/>
              <a:tailEnd/>
            </a:ln>
          </p:spPr>
          <p:txBody>
            <a:bodyPr/>
            <a:lstStyle/>
            <a:p>
              <a:endParaRPr lang="en-US"/>
            </a:p>
          </p:txBody>
        </p:sp>
        <p:sp>
          <p:nvSpPr>
            <p:cNvPr id="672014" name="Line 270"/>
            <p:cNvSpPr>
              <a:spLocks noChangeShapeType="1"/>
            </p:cNvSpPr>
            <p:nvPr/>
          </p:nvSpPr>
          <p:spPr bwMode="auto">
            <a:xfrm>
              <a:off x="3542" y="3253"/>
              <a:ext cx="0" cy="2"/>
            </a:xfrm>
            <a:prstGeom prst="line">
              <a:avLst/>
            </a:prstGeom>
            <a:noFill/>
            <a:ln w="3175">
              <a:solidFill>
                <a:srgbClr val="000000"/>
              </a:solidFill>
              <a:round/>
              <a:headEnd/>
              <a:tailEnd/>
            </a:ln>
          </p:spPr>
          <p:txBody>
            <a:bodyPr/>
            <a:lstStyle/>
            <a:p>
              <a:endParaRPr lang="en-US"/>
            </a:p>
          </p:txBody>
        </p:sp>
        <p:sp>
          <p:nvSpPr>
            <p:cNvPr id="672015" name="Line 271"/>
            <p:cNvSpPr>
              <a:spLocks noChangeShapeType="1"/>
            </p:cNvSpPr>
            <p:nvPr/>
          </p:nvSpPr>
          <p:spPr bwMode="auto">
            <a:xfrm>
              <a:off x="3542" y="3261"/>
              <a:ext cx="0" cy="2"/>
            </a:xfrm>
            <a:prstGeom prst="line">
              <a:avLst/>
            </a:prstGeom>
            <a:noFill/>
            <a:ln w="3175">
              <a:solidFill>
                <a:srgbClr val="000000"/>
              </a:solidFill>
              <a:round/>
              <a:headEnd/>
              <a:tailEnd/>
            </a:ln>
          </p:spPr>
          <p:txBody>
            <a:bodyPr/>
            <a:lstStyle/>
            <a:p>
              <a:endParaRPr lang="en-US"/>
            </a:p>
          </p:txBody>
        </p:sp>
        <p:sp>
          <p:nvSpPr>
            <p:cNvPr id="672016" name="Line 272"/>
            <p:cNvSpPr>
              <a:spLocks noChangeShapeType="1"/>
            </p:cNvSpPr>
            <p:nvPr/>
          </p:nvSpPr>
          <p:spPr bwMode="auto">
            <a:xfrm>
              <a:off x="3542" y="3269"/>
              <a:ext cx="0" cy="2"/>
            </a:xfrm>
            <a:prstGeom prst="line">
              <a:avLst/>
            </a:prstGeom>
            <a:noFill/>
            <a:ln w="3175">
              <a:solidFill>
                <a:srgbClr val="000000"/>
              </a:solidFill>
              <a:round/>
              <a:headEnd/>
              <a:tailEnd/>
            </a:ln>
          </p:spPr>
          <p:txBody>
            <a:bodyPr/>
            <a:lstStyle/>
            <a:p>
              <a:endParaRPr lang="en-US"/>
            </a:p>
          </p:txBody>
        </p:sp>
        <p:sp>
          <p:nvSpPr>
            <p:cNvPr id="672017" name="Line 273"/>
            <p:cNvSpPr>
              <a:spLocks noChangeShapeType="1"/>
            </p:cNvSpPr>
            <p:nvPr/>
          </p:nvSpPr>
          <p:spPr bwMode="auto">
            <a:xfrm>
              <a:off x="3542" y="3277"/>
              <a:ext cx="0" cy="2"/>
            </a:xfrm>
            <a:prstGeom prst="line">
              <a:avLst/>
            </a:prstGeom>
            <a:noFill/>
            <a:ln w="3175">
              <a:solidFill>
                <a:srgbClr val="000000"/>
              </a:solidFill>
              <a:round/>
              <a:headEnd/>
              <a:tailEnd/>
            </a:ln>
          </p:spPr>
          <p:txBody>
            <a:bodyPr/>
            <a:lstStyle/>
            <a:p>
              <a:endParaRPr lang="en-US"/>
            </a:p>
          </p:txBody>
        </p:sp>
        <p:sp>
          <p:nvSpPr>
            <p:cNvPr id="672018" name="Line 274"/>
            <p:cNvSpPr>
              <a:spLocks noChangeShapeType="1"/>
            </p:cNvSpPr>
            <p:nvPr/>
          </p:nvSpPr>
          <p:spPr bwMode="auto">
            <a:xfrm>
              <a:off x="3542" y="3285"/>
              <a:ext cx="0" cy="3"/>
            </a:xfrm>
            <a:prstGeom prst="line">
              <a:avLst/>
            </a:prstGeom>
            <a:noFill/>
            <a:ln w="3175">
              <a:solidFill>
                <a:srgbClr val="000000"/>
              </a:solidFill>
              <a:round/>
              <a:headEnd/>
              <a:tailEnd/>
            </a:ln>
          </p:spPr>
          <p:txBody>
            <a:bodyPr/>
            <a:lstStyle/>
            <a:p>
              <a:endParaRPr lang="en-US"/>
            </a:p>
          </p:txBody>
        </p:sp>
        <p:sp>
          <p:nvSpPr>
            <p:cNvPr id="672019" name="Line 275"/>
            <p:cNvSpPr>
              <a:spLocks noChangeShapeType="1"/>
            </p:cNvSpPr>
            <p:nvPr/>
          </p:nvSpPr>
          <p:spPr bwMode="auto">
            <a:xfrm>
              <a:off x="3542" y="3294"/>
              <a:ext cx="0" cy="2"/>
            </a:xfrm>
            <a:prstGeom prst="line">
              <a:avLst/>
            </a:prstGeom>
            <a:noFill/>
            <a:ln w="3175">
              <a:solidFill>
                <a:srgbClr val="000000"/>
              </a:solidFill>
              <a:round/>
              <a:headEnd/>
              <a:tailEnd/>
            </a:ln>
          </p:spPr>
          <p:txBody>
            <a:bodyPr/>
            <a:lstStyle/>
            <a:p>
              <a:endParaRPr lang="en-US"/>
            </a:p>
          </p:txBody>
        </p:sp>
        <p:sp>
          <p:nvSpPr>
            <p:cNvPr id="672020" name="Line 276"/>
            <p:cNvSpPr>
              <a:spLocks noChangeShapeType="1"/>
            </p:cNvSpPr>
            <p:nvPr/>
          </p:nvSpPr>
          <p:spPr bwMode="auto">
            <a:xfrm>
              <a:off x="3542" y="3302"/>
              <a:ext cx="0" cy="2"/>
            </a:xfrm>
            <a:prstGeom prst="line">
              <a:avLst/>
            </a:prstGeom>
            <a:noFill/>
            <a:ln w="3175">
              <a:solidFill>
                <a:srgbClr val="000000"/>
              </a:solidFill>
              <a:round/>
              <a:headEnd/>
              <a:tailEnd/>
            </a:ln>
          </p:spPr>
          <p:txBody>
            <a:bodyPr/>
            <a:lstStyle/>
            <a:p>
              <a:endParaRPr lang="en-US"/>
            </a:p>
          </p:txBody>
        </p:sp>
        <p:sp>
          <p:nvSpPr>
            <p:cNvPr id="672021" name="Line 277"/>
            <p:cNvSpPr>
              <a:spLocks noChangeShapeType="1"/>
            </p:cNvSpPr>
            <p:nvPr/>
          </p:nvSpPr>
          <p:spPr bwMode="auto">
            <a:xfrm>
              <a:off x="3542" y="3310"/>
              <a:ext cx="0" cy="2"/>
            </a:xfrm>
            <a:prstGeom prst="line">
              <a:avLst/>
            </a:prstGeom>
            <a:noFill/>
            <a:ln w="3175">
              <a:solidFill>
                <a:srgbClr val="000000"/>
              </a:solidFill>
              <a:round/>
              <a:headEnd/>
              <a:tailEnd/>
            </a:ln>
          </p:spPr>
          <p:txBody>
            <a:bodyPr/>
            <a:lstStyle/>
            <a:p>
              <a:endParaRPr lang="en-US"/>
            </a:p>
          </p:txBody>
        </p:sp>
        <p:sp>
          <p:nvSpPr>
            <p:cNvPr id="672022" name="Line 278"/>
            <p:cNvSpPr>
              <a:spLocks noChangeShapeType="1"/>
            </p:cNvSpPr>
            <p:nvPr/>
          </p:nvSpPr>
          <p:spPr bwMode="auto">
            <a:xfrm>
              <a:off x="3542" y="3318"/>
              <a:ext cx="0" cy="2"/>
            </a:xfrm>
            <a:prstGeom prst="line">
              <a:avLst/>
            </a:prstGeom>
            <a:noFill/>
            <a:ln w="3175">
              <a:solidFill>
                <a:srgbClr val="000000"/>
              </a:solidFill>
              <a:round/>
              <a:headEnd/>
              <a:tailEnd/>
            </a:ln>
          </p:spPr>
          <p:txBody>
            <a:bodyPr/>
            <a:lstStyle/>
            <a:p>
              <a:endParaRPr lang="en-US"/>
            </a:p>
          </p:txBody>
        </p:sp>
        <p:sp>
          <p:nvSpPr>
            <p:cNvPr id="672023" name="Line 279"/>
            <p:cNvSpPr>
              <a:spLocks noChangeShapeType="1"/>
            </p:cNvSpPr>
            <p:nvPr/>
          </p:nvSpPr>
          <p:spPr bwMode="auto">
            <a:xfrm flipV="1">
              <a:off x="3543" y="3325"/>
              <a:ext cx="2" cy="0"/>
            </a:xfrm>
            <a:prstGeom prst="line">
              <a:avLst/>
            </a:prstGeom>
            <a:noFill/>
            <a:ln w="3175">
              <a:solidFill>
                <a:srgbClr val="000000"/>
              </a:solidFill>
              <a:round/>
              <a:headEnd/>
              <a:tailEnd/>
            </a:ln>
          </p:spPr>
          <p:txBody>
            <a:bodyPr/>
            <a:lstStyle/>
            <a:p>
              <a:endParaRPr lang="en-US"/>
            </a:p>
          </p:txBody>
        </p:sp>
        <p:sp>
          <p:nvSpPr>
            <p:cNvPr id="672024" name="Line 280"/>
            <p:cNvSpPr>
              <a:spLocks noChangeShapeType="1"/>
            </p:cNvSpPr>
            <p:nvPr/>
          </p:nvSpPr>
          <p:spPr bwMode="auto">
            <a:xfrm>
              <a:off x="3551" y="3324"/>
              <a:ext cx="2" cy="1"/>
            </a:xfrm>
            <a:prstGeom prst="line">
              <a:avLst/>
            </a:prstGeom>
            <a:noFill/>
            <a:ln w="3175">
              <a:solidFill>
                <a:srgbClr val="000000"/>
              </a:solidFill>
              <a:round/>
              <a:headEnd/>
              <a:tailEnd/>
            </a:ln>
          </p:spPr>
          <p:txBody>
            <a:bodyPr/>
            <a:lstStyle/>
            <a:p>
              <a:endParaRPr lang="en-US"/>
            </a:p>
          </p:txBody>
        </p:sp>
        <p:sp>
          <p:nvSpPr>
            <p:cNvPr id="672025" name="Line 281"/>
            <p:cNvSpPr>
              <a:spLocks noChangeShapeType="1"/>
            </p:cNvSpPr>
            <p:nvPr/>
          </p:nvSpPr>
          <p:spPr bwMode="auto">
            <a:xfrm flipV="1">
              <a:off x="3559" y="3323"/>
              <a:ext cx="3" cy="1"/>
            </a:xfrm>
            <a:prstGeom prst="line">
              <a:avLst/>
            </a:prstGeom>
            <a:noFill/>
            <a:ln w="3175">
              <a:solidFill>
                <a:srgbClr val="000000"/>
              </a:solidFill>
              <a:round/>
              <a:headEnd/>
              <a:tailEnd/>
            </a:ln>
          </p:spPr>
          <p:txBody>
            <a:bodyPr/>
            <a:lstStyle/>
            <a:p>
              <a:endParaRPr lang="en-US"/>
            </a:p>
          </p:txBody>
        </p:sp>
        <p:sp>
          <p:nvSpPr>
            <p:cNvPr id="672026" name="Line 282"/>
            <p:cNvSpPr>
              <a:spLocks noChangeShapeType="1"/>
            </p:cNvSpPr>
            <p:nvPr/>
          </p:nvSpPr>
          <p:spPr bwMode="auto">
            <a:xfrm flipV="1">
              <a:off x="3568" y="3323"/>
              <a:ext cx="2" cy="0"/>
            </a:xfrm>
            <a:prstGeom prst="line">
              <a:avLst/>
            </a:prstGeom>
            <a:noFill/>
            <a:ln w="3175">
              <a:solidFill>
                <a:srgbClr val="000000"/>
              </a:solidFill>
              <a:round/>
              <a:headEnd/>
              <a:tailEnd/>
            </a:ln>
          </p:spPr>
          <p:txBody>
            <a:bodyPr/>
            <a:lstStyle/>
            <a:p>
              <a:endParaRPr lang="en-US"/>
            </a:p>
          </p:txBody>
        </p:sp>
        <p:sp>
          <p:nvSpPr>
            <p:cNvPr id="672027" name="Line 283"/>
            <p:cNvSpPr>
              <a:spLocks noChangeShapeType="1"/>
            </p:cNvSpPr>
            <p:nvPr/>
          </p:nvSpPr>
          <p:spPr bwMode="auto">
            <a:xfrm flipV="1">
              <a:off x="3576" y="3321"/>
              <a:ext cx="2" cy="1"/>
            </a:xfrm>
            <a:prstGeom prst="line">
              <a:avLst/>
            </a:prstGeom>
            <a:noFill/>
            <a:ln w="3175">
              <a:solidFill>
                <a:srgbClr val="000000"/>
              </a:solidFill>
              <a:round/>
              <a:headEnd/>
              <a:tailEnd/>
            </a:ln>
          </p:spPr>
          <p:txBody>
            <a:bodyPr/>
            <a:lstStyle/>
            <a:p>
              <a:endParaRPr lang="en-US"/>
            </a:p>
          </p:txBody>
        </p:sp>
        <p:sp>
          <p:nvSpPr>
            <p:cNvPr id="672028" name="Line 284"/>
            <p:cNvSpPr>
              <a:spLocks noChangeShapeType="1"/>
            </p:cNvSpPr>
            <p:nvPr/>
          </p:nvSpPr>
          <p:spPr bwMode="auto">
            <a:xfrm flipV="1">
              <a:off x="3584" y="3321"/>
              <a:ext cx="2" cy="0"/>
            </a:xfrm>
            <a:prstGeom prst="line">
              <a:avLst/>
            </a:prstGeom>
            <a:noFill/>
            <a:ln w="3175">
              <a:solidFill>
                <a:srgbClr val="000000"/>
              </a:solidFill>
              <a:round/>
              <a:headEnd/>
              <a:tailEnd/>
            </a:ln>
          </p:spPr>
          <p:txBody>
            <a:bodyPr/>
            <a:lstStyle/>
            <a:p>
              <a:endParaRPr lang="en-US"/>
            </a:p>
          </p:txBody>
        </p:sp>
        <p:sp>
          <p:nvSpPr>
            <p:cNvPr id="672029" name="Line 285"/>
            <p:cNvSpPr>
              <a:spLocks noChangeShapeType="1"/>
            </p:cNvSpPr>
            <p:nvPr/>
          </p:nvSpPr>
          <p:spPr bwMode="auto">
            <a:xfrm flipV="1">
              <a:off x="3592" y="3320"/>
              <a:ext cx="2" cy="0"/>
            </a:xfrm>
            <a:prstGeom prst="line">
              <a:avLst/>
            </a:prstGeom>
            <a:noFill/>
            <a:ln w="3175">
              <a:solidFill>
                <a:srgbClr val="000000"/>
              </a:solidFill>
              <a:round/>
              <a:headEnd/>
              <a:tailEnd/>
            </a:ln>
          </p:spPr>
          <p:txBody>
            <a:bodyPr/>
            <a:lstStyle/>
            <a:p>
              <a:endParaRPr lang="en-US"/>
            </a:p>
          </p:txBody>
        </p:sp>
        <p:sp>
          <p:nvSpPr>
            <p:cNvPr id="672030" name="Line 286"/>
            <p:cNvSpPr>
              <a:spLocks noChangeShapeType="1"/>
            </p:cNvSpPr>
            <p:nvPr/>
          </p:nvSpPr>
          <p:spPr bwMode="auto">
            <a:xfrm flipV="1">
              <a:off x="3600" y="3319"/>
              <a:ext cx="2" cy="0"/>
            </a:xfrm>
            <a:prstGeom prst="line">
              <a:avLst/>
            </a:prstGeom>
            <a:noFill/>
            <a:ln w="3175">
              <a:solidFill>
                <a:srgbClr val="000000"/>
              </a:solidFill>
              <a:round/>
              <a:headEnd/>
              <a:tailEnd/>
            </a:ln>
          </p:spPr>
          <p:txBody>
            <a:bodyPr/>
            <a:lstStyle/>
            <a:p>
              <a:endParaRPr lang="en-US"/>
            </a:p>
          </p:txBody>
        </p:sp>
        <p:sp>
          <p:nvSpPr>
            <p:cNvPr id="672031" name="Line 287"/>
            <p:cNvSpPr>
              <a:spLocks noChangeShapeType="1"/>
            </p:cNvSpPr>
            <p:nvPr/>
          </p:nvSpPr>
          <p:spPr bwMode="auto">
            <a:xfrm>
              <a:off x="3609" y="3318"/>
              <a:ext cx="2" cy="0"/>
            </a:xfrm>
            <a:prstGeom prst="line">
              <a:avLst/>
            </a:prstGeom>
            <a:noFill/>
            <a:ln w="3175">
              <a:solidFill>
                <a:srgbClr val="000000"/>
              </a:solidFill>
              <a:round/>
              <a:headEnd/>
              <a:tailEnd/>
            </a:ln>
          </p:spPr>
          <p:txBody>
            <a:bodyPr/>
            <a:lstStyle/>
            <a:p>
              <a:endParaRPr lang="en-US"/>
            </a:p>
          </p:txBody>
        </p:sp>
        <p:sp>
          <p:nvSpPr>
            <p:cNvPr id="672032" name="Line 288"/>
            <p:cNvSpPr>
              <a:spLocks noChangeShapeType="1"/>
            </p:cNvSpPr>
            <p:nvPr/>
          </p:nvSpPr>
          <p:spPr bwMode="auto">
            <a:xfrm flipV="1">
              <a:off x="3617" y="3317"/>
              <a:ext cx="2" cy="0"/>
            </a:xfrm>
            <a:prstGeom prst="line">
              <a:avLst/>
            </a:prstGeom>
            <a:noFill/>
            <a:ln w="3175">
              <a:solidFill>
                <a:srgbClr val="000000"/>
              </a:solidFill>
              <a:round/>
              <a:headEnd/>
              <a:tailEnd/>
            </a:ln>
          </p:spPr>
          <p:txBody>
            <a:bodyPr/>
            <a:lstStyle/>
            <a:p>
              <a:endParaRPr lang="en-US"/>
            </a:p>
          </p:txBody>
        </p:sp>
        <p:sp>
          <p:nvSpPr>
            <p:cNvPr id="672033" name="Line 289"/>
            <p:cNvSpPr>
              <a:spLocks noChangeShapeType="1"/>
            </p:cNvSpPr>
            <p:nvPr/>
          </p:nvSpPr>
          <p:spPr bwMode="auto">
            <a:xfrm>
              <a:off x="3625" y="3316"/>
              <a:ext cx="2" cy="0"/>
            </a:xfrm>
            <a:prstGeom prst="line">
              <a:avLst/>
            </a:prstGeom>
            <a:noFill/>
            <a:ln w="3175">
              <a:solidFill>
                <a:srgbClr val="000000"/>
              </a:solidFill>
              <a:round/>
              <a:headEnd/>
              <a:tailEnd/>
            </a:ln>
          </p:spPr>
          <p:txBody>
            <a:bodyPr/>
            <a:lstStyle/>
            <a:p>
              <a:endParaRPr lang="en-US"/>
            </a:p>
          </p:txBody>
        </p:sp>
        <p:sp>
          <p:nvSpPr>
            <p:cNvPr id="672034" name="Line 290"/>
            <p:cNvSpPr>
              <a:spLocks noChangeShapeType="1"/>
            </p:cNvSpPr>
            <p:nvPr/>
          </p:nvSpPr>
          <p:spPr bwMode="auto">
            <a:xfrm flipV="1">
              <a:off x="3633" y="3315"/>
              <a:ext cx="2" cy="0"/>
            </a:xfrm>
            <a:prstGeom prst="line">
              <a:avLst/>
            </a:prstGeom>
            <a:noFill/>
            <a:ln w="3175">
              <a:solidFill>
                <a:srgbClr val="000000"/>
              </a:solidFill>
              <a:round/>
              <a:headEnd/>
              <a:tailEnd/>
            </a:ln>
          </p:spPr>
          <p:txBody>
            <a:bodyPr/>
            <a:lstStyle/>
            <a:p>
              <a:endParaRPr lang="en-US"/>
            </a:p>
          </p:txBody>
        </p:sp>
        <p:sp>
          <p:nvSpPr>
            <p:cNvPr id="672035" name="Line 291"/>
            <p:cNvSpPr>
              <a:spLocks noChangeShapeType="1"/>
            </p:cNvSpPr>
            <p:nvPr/>
          </p:nvSpPr>
          <p:spPr bwMode="auto">
            <a:xfrm flipV="1">
              <a:off x="3641" y="3314"/>
              <a:ext cx="2" cy="1"/>
            </a:xfrm>
            <a:prstGeom prst="line">
              <a:avLst/>
            </a:prstGeom>
            <a:noFill/>
            <a:ln w="3175">
              <a:solidFill>
                <a:srgbClr val="000000"/>
              </a:solidFill>
              <a:round/>
              <a:headEnd/>
              <a:tailEnd/>
            </a:ln>
          </p:spPr>
          <p:txBody>
            <a:bodyPr/>
            <a:lstStyle/>
            <a:p>
              <a:endParaRPr lang="en-US"/>
            </a:p>
          </p:txBody>
        </p:sp>
        <p:sp>
          <p:nvSpPr>
            <p:cNvPr id="672036" name="Line 292"/>
            <p:cNvSpPr>
              <a:spLocks noChangeShapeType="1"/>
            </p:cNvSpPr>
            <p:nvPr/>
          </p:nvSpPr>
          <p:spPr bwMode="auto">
            <a:xfrm flipV="1">
              <a:off x="3650" y="3313"/>
              <a:ext cx="2" cy="1"/>
            </a:xfrm>
            <a:prstGeom prst="line">
              <a:avLst/>
            </a:prstGeom>
            <a:noFill/>
            <a:ln w="3175">
              <a:solidFill>
                <a:srgbClr val="000000"/>
              </a:solidFill>
              <a:round/>
              <a:headEnd/>
              <a:tailEnd/>
            </a:ln>
          </p:spPr>
          <p:txBody>
            <a:bodyPr/>
            <a:lstStyle/>
            <a:p>
              <a:endParaRPr lang="en-US"/>
            </a:p>
          </p:txBody>
        </p:sp>
        <p:sp>
          <p:nvSpPr>
            <p:cNvPr id="672037" name="Line 293"/>
            <p:cNvSpPr>
              <a:spLocks noChangeShapeType="1"/>
            </p:cNvSpPr>
            <p:nvPr/>
          </p:nvSpPr>
          <p:spPr bwMode="auto">
            <a:xfrm flipV="1">
              <a:off x="3658" y="3313"/>
              <a:ext cx="2" cy="0"/>
            </a:xfrm>
            <a:prstGeom prst="line">
              <a:avLst/>
            </a:prstGeom>
            <a:noFill/>
            <a:ln w="3175">
              <a:solidFill>
                <a:srgbClr val="000000"/>
              </a:solidFill>
              <a:round/>
              <a:headEnd/>
              <a:tailEnd/>
            </a:ln>
          </p:spPr>
          <p:txBody>
            <a:bodyPr/>
            <a:lstStyle/>
            <a:p>
              <a:endParaRPr lang="en-US"/>
            </a:p>
          </p:txBody>
        </p:sp>
        <p:sp>
          <p:nvSpPr>
            <p:cNvPr id="672038" name="Line 294"/>
            <p:cNvSpPr>
              <a:spLocks noChangeShapeType="1"/>
            </p:cNvSpPr>
            <p:nvPr/>
          </p:nvSpPr>
          <p:spPr bwMode="auto">
            <a:xfrm flipV="1">
              <a:off x="3666" y="3311"/>
              <a:ext cx="2" cy="1"/>
            </a:xfrm>
            <a:prstGeom prst="line">
              <a:avLst/>
            </a:prstGeom>
            <a:noFill/>
            <a:ln w="3175">
              <a:solidFill>
                <a:srgbClr val="000000"/>
              </a:solidFill>
              <a:round/>
              <a:headEnd/>
              <a:tailEnd/>
            </a:ln>
          </p:spPr>
          <p:txBody>
            <a:bodyPr/>
            <a:lstStyle/>
            <a:p>
              <a:endParaRPr lang="en-US"/>
            </a:p>
          </p:txBody>
        </p:sp>
        <p:sp>
          <p:nvSpPr>
            <p:cNvPr id="672039" name="Line 295"/>
            <p:cNvSpPr>
              <a:spLocks noChangeShapeType="1"/>
            </p:cNvSpPr>
            <p:nvPr/>
          </p:nvSpPr>
          <p:spPr bwMode="auto">
            <a:xfrm>
              <a:off x="3674" y="3311"/>
              <a:ext cx="2" cy="0"/>
            </a:xfrm>
            <a:prstGeom prst="line">
              <a:avLst/>
            </a:prstGeom>
            <a:noFill/>
            <a:ln w="3175">
              <a:solidFill>
                <a:srgbClr val="000000"/>
              </a:solidFill>
              <a:round/>
              <a:headEnd/>
              <a:tailEnd/>
            </a:ln>
          </p:spPr>
          <p:txBody>
            <a:bodyPr/>
            <a:lstStyle/>
            <a:p>
              <a:endParaRPr lang="en-US"/>
            </a:p>
          </p:txBody>
        </p:sp>
        <p:sp>
          <p:nvSpPr>
            <p:cNvPr id="672040" name="Freeform 296"/>
            <p:cNvSpPr>
              <a:spLocks/>
            </p:cNvSpPr>
            <p:nvPr/>
          </p:nvSpPr>
          <p:spPr bwMode="auto">
            <a:xfrm>
              <a:off x="3641" y="3300"/>
              <a:ext cx="46" cy="23"/>
            </a:xfrm>
            <a:custGeom>
              <a:avLst/>
              <a:gdLst/>
              <a:ahLst/>
              <a:cxnLst>
                <a:cxn ang="0">
                  <a:pos x="0" y="0"/>
                </a:cxn>
                <a:cxn ang="0">
                  <a:pos x="348" y="86"/>
                </a:cxn>
                <a:cxn ang="0">
                  <a:pos x="0" y="173"/>
                </a:cxn>
                <a:cxn ang="0">
                  <a:pos x="0" y="0"/>
                </a:cxn>
              </a:cxnLst>
              <a:rect l="0" t="0" r="r" b="b"/>
              <a:pathLst>
                <a:path w="348" h="173">
                  <a:moveTo>
                    <a:pt x="0" y="0"/>
                  </a:moveTo>
                  <a:lnTo>
                    <a:pt x="348" y="86"/>
                  </a:lnTo>
                  <a:lnTo>
                    <a:pt x="0" y="173"/>
                  </a:lnTo>
                  <a:lnTo>
                    <a:pt x="0" y="0"/>
                  </a:lnTo>
                  <a:close/>
                </a:path>
              </a:pathLst>
            </a:custGeom>
            <a:solidFill>
              <a:srgbClr val="000000"/>
            </a:solidFill>
            <a:ln w="3175">
              <a:solidFill>
                <a:srgbClr val="000000"/>
              </a:solidFill>
              <a:prstDash val="solid"/>
              <a:round/>
              <a:headEnd/>
              <a:tailEnd/>
            </a:ln>
          </p:spPr>
          <p:txBody>
            <a:bodyPr/>
            <a:lstStyle/>
            <a:p>
              <a:endParaRPr lang="en-US"/>
            </a:p>
          </p:txBody>
        </p:sp>
        <p:sp>
          <p:nvSpPr>
            <p:cNvPr id="672041" name="Line 297"/>
            <p:cNvSpPr>
              <a:spLocks noChangeShapeType="1"/>
            </p:cNvSpPr>
            <p:nvPr/>
          </p:nvSpPr>
          <p:spPr bwMode="auto">
            <a:xfrm>
              <a:off x="3854" y="3053"/>
              <a:ext cx="0" cy="2"/>
            </a:xfrm>
            <a:prstGeom prst="line">
              <a:avLst/>
            </a:prstGeom>
            <a:noFill/>
            <a:ln w="3175">
              <a:solidFill>
                <a:srgbClr val="000000"/>
              </a:solidFill>
              <a:round/>
              <a:headEnd/>
              <a:tailEnd/>
            </a:ln>
          </p:spPr>
          <p:txBody>
            <a:bodyPr/>
            <a:lstStyle/>
            <a:p>
              <a:endParaRPr lang="en-US"/>
            </a:p>
          </p:txBody>
        </p:sp>
        <p:sp>
          <p:nvSpPr>
            <p:cNvPr id="672042" name="Line 298"/>
            <p:cNvSpPr>
              <a:spLocks noChangeShapeType="1"/>
            </p:cNvSpPr>
            <p:nvPr/>
          </p:nvSpPr>
          <p:spPr bwMode="auto">
            <a:xfrm>
              <a:off x="3854" y="3061"/>
              <a:ext cx="0" cy="2"/>
            </a:xfrm>
            <a:prstGeom prst="line">
              <a:avLst/>
            </a:prstGeom>
            <a:noFill/>
            <a:ln w="3175">
              <a:solidFill>
                <a:srgbClr val="000000"/>
              </a:solidFill>
              <a:round/>
              <a:headEnd/>
              <a:tailEnd/>
            </a:ln>
          </p:spPr>
          <p:txBody>
            <a:bodyPr/>
            <a:lstStyle/>
            <a:p>
              <a:endParaRPr lang="en-US"/>
            </a:p>
          </p:txBody>
        </p:sp>
        <p:sp>
          <p:nvSpPr>
            <p:cNvPr id="672043" name="Line 299"/>
            <p:cNvSpPr>
              <a:spLocks noChangeShapeType="1"/>
            </p:cNvSpPr>
            <p:nvPr/>
          </p:nvSpPr>
          <p:spPr bwMode="auto">
            <a:xfrm>
              <a:off x="3854" y="3069"/>
              <a:ext cx="0" cy="2"/>
            </a:xfrm>
            <a:prstGeom prst="line">
              <a:avLst/>
            </a:prstGeom>
            <a:noFill/>
            <a:ln w="3175">
              <a:solidFill>
                <a:srgbClr val="000000"/>
              </a:solidFill>
              <a:round/>
              <a:headEnd/>
              <a:tailEnd/>
            </a:ln>
          </p:spPr>
          <p:txBody>
            <a:bodyPr/>
            <a:lstStyle/>
            <a:p>
              <a:endParaRPr lang="en-US"/>
            </a:p>
          </p:txBody>
        </p:sp>
        <p:sp>
          <p:nvSpPr>
            <p:cNvPr id="672044" name="Line 300"/>
            <p:cNvSpPr>
              <a:spLocks noChangeShapeType="1"/>
            </p:cNvSpPr>
            <p:nvPr/>
          </p:nvSpPr>
          <p:spPr bwMode="auto">
            <a:xfrm>
              <a:off x="3854" y="3077"/>
              <a:ext cx="0" cy="2"/>
            </a:xfrm>
            <a:prstGeom prst="line">
              <a:avLst/>
            </a:prstGeom>
            <a:noFill/>
            <a:ln w="3175">
              <a:solidFill>
                <a:srgbClr val="000000"/>
              </a:solidFill>
              <a:round/>
              <a:headEnd/>
              <a:tailEnd/>
            </a:ln>
          </p:spPr>
          <p:txBody>
            <a:bodyPr/>
            <a:lstStyle/>
            <a:p>
              <a:endParaRPr lang="en-US"/>
            </a:p>
          </p:txBody>
        </p:sp>
        <p:sp>
          <p:nvSpPr>
            <p:cNvPr id="672045" name="Line 301"/>
            <p:cNvSpPr>
              <a:spLocks noChangeShapeType="1"/>
            </p:cNvSpPr>
            <p:nvPr/>
          </p:nvSpPr>
          <p:spPr bwMode="auto">
            <a:xfrm>
              <a:off x="3854" y="3085"/>
              <a:ext cx="0" cy="2"/>
            </a:xfrm>
            <a:prstGeom prst="line">
              <a:avLst/>
            </a:prstGeom>
            <a:noFill/>
            <a:ln w="3175">
              <a:solidFill>
                <a:srgbClr val="000000"/>
              </a:solidFill>
              <a:round/>
              <a:headEnd/>
              <a:tailEnd/>
            </a:ln>
          </p:spPr>
          <p:txBody>
            <a:bodyPr/>
            <a:lstStyle/>
            <a:p>
              <a:endParaRPr lang="en-US"/>
            </a:p>
          </p:txBody>
        </p:sp>
        <p:sp>
          <p:nvSpPr>
            <p:cNvPr id="672046" name="Line 302"/>
            <p:cNvSpPr>
              <a:spLocks noChangeShapeType="1"/>
            </p:cNvSpPr>
            <p:nvPr/>
          </p:nvSpPr>
          <p:spPr bwMode="auto">
            <a:xfrm>
              <a:off x="3854" y="3093"/>
              <a:ext cx="0" cy="2"/>
            </a:xfrm>
            <a:prstGeom prst="line">
              <a:avLst/>
            </a:prstGeom>
            <a:noFill/>
            <a:ln w="3175">
              <a:solidFill>
                <a:srgbClr val="000000"/>
              </a:solidFill>
              <a:round/>
              <a:headEnd/>
              <a:tailEnd/>
            </a:ln>
          </p:spPr>
          <p:txBody>
            <a:bodyPr/>
            <a:lstStyle/>
            <a:p>
              <a:endParaRPr lang="en-US"/>
            </a:p>
          </p:txBody>
        </p:sp>
        <p:sp>
          <p:nvSpPr>
            <p:cNvPr id="672047" name="Line 303"/>
            <p:cNvSpPr>
              <a:spLocks noChangeShapeType="1"/>
            </p:cNvSpPr>
            <p:nvPr/>
          </p:nvSpPr>
          <p:spPr bwMode="auto">
            <a:xfrm>
              <a:off x="3854" y="3101"/>
              <a:ext cx="0" cy="3"/>
            </a:xfrm>
            <a:prstGeom prst="line">
              <a:avLst/>
            </a:prstGeom>
            <a:noFill/>
            <a:ln w="3175">
              <a:solidFill>
                <a:srgbClr val="000000"/>
              </a:solidFill>
              <a:round/>
              <a:headEnd/>
              <a:tailEnd/>
            </a:ln>
          </p:spPr>
          <p:txBody>
            <a:bodyPr/>
            <a:lstStyle/>
            <a:p>
              <a:endParaRPr lang="en-US"/>
            </a:p>
          </p:txBody>
        </p:sp>
        <p:sp>
          <p:nvSpPr>
            <p:cNvPr id="672048" name="Line 304"/>
            <p:cNvSpPr>
              <a:spLocks noChangeShapeType="1"/>
            </p:cNvSpPr>
            <p:nvPr/>
          </p:nvSpPr>
          <p:spPr bwMode="auto">
            <a:xfrm>
              <a:off x="3854" y="3110"/>
              <a:ext cx="0" cy="2"/>
            </a:xfrm>
            <a:prstGeom prst="line">
              <a:avLst/>
            </a:prstGeom>
            <a:noFill/>
            <a:ln w="3175">
              <a:solidFill>
                <a:srgbClr val="000000"/>
              </a:solidFill>
              <a:round/>
              <a:headEnd/>
              <a:tailEnd/>
            </a:ln>
          </p:spPr>
          <p:txBody>
            <a:bodyPr/>
            <a:lstStyle/>
            <a:p>
              <a:endParaRPr lang="en-US"/>
            </a:p>
          </p:txBody>
        </p:sp>
        <p:sp>
          <p:nvSpPr>
            <p:cNvPr id="672049" name="Line 305"/>
            <p:cNvSpPr>
              <a:spLocks noChangeShapeType="1"/>
            </p:cNvSpPr>
            <p:nvPr/>
          </p:nvSpPr>
          <p:spPr bwMode="auto">
            <a:xfrm>
              <a:off x="3854" y="3118"/>
              <a:ext cx="0" cy="2"/>
            </a:xfrm>
            <a:prstGeom prst="line">
              <a:avLst/>
            </a:prstGeom>
            <a:noFill/>
            <a:ln w="3175">
              <a:solidFill>
                <a:srgbClr val="000000"/>
              </a:solidFill>
              <a:round/>
              <a:headEnd/>
              <a:tailEnd/>
            </a:ln>
          </p:spPr>
          <p:txBody>
            <a:bodyPr/>
            <a:lstStyle/>
            <a:p>
              <a:endParaRPr lang="en-US"/>
            </a:p>
          </p:txBody>
        </p:sp>
        <p:sp>
          <p:nvSpPr>
            <p:cNvPr id="672050" name="Line 306"/>
            <p:cNvSpPr>
              <a:spLocks noChangeShapeType="1"/>
            </p:cNvSpPr>
            <p:nvPr/>
          </p:nvSpPr>
          <p:spPr bwMode="auto">
            <a:xfrm>
              <a:off x="3854" y="3126"/>
              <a:ext cx="0" cy="2"/>
            </a:xfrm>
            <a:prstGeom prst="line">
              <a:avLst/>
            </a:prstGeom>
            <a:noFill/>
            <a:ln w="3175">
              <a:solidFill>
                <a:srgbClr val="000000"/>
              </a:solidFill>
              <a:round/>
              <a:headEnd/>
              <a:tailEnd/>
            </a:ln>
          </p:spPr>
          <p:txBody>
            <a:bodyPr/>
            <a:lstStyle/>
            <a:p>
              <a:endParaRPr lang="en-US"/>
            </a:p>
          </p:txBody>
        </p:sp>
        <p:sp>
          <p:nvSpPr>
            <p:cNvPr id="672051" name="Line 307"/>
            <p:cNvSpPr>
              <a:spLocks noChangeShapeType="1"/>
            </p:cNvSpPr>
            <p:nvPr/>
          </p:nvSpPr>
          <p:spPr bwMode="auto">
            <a:xfrm>
              <a:off x="3854" y="3134"/>
              <a:ext cx="0" cy="2"/>
            </a:xfrm>
            <a:prstGeom prst="line">
              <a:avLst/>
            </a:prstGeom>
            <a:noFill/>
            <a:ln w="3175">
              <a:solidFill>
                <a:srgbClr val="000000"/>
              </a:solidFill>
              <a:round/>
              <a:headEnd/>
              <a:tailEnd/>
            </a:ln>
          </p:spPr>
          <p:txBody>
            <a:bodyPr/>
            <a:lstStyle/>
            <a:p>
              <a:endParaRPr lang="en-US"/>
            </a:p>
          </p:txBody>
        </p:sp>
        <p:sp>
          <p:nvSpPr>
            <p:cNvPr id="672052" name="Line 308"/>
            <p:cNvSpPr>
              <a:spLocks noChangeShapeType="1"/>
            </p:cNvSpPr>
            <p:nvPr/>
          </p:nvSpPr>
          <p:spPr bwMode="auto">
            <a:xfrm>
              <a:off x="3854" y="3142"/>
              <a:ext cx="0" cy="3"/>
            </a:xfrm>
            <a:prstGeom prst="line">
              <a:avLst/>
            </a:prstGeom>
            <a:noFill/>
            <a:ln w="3175">
              <a:solidFill>
                <a:srgbClr val="000000"/>
              </a:solidFill>
              <a:round/>
              <a:headEnd/>
              <a:tailEnd/>
            </a:ln>
          </p:spPr>
          <p:txBody>
            <a:bodyPr/>
            <a:lstStyle/>
            <a:p>
              <a:endParaRPr lang="en-US"/>
            </a:p>
          </p:txBody>
        </p:sp>
        <p:sp>
          <p:nvSpPr>
            <p:cNvPr id="672053" name="Line 309"/>
            <p:cNvSpPr>
              <a:spLocks noChangeShapeType="1"/>
            </p:cNvSpPr>
            <p:nvPr/>
          </p:nvSpPr>
          <p:spPr bwMode="auto">
            <a:xfrm>
              <a:off x="3854" y="3151"/>
              <a:ext cx="0" cy="2"/>
            </a:xfrm>
            <a:prstGeom prst="line">
              <a:avLst/>
            </a:prstGeom>
            <a:noFill/>
            <a:ln w="3175">
              <a:solidFill>
                <a:srgbClr val="000000"/>
              </a:solidFill>
              <a:round/>
              <a:headEnd/>
              <a:tailEnd/>
            </a:ln>
          </p:spPr>
          <p:txBody>
            <a:bodyPr/>
            <a:lstStyle/>
            <a:p>
              <a:endParaRPr lang="en-US"/>
            </a:p>
          </p:txBody>
        </p:sp>
        <p:sp>
          <p:nvSpPr>
            <p:cNvPr id="672054" name="Line 310"/>
            <p:cNvSpPr>
              <a:spLocks noChangeShapeType="1"/>
            </p:cNvSpPr>
            <p:nvPr/>
          </p:nvSpPr>
          <p:spPr bwMode="auto">
            <a:xfrm>
              <a:off x="3854" y="3159"/>
              <a:ext cx="0" cy="2"/>
            </a:xfrm>
            <a:prstGeom prst="line">
              <a:avLst/>
            </a:prstGeom>
            <a:noFill/>
            <a:ln w="3175">
              <a:solidFill>
                <a:srgbClr val="000000"/>
              </a:solidFill>
              <a:round/>
              <a:headEnd/>
              <a:tailEnd/>
            </a:ln>
          </p:spPr>
          <p:txBody>
            <a:bodyPr/>
            <a:lstStyle/>
            <a:p>
              <a:endParaRPr lang="en-US"/>
            </a:p>
          </p:txBody>
        </p:sp>
        <p:sp>
          <p:nvSpPr>
            <p:cNvPr id="672055" name="Line 311"/>
            <p:cNvSpPr>
              <a:spLocks noChangeShapeType="1"/>
            </p:cNvSpPr>
            <p:nvPr/>
          </p:nvSpPr>
          <p:spPr bwMode="auto">
            <a:xfrm>
              <a:off x="3854" y="3167"/>
              <a:ext cx="0" cy="2"/>
            </a:xfrm>
            <a:prstGeom prst="line">
              <a:avLst/>
            </a:prstGeom>
            <a:noFill/>
            <a:ln w="3175">
              <a:solidFill>
                <a:srgbClr val="000000"/>
              </a:solidFill>
              <a:round/>
              <a:headEnd/>
              <a:tailEnd/>
            </a:ln>
          </p:spPr>
          <p:txBody>
            <a:bodyPr/>
            <a:lstStyle/>
            <a:p>
              <a:endParaRPr lang="en-US"/>
            </a:p>
          </p:txBody>
        </p:sp>
        <p:sp>
          <p:nvSpPr>
            <p:cNvPr id="672056" name="Line 312"/>
            <p:cNvSpPr>
              <a:spLocks noChangeShapeType="1"/>
            </p:cNvSpPr>
            <p:nvPr/>
          </p:nvSpPr>
          <p:spPr bwMode="auto">
            <a:xfrm>
              <a:off x="3854" y="3175"/>
              <a:ext cx="0" cy="2"/>
            </a:xfrm>
            <a:prstGeom prst="line">
              <a:avLst/>
            </a:prstGeom>
            <a:noFill/>
            <a:ln w="3175">
              <a:solidFill>
                <a:srgbClr val="000000"/>
              </a:solidFill>
              <a:round/>
              <a:headEnd/>
              <a:tailEnd/>
            </a:ln>
          </p:spPr>
          <p:txBody>
            <a:bodyPr/>
            <a:lstStyle/>
            <a:p>
              <a:endParaRPr lang="en-US"/>
            </a:p>
          </p:txBody>
        </p:sp>
        <p:sp>
          <p:nvSpPr>
            <p:cNvPr id="672057" name="Line 313"/>
            <p:cNvSpPr>
              <a:spLocks noChangeShapeType="1"/>
            </p:cNvSpPr>
            <p:nvPr/>
          </p:nvSpPr>
          <p:spPr bwMode="auto">
            <a:xfrm>
              <a:off x="3854" y="3183"/>
              <a:ext cx="0" cy="2"/>
            </a:xfrm>
            <a:prstGeom prst="line">
              <a:avLst/>
            </a:prstGeom>
            <a:noFill/>
            <a:ln w="3175">
              <a:solidFill>
                <a:srgbClr val="000000"/>
              </a:solidFill>
              <a:round/>
              <a:headEnd/>
              <a:tailEnd/>
            </a:ln>
          </p:spPr>
          <p:txBody>
            <a:bodyPr/>
            <a:lstStyle/>
            <a:p>
              <a:endParaRPr lang="en-US"/>
            </a:p>
          </p:txBody>
        </p:sp>
        <p:sp>
          <p:nvSpPr>
            <p:cNvPr id="672058" name="Line 314"/>
            <p:cNvSpPr>
              <a:spLocks noChangeShapeType="1"/>
            </p:cNvSpPr>
            <p:nvPr/>
          </p:nvSpPr>
          <p:spPr bwMode="auto">
            <a:xfrm>
              <a:off x="3854" y="3191"/>
              <a:ext cx="0" cy="2"/>
            </a:xfrm>
            <a:prstGeom prst="line">
              <a:avLst/>
            </a:prstGeom>
            <a:noFill/>
            <a:ln w="3175">
              <a:solidFill>
                <a:srgbClr val="000000"/>
              </a:solidFill>
              <a:round/>
              <a:headEnd/>
              <a:tailEnd/>
            </a:ln>
          </p:spPr>
          <p:txBody>
            <a:bodyPr/>
            <a:lstStyle/>
            <a:p>
              <a:endParaRPr lang="en-US"/>
            </a:p>
          </p:txBody>
        </p:sp>
        <p:sp>
          <p:nvSpPr>
            <p:cNvPr id="672059" name="Line 315"/>
            <p:cNvSpPr>
              <a:spLocks noChangeShapeType="1"/>
            </p:cNvSpPr>
            <p:nvPr/>
          </p:nvSpPr>
          <p:spPr bwMode="auto">
            <a:xfrm>
              <a:off x="3854" y="3199"/>
              <a:ext cx="0" cy="2"/>
            </a:xfrm>
            <a:prstGeom prst="line">
              <a:avLst/>
            </a:prstGeom>
            <a:noFill/>
            <a:ln w="3175">
              <a:solidFill>
                <a:srgbClr val="000000"/>
              </a:solidFill>
              <a:round/>
              <a:headEnd/>
              <a:tailEnd/>
            </a:ln>
          </p:spPr>
          <p:txBody>
            <a:bodyPr/>
            <a:lstStyle/>
            <a:p>
              <a:endParaRPr lang="en-US"/>
            </a:p>
          </p:txBody>
        </p:sp>
        <p:sp>
          <p:nvSpPr>
            <p:cNvPr id="672060" name="Line 316"/>
            <p:cNvSpPr>
              <a:spLocks noChangeShapeType="1"/>
            </p:cNvSpPr>
            <p:nvPr/>
          </p:nvSpPr>
          <p:spPr bwMode="auto">
            <a:xfrm>
              <a:off x="3854" y="3208"/>
              <a:ext cx="0" cy="2"/>
            </a:xfrm>
            <a:prstGeom prst="line">
              <a:avLst/>
            </a:prstGeom>
            <a:noFill/>
            <a:ln w="3175">
              <a:solidFill>
                <a:srgbClr val="000000"/>
              </a:solidFill>
              <a:round/>
              <a:headEnd/>
              <a:tailEnd/>
            </a:ln>
          </p:spPr>
          <p:txBody>
            <a:bodyPr/>
            <a:lstStyle/>
            <a:p>
              <a:endParaRPr lang="en-US"/>
            </a:p>
          </p:txBody>
        </p:sp>
        <p:sp>
          <p:nvSpPr>
            <p:cNvPr id="672061" name="Line 317"/>
            <p:cNvSpPr>
              <a:spLocks noChangeShapeType="1"/>
            </p:cNvSpPr>
            <p:nvPr/>
          </p:nvSpPr>
          <p:spPr bwMode="auto">
            <a:xfrm>
              <a:off x="3854" y="3216"/>
              <a:ext cx="0" cy="2"/>
            </a:xfrm>
            <a:prstGeom prst="line">
              <a:avLst/>
            </a:prstGeom>
            <a:noFill/>
            <a:ln w="3175">
              <a:solidFill>
                <a:srgbClr val="000000"/>
              </a:solidFill>
              <a:round/>
              <a:headEnd/>
              <a:tailEnd/>
            </a:ln>
          </p:spPr>
          <p:txBody>
            <a:bodyPr/>
            <a:lstStyle/>
            <a:p>
              <a:endParaRPr lang="en-US"/>
            </a:p>
          </p:txBody>
        </p:sp>
        <p:sp>
          <p:nvSpPr>
            <p:cNvPr id="672062" name="Line 318"/>
            <p:cNvSpPr>
              <a:spLocks noChangeShapeType="1"/>
            </p:cNvSpPr>
            <p:nvPr/>
          </p:nvSpPr>
          <p:spPr bwMode="auto">
            <a:xfrm>
              <a:off x="3854" y="3224"/>
              <a:ext cx="0" cy="2"/>
            </a:xfrm>
            <a:prstGeom prst="line">
              <a:avLst/>
            </a:prstGeom>
            <a:noFill/>
            <a:ln w="3175">
              <a:solidFill>
                <a:srgbClr val="000000"/>
              </a:solidFill>
              <a:round/>
              <a:headEnd/>
              <a:tailEnd/>
            </a:ln>
          </p:spPr>
          <p:txBody>
            <a:bodyPr/>
            <a:lstStyle/>
            <a:p>
              <a:endParaRPr lang="en-US"/>
            </a:p>
          </p:txBody>
        </p:sp>
        <p:sp>
          <p:nvSpPr>
            <p:cNvPr id="672063" name="Line 319"/>
            <p:cNvSpPr>
              <a:spLocks noChangeShapeType="1"/>
            </p:cNvSpPr>
            <p:nvPr/>
          </p:nvSpPr>
          <p:spPr bwMode="auto">
            <a:xfrm>
              <a:off x="3854" y="3232"/>
              <a:ext cx="0" cy="2"/>
            </a:xfrm>
            <a:prstGeom prst="line">
              <a:avLst/>
            </a:prstGeom>
            <a:noFill/>
            <a:ln w="3175">
              <a:solidFill>
                <a:srgbClr val="000000"/>
              </a:solidFill>
              <a:round/>
              <a:headEnd/>
              <a:tailEnd/>
            </a:ln>
          </p:spPr>
          <p:txBody>
            <a:bodyPr/>
            <a:lstStyle/>
            <a:p>
              <a:endParaRPr lang="en-US"/>
            </a:p>
          </p:txBody>
        </p:sp>
        <p:sp>
          <p:nvSpPr>
            <p:cNvPr id="672064" name="Line 320"/>
            <p:cNvSpPr>
              <a:spLocks noChangeShapeType="1"/>
            </p:cNvSpPr>
            <p:nvPr/>
          </p:nvSpPr>
          <p:spPr bwMode="auto">
            <a:xfrm>
              <a:off x="3854" y="3240"/>
              <a:ext cx="0" cy="2"/>
            </a:xfrm>
            <a:prstGeom prst="line">
              <a:avLst/>
            </a:prstGeom>
            <a:noFill/>
            <a:ln w="3175">
              <a:solidFill>
                <a:srgbClr val="000000"/>
              </a:solidFill>
              <a:round/>
              <a:headEnd/>
              <a:tailEnd/>
            </a:ln>
          </p:spPr>
          <p:txBody>
            <a:bodyPr/>
            <a:lstStyle/>
            <a:p>
              <a:endParaRPr lang="en-US"/>
            </a:p>
          </p:txBody>
        </p:sp>
        <p:sp>
          <p:nvSpPr>
            <p:cNvPr id="672065" name="Line 321"/>
            <p:cNvSpPr>
              <a:spLocks noChangeShapeType="1"/>
            </p:cNvSpPr>
            <p:nvPr/>
          </p:nvSpPr>
          <p:spPr bwMode="auto">
            <a:xfrm>
              <a:off x="3854" y="3248"/>
              <a:ext cx="0" cy="3"/>
            </a:xfrm>
            <a:prstGeom prst="line">
              <a:avLst/>
            </a:prstGeom>
            <a:noFill/>
            <a:ln w="3175">
              <a:solidFill>
                <a:srgbClr val="000000"/>
              </a:solidFill>
              <a:round/>
              <a:headEnd/>
              <a:tailEnd/>
            </a:ln>
          </p:spPr>
          <p:txBody>
            <a:bodyPr/>
            <a:lstStyle/>
            <a:p>
              <a:endParaRPr lang="en-US"/>
            </a:p>
          </p:txBody>
        </p:sp>
        <p:sp>
          <p:nvSpPr>
            <p:cNvPr id="672066" name="Line 322"/>
            <p:cNvSpPr>
              <a:spLocks noChangeShapeType="1"/>
            </p:cNvSpPr>
            <p:nvPr/>
          </p:nvSpPr>
          <p:spPr bwMode="auto">
            <a:xfrm>
              <a:off x="3854" y="3257"/>
              <a:ext cx="0" cy="2"/>
            </a:xfrm>
            <a:prstGeom prst="line">
              <a:avLst/>
            </a:prstGeom>
            <a:noFill/>
            <a:ln w="3175">
              <a:solidFill>
                <a:srgbClr val="000000"/>
              </a:solidFill>
              <a:round/>
              <a:headEnd/>
              <a:tailEnd/>
            </a:ln>
          </p:spPr>
          <p:txBody>
            <a:bodyPr/>
            <a:lstStyle/>
            <a:p>
              <a:endParaRPr lang="en-US"/>
            </a:p>
          </p:txBody>
        </p:sp>
        <p:sp>
          <p:nvSpPr>
            <p:cNvPr id="672067" name="Line 323"/>
            <p:cNvSpPr>
              <a:spLocks noChangeShapeType="1"/>
            </p:cNvSpPr>
            <p:nvPr/>
          </p:nvSpPr>
          <p:spPr bwMode="auto">
            <a:xfrm>
              <a:off x="3854" y="3265"/>
              <a:ext cx="0" cy="2"/>
            </a:xfrm>
            <a:prstGeom prst="line">
              <a:avLst/>
            </a:prstGeom>
            <a:noFill/>
            <a:ln w="3175">
              <a:solidFill>
                <a:srgbClr val="000000"/>
              </a:solidFill>
              <a:round/>
              <a:headEnd/>
              <a:tailEnd/>
            </a:ln>
          </p:spPr>
          <p:txBody>
            <a:bodyPr/>
            <a:lstStyle/>
            <a:p>
              <a:endParaRPr lang="en-US"/>
            </a:p>
          </p:txBody>
        </p:sp>
        <p:sp>
          <p:nvSpPr>
            <p:cNvPr id="672068" name="Line 324"/>
            <p:cNvSpPr>
              <a:spLocks noChangeShapeType="1"/>
            </p:cNvSpPr>
            <p:nvPr/>
          </p:nvSpPr>
          <p:spPr bwMode="auto">
            <a:xfrm>
              <a:off x="3854" y="3273"/>
              <a:ext cx="0" cy="2"/>
            </a:xfrm>
            <a:prstGeom prst="line">
              <a:avLst/>
            </a:prstGeom>
            <a:noFill/>
            <a:ln w="3175">
              <a:solidFill>
                <a:srgbClr val="000000"/>
              </a:solidFill>
              <a:round/>
              <a:headEnd/>
              <a:tailEnd/>
            </a:ln>
          </p:spPr>
          <p:txBody>
            <a:bodyPr/>
            <a:lstStyle/>
            <a:p>
              <a:endParaRPr lang="en-US"/>
            </a:p>
          </p:txBody>
        </p:sp>
        <p:sp>
          <p:nvSpPr>
            <p:cNvPr id="672069" name="Line 325"/>
            <p:cNvSpPr>
              <a:spLocks noChangeShapeType="1"/>
            </p:cNvSpPr>
            <p:nvPr/>
          </p:nvSpPr>
          <p:spPr bwMode="auto">
            <a:xfrm>
              <a:off x="3854" y="3281"/>
              <a:ext cx="0" cy="2"/>
            </a:xfrm>
            <a:prstGeom prst="line">
              <a:avLst/>
            </a:prstGeom>
            <a:noFill/>
            <a:ln w="3175">
              <a:solidFill>
                <a:srgbClr val="000000"/>
              </a:solidFill>
              <a:round/>
              <a:headEnd/>
              <a:tailEnd/>
            </a:ln>
          </p:spPr>
          <p:txBody>
            <a:bodyPr/>
            <a:lstStyle/>
            <a:p>
              <a:endParaRPr lang="en-US"/>
            </a:p>
          </p:txBody>
        </p:sp>
        <p:sp>
          <p:nvSpPr>
            <p:cNvPr id="672070" name="Line 326"/>
            <p:cNvSpPr>
              <a:spLocks noChangeShapeType="1"/>
            </p:cNvSpPr>
            <p:nvPr/>
          </p:nvSpPr>
          <p:spPr bwMode="auto">
            <a:xfrm>
              <a:off x="3854" y="3289"/>
              <a:ext cx="0" cy="2"/>
            </a:xfrm>
            <a:prstGeom prst="line">
              <a:avLst/>
            </a:prstGeom>
            <a:noFill/>
            <a:ln w="3175">
              <a:solidFill>
                <a:srgbClr val="000000"/>
              </a:solidFill>
              <a:round/>
              <a:headEnd/>
              <a:tailEnd/>
            </a:ln>
          </p:spPr>
          <p:txBody>
            <a:bodyPr/>
            <a:lstStyle/>
            <a:p>
              <a:endParaRPr lang="en-US"/>
            </a:p>
          </p:txBody>
        </p:sp>
        <p:sp>
          <p:nvSpPr>
            <p:cNvPr id="672071" name="Line 327"/>
            <p:cNvSpPr>
              <a:spLocks noChangeShapeType="1"/>
            </p:cNvSpPr>
            <p:nvPr/>
          </p:nvSpPr>
          <p:spPr bwMode="auto">
            <a:xfrm>
              <a:off x="3854" y="3297"/>
              <a:ext cx="0" cy="2"/>
            </a:xfrm>
            <a:prstGeom prst="line">
              <a:avLst/>
            </a:prstGeom>
            <a:noFill/>
            <a:ln w="3175">
              <a:solidFill>
                <a:srgbClr val="000000"/>
              </a:solidFill>
              <a:round/>
              <a:headEnd/>
              <a:tailEnd/>
            </a:ln>
          </p:spPr>
          <p:txBody>
            <a:bodyPr/>
            <a:lstStyle/>
            <a:p>
              <a:endParaRPr lang="en-US"/>
            </a:p>
          </p:txBody>
        </p:sp>
        <p:sp>
          <p:nvSpPr>
            <p:cNvPr id="672072" name="Line 328"/>
            <p:cNvSpPr>
              <a:spLocks noChangeShapeType="1"/>
            </p:cNvSpPr>
            <p:nvPr/>
          </p:nvSpPr>
          <p:spPr bwMode="auto">
            <a:xfrm>
              <a:off x="3854" y="3306"/>
              <a:ext cx="0" cy="2"/>
            </a:xfrm>
            <a:prstGeom prst="line">
              <a:avLst/>
            </a:prstGeom>
            <a:noFill/>
            <a:ln w="3175">
              <a:solidFill>
                <a:srgbClr val="000000"/>
              </a:solidFill>
              <a:round/>
              <a:headEnd/>
              <a:tailEnd/>
            </a:ln>
          </p:spPr>
          <p:txBody>
            <a:bodyPr/>
            <a:lstStyle/>
            <a:p>
              <a:endParaRPr lang="en-US"/>
            </a:p>
          </p:txBody>
        </p:sp>
        <p:sp>
          <p:nvSpPr>
            <p:cNvPr id="672073" name="Line 329"/>
            <p:cNvSpPr>
              <a:spLocks noChangeShapeType="1"/>
            </p:cNvSpPr>
            <p:nvPr/>
          </p:nvSpPr>
          <p:spPr bwMode="auto">
            <a:xfrm>
              <a:off x="3854" y="3314"/>
              <a:ext cx="0" cy="2"/>
            </a:xfrm>
            <a:prstGeom prst="line">
              <a:avLst/>
            </a:prstGeom>
            <a:noFill/>
            <a:ln w="3175">
              <a:solidFill>
                <a:srgbClr val="000000"/>
              </a:solidFill>
              <a:round/>
              <a:headEnd/>
              <a:tailEnd/>
            </a:ln>
          </p:spPr>
          <p:txBody>
            <a:bodyPr/>
            <a:lstStyle/>
            <a:p>
              <a:endParaRPr lang="en-US"/>
            </a:p>
          </p:txBody>
        </p:sp>
        <p:sp>
          <p:nvSpPr>
            <p:cNvPr id="672074" name="Line 330"/>
            <p:cNvSpPr>
              <a:spLocks noChangeShapeType="1"/>
            </p:cNvSpPr>
            <p:nvPr/>
          </p:nvSpPr>
          <p:spPr bwMode="auto">
            <a:xfrm>
              <a:off x="3854" y="3322"/>
              <a:ext cx="0" cy="2"/>
            </a:xfrm>
            <a:prstGeom prst="line">
              <a:avLst/>
            </a:prstGeom>
            <a:noFill/>
            <a:ln w="3175">
              <a:solidFill>
                <a:srgbClr val="000000"/>
              </a:solidFill>
              <a:round/>
              <a:headEnd/>
              <a:tailEnd/>
            </a:ln>
          </p:spPr>
          <p:txBody>
            <a:bodyPr/>
            <a:lstStyle/>
            <a:p>
              <a:endParaRPr lang="en-US"/>
            </a:p>
          </p:txBody>
        </p:sp>
        <p:sp>
          <p:nvSpPr>
            <p:cNvPr id="672075" name="Line 331"/>
            <p:cNvSpPr>
              <a:spLocks noChangeShapeType="1"/>
            </p:cNvSpPr>
            <p:nvPr/>
          </p:nvSpPr>
          <p:spPr bwMode="auto">
            <a:xfrm>
              <a:off x="3854" y="3330"/>
              <a:ext cx="0" cy="2"/>
            </a:xfrm>
            <a:prstGeom prst="line">
              <a:avLst/>
            </a:prstGeom>
            <a:noFill/>
            <a:ln w="3175">
              <a:solidFill>
                <a:srgbClr val="000000"/>
              </a:solidFill>
              <a:round/>
              <a:headEnd/>
              <a:tailEnd/>
            </a:ln>
          </p:spPr>
          <p:txBody>
            <a:bodyPr/>
            <a:lstStyle/>
            <a:p>
              <a:endParaRPr lang="en-US"/>
            </a:p>
          </p:txBody>
        </p:sp>
        <p:sp>
          <p:nvSpPr>
            <p:cNvPr id="672076" name="Line 332"/>
            <p:cNvSpPr>
              <a:spLocks noChangeShapeType="1"/>
            </p:cNvSpPr>
            <p:nvPr/>
          </p:nvSpPr>
          <p:spPr bwMode="auto">
            <a:xfrm>
              <a:off x="3854" y="3338"/>
              <a:ext cx="0" cy="2"/>
            </a:xfrm>
            <a:prstGeom prst="line">
              <a:avLst/>
            </a:prstGeom>
            <a:noFill/>
            <a:ln w="3175">
              <a:solidFill>
                <a:srgbClr val="000000"/>
              </a:solidFill>
              <a:round/>
              <a:headEnd/>
              <a:tailEnd/>
            </a:ln>
          </p:spPr>
          <p:txBody>
            <a:bodyPr/>
            <a:lstStyle/>
            <a:p>
              <a:endParaRPr lang="en-US"/>
            </a:p>
          </p:txBody>
        </p:sp>
        <p:sp>
          <p:nvSpPr>
            <p:cNvPr id="672077" name="Line 333"/>
            <p:cNvSpPr>
              <a:spLocks noChangeShapeType="1"/>
            </p:cNvSpPr>
            <p:nvPr/>
          </p:nvSpPr>
          <p:spPr bwMode="auto">
            <a:xfrm>
              <a:off x="3854" y="3346"/>
              <a:ext cx="0" cy="2"/>
            </a:xfrm>
            <a:prstGeom prst="line">
              <a:avLst/>
            </a:prstGeom>
            <a:noFill/>
            <a:ln w="3175">
              <a:solidFill>
                <a:srgbClr val="000000"/>
              </a:solidFill>
              <a:round/>
              <a:headEnd/>
              <a:tailEnd/>
            </a:ln>
          </p:spPr>
          <p:txBody>
            <a:bodyPr/>
            <a:lstStyle/>
            <a:p>
              <a:endParaRPr lang="en-US"/>
            </a:p>
          </p:txBody>
        </p:sp>
        <p:sp>
          <p:nvSpPr>
            <p:cNvPr id="672078" name="Line 334"/>
            <p:cNvSpPr>
              <a:spLocks noChangeShapeType="1"/>
            </p:cNvSpPr>
            <p:nvPr/>
          </p:nvSpPr>
          <p:spPr bwMode="auto">
            <a:xfrm>
              <a:off x="3854" y="3355"/>
              <a:ext cx="0" cy="2"/>
            </a:xfrm>
            <a:prstGeom prst="line">
              <a:avLst/>
            </a:prstGeom>
            <a:noFill/>
            <a:ln w="3175">
              <a:solidFill>
                <a:srgbClr val="000000"/>
              </a:solidFill>
              <a:round/>
              <a:headEnd/>
              <a:tailEnd/>
            </a:ln>
          </p:spPr>
          <p:txBody>
            <a:bodyPr/>
            <a:lstStyle/>
            <a:p>
              <a:endParaRPr lang="en-US"/>
            </a:p>
          </p:txBody>
        </p:sp>
        <p:sp>
          <p:nvSpPr>
            <p:cNvPr id="672079" name="Line 335"/>
            <p:cNvSpPr>
              <a:spLocks noChangeShapeType="1"/>
            </p:cNvSpPr>
            <p:nvPr/>
          </p:nvSpPr>
          <p:spPr bwMode="auto">
            <a:xfrm>
              <a:off x="3854" y="3363"/>
              <a:ext cx="0" cy="2"/>
            </a:xfrm>
            <a:prstGeom prst="line">
              <a:avLst/>
            </a:prstGeom>
            <a:noFill/>
            <a:ln w="3175">
              <a:solidFill>
                <a:srgbClr val="000000"/>
              </a:solidFill>
              <a:round/>
              <a:headEnd/>
              <a:tailEnd/>
            </a:ln>
          </p:spPr>
          <p:txBody>
            <a:bodyPr/>
            <a:lstStyle/>
            <a:p>
              <a:endParaRPr lang="en-US"/>
            </a:p>
          </p:txBody>
        </p:sp>
        <p:sp>
          <p:nvSpPr>
            <p:cNvPr id="672080" name="Line 336"/>
            <p:cNvSpPr>
              <a:spLocks noChangeShapeType="1"/>
            </p:cNvSpPr>
            <p:nvPr/>
          </p:nvSpPr>
          <p:spPr bwMode="auto">
            <a:xfrm>
              <a:off x="3854" y="3371"/>
              <a:ext cx="0" cy="2"/>
            </a:xfrm>
            <a:prstGeom prst="line">
              <a:avLst/>
            </a:prstGeom>
            <a:noFill/>
            <a:ln w="3175">
              <a:solidFill>
                <a:srgbClr val="000000"/>
              </a:solidFill>
              <a:round/>
              <a:headEnd/>
              <a:tailEnd/>
            </a:ln>
          </p:spPr>
          <p:txBody>
            <a:bodyPr/>
            <a:lstStyle/>
            <a:p>
              <a:endParaRPr lang="en-US"/>
            </a:p>
          </p:txBody>
        </p:sp>
        <p:sp>
          <p:nvSpPr>
            <p:cNvPr id="672081" name="Line 337"/>
            <p:cNvSpPr>
              <a:spLocks noChangeShapeType="1"/>
            </p:cNvSpPr>
            <p:nvPr/>
          </p:nvSpPr>
          <p:spPr bwMode="auto">
            <a:xfrm>
              <a:off x="3854" y="3379"/>
              <a:ext cx="0" cy="2"/>
            </a:xfrm>
            <a:prstGeom prst="line">
              <a:avLst/>
            </a:prstGeom>
            <a:noFill/>
            <a:ln w="3175">
              <a:solidFill>
                <a:srgbClr val="000000"/>
              </a:solidFill>
              <a:round/>
              <a:headEnd/>
              <a:tailEnd/>
            </a:ln>
          </p:spPr>
          <p:txBody>
            <a:bodyPr/>
            <a:lstStyle/>
            <a:p>
              <a:endParaRPr lang="en-US"/>
            </a:p>
          </p:txBody>
        </p:sp>
        <p:sp>
          <p:nvSpPr>
            <p:cNvPr id="672082" name="Line 338"/>
            <p:cNvSpPr>
              <a:spLocks noChangeShapeType="1"/>
            </p:cNvSpPr>
            <p:nvPr/>
          </p:nvSpPr>
          <p:spPr bwMode="auto">
            <a:xfrm>
              <a:off x="3854" y="3387"/>
              <a:ext cx="0" cy="2"/>
            </a:xfrm>
            <a:prstGeom prst="line">
              <a:avLst/>
            </a:prstGeom>
            <a:noFill/>
            <a:ln w="3175">
              <a:solidFill>
                <a:srgbClr val="000000"/>
              </a:solidFill>
              <a:round/>
              <a:headEnd/>
              <a:tailEnd/>
            </a:ln>
          </p:spPr>
          <p:txBody>
            <a:bodyPr/>
            <a:lstStyle/>
            <a:p>
              <a:endParaRPr lang="en-US"/>
            </a:p>
          </p:txBody>
        </p:sp>
        <p:sp>
          <p:nvSpPr>
            <p:cNvPr id="672083" name="Line 339"/>
            <p:cNvSpPr>
              <a:spLocks noChangeShapeType="1"/>
            </p:cNvSpPr>
            <p:nvPr/>
          </p:nvSpPr>
          <p:spPr bwMode="auto">
            <a:xfrm>
              <a:off x="3854" y="3395"/>
              <a:ext cx="0" cy="2"/>
            </a:xfrm>
            <a:prstGeom prst="line">
              <a:avLst/>
            </a:prstGeom>
            <a:noFill/>
            <a:ln w="3175">
              <a:solidFill>
                <a:srgbClr val="000000"/>
              </a:solidFill>
              <a:round/>
              <a:headEnd/>
              <a:tailEnd/>
            </a:ln>
          </p:spPr>
          <p:txBody>
            <a:bodyPr/>
            <a:lstStyle/>
            <a:p>
              <a:endParaRPr lang="en-US"/>
            </a:p>
          </p:txBody>
        </p:sp>
        <p:sp>
          <p:nvSpPr>
            <p:cNvPr id="672084" name="Line 340"/>
            <p:cNvSpPr>
              <a:spLocks noChangeShapeType="1"/>
            </p:cNvSpPr>
            <p:nvPr/>
          </p:nvSpPr>
          <p:spPr bwMode="auto">
            <a:xfrm>
              <a:off x="3854" y="3404"/>
              <a:ext cx="0" cy="1"/>
            </a:xfrm>
            <a:prstGeom prst="line">
              <a:avLst/>
            </a:prstGeom>
            <a:noFill/>
            <a:ln w="3175">
              <a:solidFill>
                <a:srgbClr val="000000"/>
              </a:solidFill>
              <a:round/>
              <a:headEnd/>
              <a:tailEnd/>
            </a:ln>
          </p:spPr>
          <p:txBody>
            <a:bodyPr/>
            <a:lstStyle/>
            <a:p>
              <a:endParaRPr lang="en-US"/>
            </a:p>
          </p:txBody>
        </p:sp>
        <p:sp>
          <p:nvSpPr>
            <p:cNvPr id="672085" name="Line 341"/>
            <p:cNvSpPr>
              <a:spLocks noChangeShapeType="1"/>
            </p:cNvSpPr>
            <p:nvPr/>
          </p:nvSpPr>
          <p:spPr bwMode="auto">
            <a:xfrm>
              <a:off x="3854" y="3412"/>
              <a:ext cx="0" cy="2"/>
            </a:xfrm>
            <a:prstGeom prst="line">
              <a:avLst/>
            </a:prstGeom>
            <a:noFill/>
            <a:ln w="3175">
              <a:solidFill>
                <a:srgbClr val="000000"/>
              </a:solidFill>
              <a:round/>
              <a:headEnd/>
              <a:tailEnd/>
            </a:ln>
          </p:spPr>
          <p:txBody>
            <a:bodyPr/>
            <a:lstStyle/>
            <a:p>
              <a:endParaRPr lang="en-US"/>
            </a:p>
          </p:txBody>
        </p:sp>
        <p:sp>
          <p:nvSpPr>
            <p:cNvPr id="672086" name="Line 342"/>
            <p:cNvSpPr>
              <a:spLocks noChangeShapeType="1"/>
            </p:cNvSpPr>
            <p:nvPr/>
          </p:nvSpPr>
          <p:spPr bwMode="auto">
            <a:xfrm>
              <a:off x="3854" y="3420"/>
              <a:ext cx="0" cy="2"/>
            </a:xfrm>
            <a:prstGeom prst="line">
              <a:avLst/>
            </a:prstGeom>
            <a:noFill/>
            <a:ln w="3175">
              <a:solidFill>
                <a:srgbClr val="000000"/>
              </a:solidFill>
              <a:round/>
              <a:headEnd/>
              <a:tailEnd/>
            </a:ln>
          </p:spPr>
          <p:txBody>
            <a:bodyPr/>
            <a:lstStyle/>
            <a:p>
              <a:endParaRPr lang="en-US"/>
            </a:p>
          </p:txBody>
        </p:sp>
        <p:sp>
          <p:nvSpPr>
            <p:cNvPr id="672087" name="Line 343"/>
            <p:cNvSpPr>
              <a:spLocks noChangeShapeType="1"/>
            </p:cNvSpPr>
            <p:nvPr/>
          </p:nvSpPr>
          <p:spPr bwMode="auto">
            <a:xfrm>
              <a:off x="3854" y="3428"/>
              <a:ext cx="0" cy="2"/>
            </a:xfrm>
            <a:prstGeom prst="line">
              <a:avLst/>
            </a:prstGeom>
            <a:noFill/>
            <a:ln w="3175">
              <a:solidFill>
                <a:srgbClr val="000000"/>
              </a:solidFill>
              <a:round/>
              <a:headEnd/>
              <a:tailEnd/>
            </a:ln>
          </p:spPr>
          <p:txBody>
            <a:bodyPr/>
            <a:lstStyle/>
            <a:p>
              <a:endParaRPr lang="en-US"/>
            </a:p>
          </p:txBody>
        </p:sp>
        <p:sp>
          <p:nvSpPr>
            <p:cNvPr id="672088" name="Line 344"/>
            <p:cNvSpPr>
              <a:spLocks noChangeShapeType="1"/>
            </p:cNvSpPr>
            <p:nvPr/>
          </p:nvSpPr>
          <p:spPr bwMode="auto">
            <a:xfrm>
              <a:off x="3854" y="3436"/>
              <a:ext cx="0" cy="2"/>
            </a:xfrm>
            <a:prstGeom prst="line">
              <a:avLst/>
            </a:prstGeom>
            <a:noFill/>
            <a:ln w="3175">
              <a:solidFill>
                <a:srgbClr val="000000"/>
              </a:solidFill>
              <a:round/>
              <a:headEnd/>
              <a:tailEnd/>
            </a:ln>
          </p:spPr>
          <p:txBody>
            <a:bodyPr/>
            <a:lstStyle/>
            <a:p>
              <a:endParaRPr lang="en-US"/>
            </a:p>
          </p:txBody>
        </p:sp>
        <p:sp>
          <p:nvSpPr>
            <p:cNvPr id="672089" name="Line 345"/>
            <p:cNvSpPr>
              <a:spLocks noChangeShapeType="1"/>
            </p:cNvSpPr>
            <p:nvPr/>
          </p:nvSpPr>
          <p:spPr bwMode="auto">
            <a:xfrm flipH="1" flipV="1">
              <a:off x="3852" y="3442"/>
              <a:ext cx="2" cy="2"/>
            </a:xfrm>
            <a:prstGeom prst="line">
              <a:avLst/>
            </a:prstGeom>
            <a:noFill/>
            <a:ln w="3175">
              <a:solidFill>
                <a:srgbClr val="000000"/>
              </a:solidFill>
              <a:round/>
              <a:headEnd/>
              <a:tailEnd/>
            </a:ln>
          </p:spPr>
          <p:txBody>
            <a:bodyPr/>
            <a:lstStyle/>
            <a:p>
              <a:endParaRPr lang="en-US"/>
            </a:p>
          </p:txBody>
        </p:sp>
        <p:sp>
          <p:nvSpPr>
            <p:cNvPr id="672090" name="Line 346"/>
            <p:cNvSpPr>
              <a:spLocks noChangeShapeType="1"/>
            </p:cNvSpPr>
            <p:nvPr/>
          </p:nvSpPr>
          <p:spPr bwMode="auto">
            <a:xfrm flipH="1" flipV="1">
              <a:off x="3843" y="3434"/>
              <a:ext cx="2" cy="2"/>
            </a:xfrm>
            <a:prstGeom prst="line">
              <a:avLst/>
            </a:prstGeom>
            <a:noFill/>
            <a:ln w="3175">
              <a:solidFill>
                <a:srgbClr val="000000"/>
              </a:solidFill>
              <a:round/>
              <a:headEnd/>
              <a:tailEnd/>
            </a:ln>
          </p:spPr>
          <p:txBody>
            <a:bodyPr/>
            <a:lstStyle/>
            <a:p>
              <a:endParaRPr lang="en-US"/>
            </a:p>
          </p:txBody>
        </p:sp>
        <p:sp>
          <p:nvSpPr>
            <p:cNvPr id="672091" name="Line 347"/>
            <p:cNvSpPr>
              <a:spLocks noChangeShapeType="1"/>
            </p:cNvSpPr>
            <p:nvPr/>
          </p:nvSpPr>
          <p:spPr bwMode="auto">
            <a:xfrm flipH="1" flipV="1">
              <a:off x="3835" y="3426"/>
              <a:ext cx="2" cy="2"/>
            </a:xfrm>
            <a:prstGeom prst="line">
              <a:avLst/>
            </a:prstGeom>
            <a:noFill/>
            <a:ln w="3175">
              <a:solidFill>
                <a:srgbClr val="000000"/>
              </a:solidFill>
              <a:round/>
              <a:headEnd/>
              <a:tailEnd/>
            </a:ln>
          </p:spPr>
          <p:txBody>
            <a:bodyPr/>
            <a:lstStyle/>
            <a:p>
              <a:endParaRPr lang="en-US"/>
            </a:p>
          </p:txBody>
        </p:sp>
        <p:sp>
          <p:nvSpPr>
            <p:cNvPr id="672092" name="Line 348"/>
            <p:cNvSpPr>
              <a:spLocks noChangeShapeType="1"/>
            </p:cNvSpPr>
            <p:nvPr/>
          </p:nvSpPr>
          <p:spPr bwMode="auto">
            <a:xfrm flipH="1" flipV="1">
              <a:off x="3827" y="3418"/>
              <a:ext cx="2" cy="2"/>
            </a:xfrm>
            <a:prstGeom prst="line">
              <a:avLst/>
            </a:prstGeom>
            <a:noFill/>
            <a:ln w="3175">
              <a:solidFill>
                <a:srgbClr val="000000"/>
              </a:solidFill>
              <a:round/>
              <a:headEnd/>
              <a:tailEnd/>
            </a:ln>
          </p:spPr>
          <p:txBody>
            <a:bodyPr/>
            <a:lstStyle/>
            <a:p>
              <a:endParaRPr lang="en-US"/>
            </a:p>
          </p:txBody>
        </p:sp>
        <p:sp>
          <p:nvSpPr>
            <p:cNvPr id="672093" name="Line 349"/>
            <p:cNvSpPr>
              <a:spLocks noChangeShapeType="1"/>
            </p:cNvSpPr>
            <p:nvPr/>
          </p:nvSpPr>
          <p:spPr bwMode="auto">
            <a:xfrm flipH="1" flipV="1">
              <a:off x="3819" y="3410"/>
              <a:ext cx="2" cy="3"/>
            </a:xfrm>
            <a:prstGeom prst="line">
              <a:avLst/>
            </a:prstGeom>
            <a:noFill/>
            <a:ln w="3175">
              <a:solidFill>
                <a:srgbClr val="000000"/>
              </a:solidFill>
              <a:round/>
              <a:headEnd/>
              <a:tailEnd/>
            </a:ln>
          </p:spPr>
          <p:txBody>
            <a:bodyPr/>
            <a:lstStyle/>
            <a:p>
              <a:endParaRPr lang="en-US"/>
            </a:p>
          </p:txBody>
        </p:sp>
        <p:sp>
          <p:nvSpPr>
            <p:cNvPr id="672094" name="Line 350"/>
            <p:cNvSpPr>
              <a:spLocks noChangeShapeType="1"/>
            </p:cNvSpPr>
            <p:nvPr/>
          </p:nvSpPr>
          <p:spPr bwMode="auto">
            <a:xfrm flipH="1" flipV="1">
              <a:off x="3811" y="3403"/>
              <a:ext cx="2" cy="1"/>
            </a:xfrm>
            <a:prstGeom prst="line">
              <a:avLst/>
            </a:prstGeom>
            <a:noFill/>
            <a:ln w="3175">
              <a:solidFill>
                <a:srgbClr val="000000"/>
              </a:solidFill>
              <a:round/>
              <a:headEnd/>
              <a:tailEnd/>
            </a:ln>
          </p:spPr>
          <p:txBody>
            <a:bodyPr/>
            <a:lstStyle/>
            <a:p>
              <a:endParaRPr lang="en-US"/>
            </a:p>
          </p:txBody>
        </p:sp>
        <p:sp>
          <p:nvSpPr>
            <p:cNvPr id="672095" name="Line 351"/>
            <p:cNvSpPr>
              <a:spLocks noChangeShapeType="1"/>
            </p:cNvSpPr>
            <p:nvPr/>
          </p:nvSpPr>
          <p:spPr bwMode="auto">
            <a:xfrm flipH="1" flipV="1">
              <a:off x="3803" y="3395"/>
              <a:ext cx="1" cy="2"/>
            </a:xfrm>
            <a:prstGeom prst="line">
              <a:avLst/>
            </a:prstGeom>
            <a:noFill/>
            <a:ln w="3175">
              <a:solidFill>
                <a:srgbClr val="000000"/>
              </a:solidFill>
              <a:round/>
              <a:headEnd/>
              <a:tailEnd/>
            </a:ln>
          </p:spPr>
          <p:txBody>
            <a:bodyPr/>
            <a:lstStyle/>
            <a:p>
              <a:endParaRPr lang="en-US"/>
            </a:p>
          </p:txBody>
        </p:sp>
        <p:sp>
          <p:nvSpPr>
            <p:cNvPr id="672096" name="Line 352"/>
            <p:cNvSpPr>
              <a:spLocks noChangeShapeType="1"/>
            </p:cNvSpPr>
            <p:nvPr/>
          </p:nvSpPr>
          <p:spPr bwMode="auto">
            <a:xfrm flipH="1" flipV="1">
              <a:off x="3794" y="3387"/>
              <a:ext cx="2" cy="2"/>
            </a:xfrm>
            <a:prstGeom prst="line">
              <a:avLst/>
            </a:prstGeom>
            <a:noFill/>
            <a:ln w="3175">
              <a:solidFill>
                <a:srgbClr val="000000"/>
              </a:solidFill>
              <a:round/>
              <a:headEnd/>
              <a:tailEnd/>
            </a:ln>
          </p:spPr>
          <p:txBody>
            <a:bodyPr/>
            <a:lstStyle/>
            <a:p>
              <a:endParaRPr lang="en-US"/>
            </a:p>
          </p:txBody>
        </p:sp>
        <p:sp>
          <p:nvSpPr>
            <p:cNvPr id="672097" name="Line 353"/>
            <p:cNvSpPr>
              <a:spLocks noChangeShapeType="1"/>
            </p:cNvSpPr>
            <p:nvPr/>
          </p:nvSpPr>
          <p:spPr bwMode="auto">
            <a:xfrm flipH="1" flipV="1">
              <a:off x="3786" y="3379"/>
              <a:ext cx="2" cy="2"/>
            </a:xfrm>
            <a:prstGeom prst="line">
              <a:avLst/>
            </a:prstGeom>
            <a:noFill/>
            <a:ln w="3175">
              <a:solidFill>
                <a:srgbClr val="000000"/>
              </a:solidFill>
              <a:round/>
              <a:headEnd/>
              <a:tailEnd/>
            </a:ln>
          </p:spPr>
          <p:txBody>
            <a:bodyPr/>
            <a:lstStyle/>
            <a:p>
              <a:endParaRPr lang="en-US"/>
            </a:p>
          </p:txBody>
        </p:sp>
        <p:sp>
          <p:nvSpPr>
            <p:cNvPr id="672098" name="Line 354"/>
            <p:cNvSpPr>
              <a:spLocks noChangeShapeType="1"/>
            </p:cNvSpPr>
            <p:nvPr/>
          </p:nvSpPr>
          <p:spPr bwMode="auto">
            <a:xfrm flipH="1" flipV="1">
              <a:off x="3778" y="3371"/>
              <a:ext cx="2" cy="2"/>
            </a:xfrm>
            <a:prstGeom prst="line">
              <a:avLst/>
            </a:prstGeom>
            <a:noFill/>
            <a:ln w="3175">
              <a:solidFill>
                <a:srgbClr val="000000"/>
              </a:solidFill>
              <a:round/>
              <a:headEnd/>
              <a:tailEnd/>
            </a:ln>
          </p:spPr>
          <p:txBody>
            <a:bodyPr/>
            <a:lstStyle/>
            <a:p>
              <a:endParaRPr lang="en-US"/>
            </a:p>
          </p:txBody>
        </p:sp>
        <p:sp>
          <p:nvSpPr>
            <p:cNvPr id="672099" name="Line 355"/>
            <p:cNvSpPr>
              <a:spLocks noChangeShapeType="1"/>
            </p:cNvSpPr>
            <p:nvPr/>
          </p:nvSpPr>
          <p:spPr bwMode="auto">
            <a:xfrm flipH="1" flipV="1">
              <a:off x="3770" y="3363"/>
              <a:ext cx="2" cy="2"/>
            </a:xfrm>
            <a:prstGeom prst="line">
              <a:avLst/>
            </a:prstGeom>
            <a:noFill/>
            <a:ln w="3175">
              <a:solidFill>
                <a:srgbClr val="000000"/>
              </a:solidFill>
              <a:round/>
              <a:headEnd/>
              <a:tailEnd/>
            </a:ln>
          </p:spPr>
          <p:txBody>
            <a:bodyPr/>
            <a:lstStyle/>
            <a:p>
              <a:endParaRPr lang="en-US"/>
            </a:p>
          </p:txBody>
        </p:sp>
        <p:sp>
          <p:nvSpPr>
            <p:cNvPr id="672100" name="Line 356"/>
            <p:cNvSpPr>
              <a:spLocks noChangeShapeType="1"/>
            </p:cNvSpPr>
            <p:nvPr/>
          </p:nvSpPr>
          <p:spPr bwMode="auto">
            <a:xfrm flipH="1" flipV="1">
              <a:off x="3762" y="3355"/>
              <a:ext cx="2" cy="2"/>
            </a:xfrm>
            <a:prstGeom prst="line">
              <a:avLst/>
            </a:prstGeom>
            <a:noFill/>
            <a:ln w="3175">
              <a:solidFill>
                <a:srgbClr val="000000"/>
              </a:solidFill>
              <a:round/>
              <a:headEnd/>
              <a:tailEnd/>
            </a:ln>
          </p:spPr>
          <p:txBody>
            <a:bodyPr/>
            <a:lstStyle/>
            <a:p>
              <a:endParaRPr lang="en-US"/>
            </a:p>
          </p:txBody>
        </p:sp>
        <p:sp>
          <p:nvSpPr>
            <p:cNvPr id="672101" name="Freeform 357"/>
            <p:cNvSpPr>
              <a:spLocks/>
            </p:cNvSpPr>
            <p:nvPr/>
          </p:nvSpPr>
          <p:spPr bwMode="auto">
            <a:xfrm flipV="1">
              <a:off x="3755" y="3349"/>
              <a:ext cx="0" cy="0"/>
            </a:xfrm>
            <a:custGeom>
              <a:avLst/>
              <a:gdLst/>
              <a:ahLst/>
              <a:cxnLst>
                <a:cxn ang="0">
                  <a:pos x="3" y="0"/>
                </a:cxn>
                <a:cxn ang="0">
                  <a:pos x="3" y="0"/>
                </a:cxn>
                <a:cxn ang="0">
                  <a:pos x="0" y="3"/>
                </a:cxn>
              </a:cxnLst>
              <a:rect l="0" t="0" r="r" b="b"/>
              <a:pathLst>
                <a:path w="3" h="3">
                  <a:moveTo>
                    <a:pt x="3" y="0"/>
                  </a:moveTo>
                  <a:lnTo>
                    <a:pt x="3" y="0"/>
                  </a:lnTo>
                  <a:lnTo>
                    <a:pt x="0" y="3"/>
                  </a:lnTo>
                </a:path>
              </a:pathLst>
            </a:custGeom>
            <a:noFill/>
            <a:ln w="3175">
              <a:solidFill>
                <a:srgbClr val="000000"/>
              </a:solidFill>
              <a:prstDash val="solid"/>
              <a:round/>
              <a:headEnd/>
              <a:tailEnd/>
            </a:ln>
          </p:spPr>
          <p:txBody>
            <a:bodyPr/>
            <a:lstStyle/>
            <a:p>
              <a:endParaRPr lang="en-US"/>
            </a:p>
          </p:txBody>
        </p:sp>
        <p:sp>
          <p:nvSpPr>
            <p:cNvPr id="672102" name="Freeform 358"/>
            <p:cNvSpPr>
              <a:spLocks/>
            </p:cNvSpPr>
            <p:nvPr/>
          </p:nvSpPr>
          <p:spPr bwMode="auto">
            <a:xfrm>
              <a:off x="3750" y="3344"/>
              <a:ext cx="40" cy="40"/>
            </a:xfrm>
            <a:custGeom>
              <a:avLst/>
              <a:gdLst/>
              <a:ahLst/>
              <a:cxnLst>
                <a:cxn ang="0">
                  <a:pos x="185" y="307"/>
                </a:cxn>
                <a:cxn ang="0">
                  <a:pos x="0" y="0"/>
                </a:cxn>
                <a:cxn ang="0">
                  <a:pos x="307" y="185"/>
                </a:cxn>
                <a:cxn ang="0">
                  <a:pos x="185" y="307"/>
                </a:cxn>
              </a:cxnLst>
              <a:rect l="0" t="0" r="r" b="b"/>
              <a:pathLst>
                <a:path w="307" h="307">
                  <a:moveTo>
                    <a:pt x="185" y="307"/>
                  </a:moveTo>
                  <a:lnTo>
                    <a:pt x="0" y="0"/>
                  </a:lnTo>
                  <a:lnTo>
                    <a:pt x="307" y="185"/>
                  </a:lnTo>
                  <a:lnTo>
                    <a:pt x="185" y="307"/>
                  </a:lnTo>
                  <a:close/>
                </a:path>
              </a:pathLst>
            </a:custGeom>
            <a:solidFill>
              <a:srgbClr val="000000"/>
            </a:solidFill>
            <a:ln w="3175">
              <a:solidFill>
                <a:srgbClr val="000000"/>
              </a:solidFill>
              <a:prstDash val="solid"/>
              <a:round/>
              <a:headEnd/>
              <a:tailEnd/>
            </a:ln>
          </p:spPr>
          <p:txBody>
            <a:bodyPr/>
            <a:lstStyle/>
            <a:p>
              <a:endParaRPr lang="en-US"/>
            </a:p>
          </p:txBody>
        </p:sp>
        <p:sp>
          <p:nvSpPr>
            <p:cNvPr id="672103" name="Line 359"/>
            <p:cNvSpPr>
              <a:spLocks noChangeShapeType="1"/>
            </p:cNvSpPr>
            <p:nvPr/>
          </p:nvSpPr>
          <p:spPr bwMode="auto">
            <a:xfrm>
              <a:off x="4037" y="3113"/>
              <a:ext cx="1" cy="2"/>
            </a:xfrm>
            <a:prstGeom prst="line">
              <a:avLst/>
            </a:prstGeom>
            <a:noFill/>
            <a:ln w="3175">
              <a:solidFill>
                <a:srgbClr val="000000"/>
              </a:solidFill>
              <a:round/>
              <a:headEnd/>
              <a:tailEnd/>
            </a:ln>
          </p:spPr>
          <p:txBody>
            <a:bodyPr/>
            <a:lstStyle/>
            <a:p>
              <a:endParaRPr lang="en-US"/>
            </a:p>
          </p:txBody>
        </p:sp>
        <p:sp>
          <p:nvSpPr>
            <p:cNvPr id="672104" name="Line 360"/>
            <p:cNvSpPr>
              <a:spLocks noChangeShapeType="1"/>
            </p:cNvSpPr>
            <p:nvPr/>
          </p:nvSpPr>
          <p:spPr bwMode="auto">
            <a:xfrm>
              <a:off x="4037" y="3122"/>
              <a:ext cx="1" cy="2"/>
            </a:xfrm>
            <a:prstGeom prst="line">
              <a:avLst/>
            </a:prstGeom>
            <a:noFill/>
            <a:ln w="3175">
              <a:solidFill>
                <a:srgbClr val="000000"/>
              </a:solidFill>
              <a:round/>
              <a:headEnd/>
              <a:tailEnd/>
            </a:ln>
          </p:spPr>
          <p:txBody>
            <a:bodyPr/>
            <a:lstStyle/>
            <a:p>
              <a:endParaRPr lang="en-US"/>
            </a:p>
          </p:txBody>
        </p:sp>
        <p:sp>
          <p:nvSpPr>
            <p:cNvPr id="672105" name="Line 361"/>
            <p:cNvSpPr>
              <a:spLocks noChangeShapeType="1"/>
            </p:cNvSpPr>
            <p:nvPr/>
          </p:nvSpPr>
          <p:spPr bwMode="auto">
            <a:xfrm>
              <a:off x="4037" y="3130"/>
              <a:ext cx="1" cy="2"/>
            </a:xfrm>
            <a:prstGeom prst="line">
              <a:avLst/>
            </a:prstGeom>
            <a:noFill/>
            <a:ln w="3175">
              <a:solidFill>
                <a:srgbClr val="000000"/>
              </a:solidFill>
              <a:round/>
              <a:headEnd/>
              <a:tailEnd/>
            </a:ln>
          </p:spPr>
          <p:txBody>
            <a:bodyPr/>
            <a:lstStyle/>
            <a:p>
              <a:endParaRPr lang="en-US"/>
            </a:p>
          </p:txBody>
        </p:sp>
        <p:sp>
          <p:nvSpPr>
            <p:cNvPr id="672106" name="Line 362"/>
            <p:cNvSpPr>
              <a:spLocks noChangeShapeType="1"/>
            </p:cNvSpPr>
            <p:nvPr/>
          </p:nvSpPr>
          <p:spPr bwMode="auto">
            <a:xfrm>
              <a:off x="4037" y="3138"/>
              <a:ext cx="1" cy="2"/>
            </a:xfrm>
            <a:prstGeom prst="line">
              <a:avLst/>
            </a:prstGeom>
            <a:noFill/>
            <a:ln w="3175">
              <a:solidFill>
                <a:srgbClr val="000000"/>
              </a:solidFill>
              <a:round/>
              <a:headEnd/>
              <a:tailEnd/>
            </a:ln>
          </p:spPr>
          <p:txBody>
            <a:bodyPr/>
            <a:lstStyle/>
            <a:p>
              <a:endParaRPr lang="en-US"/>
            </a:p>
          </p:txBody>
        </p:sp>
        <p:sp>
          <p:nvSpPr>
            <p:cNvPr id="672107" name="Line 363"/>
            <p:cNvSpPr>
              <a:spLocks noChangeShapeType="1"/>
            </p:cNvSpPr>
            <p:nvPr/>
          </p:nvSpPr>
          <p:spPr bwMode="auto">
            <a:xfrm>
              <a:off x="4037" y="3146"/>
              <a:ext cx="1" cy="2"/>
            </a:xfrm>
            <a:prstGeom prst="line">
              <a:avLst/>
            </a:prstGeom>
            <a:noFill/>
            <a:ln w="3175">
              <a:solidFill>
                <a:srgbClr val="000000"/>
              </a:solidFill>
              <a:round/>
              <a:headEnd/>
              <a:tailEnd/>
            </a:ln>
          </p:spPr>
          <p:txBody>
            <a:bodyPr/>
            <a:lstStyle/>
            <a:p>
              <a:endParaRPr lang="en-US"/>
            </a:p>
          </p:txBody>
        </p:sp>
        <p:sp>
          <p:nvSpPr>
            <p:cNvPr id="672108" name="Line 364"/>
            <p:cNvSpPr>
              <a:spLocks noChangeShapeType="1"/>
            </p:cNvSpPr>
            <p:nvPr/>
          </p:nvSpPr>
          <p:spPr bwMode="auto">
            <a:xfrm>
              <a:off x="4037" y="3154"/>
              <a:ext cx="1" cy="2"/>
            </a:xfrm>
            <a:prstGeom prst="line">
              <a:avLst/>
            </a:prstGeom>
            <a:noFill/>
            <a:ln w="3175">
              <a:solidFill>
                <a:srgbClr val="000000"/>
              </a:solidFill>
              <a:round/>
              <a:headEnd/>
              <a:tailEnd/>
            </a:ln>
          </p:spPr>
          <p:txBody>
            <a:bodyPr/>
            <a:lstStyle/>
            <a:p>
              <a:endParaRPr lang="en-US"/>
            </a:p>
          </p:txBody>
        </p:sp>
        <p:sp>
          <p:nvSpPr>
            <p:cNvPr id="672109" name="Line 365"/>
            <p:cNvSpPr>
              <a:spLocks noChangeShapeType="1"/>
            </p:cNvSpPr>
            <p:nvPr/>
          </p:nvSpPr>
          <p:spPr bwMode="auto">
            <a:xfrm>
              <a:off x="4037" y="3162"/>
              <a:ext cx="1" cy="2"/>
            </a:xfrm>
            <a:prstGeom prst="line">
              <a:avLst/>
            </a:prstGeom>
            <a:noFill/>
            <a:ln w="3175">
              <a:solidFill>
                <a:srgbClr val="000000"/>
              </a:solidFill>
              <a:round/>
              <a:headEnd/>
              <a:tailEnd/>
            </a:ln>
          </p:spPr>
          <p:txBody>
            <a:bodyPr/>
            <a:lstStyle/>
            <a:p>
              <a:endParaRPr lang="en-US"/>
            </a:p>
          </p:txBody>
        </p:sp>
        <p:sp>
          <p:nvSpPr>
            <p:cNvPr id="672110" name="Line 366"/>
            <p:cNvSpPr>
              <a:spLocks noChangeShapeType="1"/>
            </p:cNvSpPr>
            <p:nvPr/>
          </p:nvSpPr>
          <p:spPr bwMode="auto">
            <a:xfrm>
              <a:off x="4037" y="3171"/>
              <a:ext cx="1" cy="1"/>
            </a:xfrm>
            <a:prstGeom prst="line">
              <a:avLst/>
            </a:prstGeom>
            <a:noFill/>
            <a:ln w="3175">
              <a:solidFill>
                <a:srgbClr val="000000"/>
              </a:solidFill>
              <a:round/>
              <a:headEnd/>
              <a:tailEnd/>
            </a:ln>
          </p:spPr>
          <p:txBody>
            <a:bodyPr/>
            <a:lstStyle/>
            <a:p>
              <a:endParaRPr lang="en-US"/>
            </a:p>
          </p:txBody>
        </p:sp>
        <p:sp>
          <p:nvSpPr>
            <p:cNvPr id="672111" name="Line 367"/>
            <p:cNvSpPr>
              <a:spLocks noChangeShapeType="1"/>
            </p:cNvSpPr>
            <p:nvPr/>
          </p:nvSpPr>
          <p:spPr bwMode="auto">
            <a:xfrm>
              <a:off x="4037" y="3179"/>
              <a:ext cx="1" cy="2"/>
            </a:xfrm>
            <a:prstGeom prst="line">
              <a:avLst/>
            </a:prstGeom>
            <a:noFill/>
            <a:ln w="3175">
              <a:solidFill>
                <a:srgbClr val="000000"/>
              </a:solidFill>
              <a:round/>
              <a:headEnd/>
              <a:tailEnd/>
            </a:ln>
          </p:spPr>
          <p:txBody>
            <a:bodyPr/>
            <a:lstStyle/>
            <a:p>
              <a:endParaRPr lang="en-US"/>
            </a:p>
          </p:txBody>
        </p:sp>
        <p:sp>
          <p:nvSpPr>
            <p:cNvPr id="672112" name="Line 368"/>
            <p:cNvSpPr>
              <a:spLocks noChangeShapeType="1"/>
            </p:cNvSpPr>
            <p:nvPr/>
          </p:nvSpPr>
          <p:spPr bwMode="auto">
            <a:xfrm>
              <a:off x="4037" y="3187"/>
              <a:ext cx="1" cy="2"/>
            </a:xfrm>
            <a:prstGeom prst="line">
              <a:avLst/>
            </a:prstGeom>
            <a:noFill/>
            <a:ln w="3175">
              <a:solidFill>
                <a:srgbClr val="000000"/>
              </a:solidFill>
              <a:round/>
              <a:headEnd/>
              <a:tailEnd/>
            </a:ln>
          </p:spPr>
          <p:txBody>
            <a:bodyPr/>
            <a:lstStyle/>
            <a:p>
              <a:endParaRPr lang="en-US"/>
            </a:p>
          </p:txBody>
        </p:sp>
        <p:sp>
          <p:nvSpPr>
            <p:cNvPr id="672113" name="Line 369"/>
            <p:cNvSpPr>
              <a:spLocks noChangeShapeType="1"/>
            </p:cNvSpPr>
            <p:nvPr/>
          </p:nvSpPr>
          <p:spPr bwMode="auto">
            <a:xfrm>
              <a:off x="4037" y="3195"/>
              <a:ext cx="1" cy="2"/>
            </a:xfrm>
            <a:prstGeom prst="line">
              <a:avLst/>
            </a:prstGeom>
            <a:noFill/>
            <a:ln w="3175">
              <a:solidFill>
                <a:srgbClr val="000000"/>
              </a:solidFill>
              <a:round/>
              <a:headEnd/>
              <a:tailEnd/>
            </a:ln>
          </p:spPr>
          <p:txBody>
            <a:bodyPr/>
            <a:lstStyle/>
            <a:p>
              <a:endParaRPr lang="en-US"/>
            </a:p>
          </p:txBody>
        </p:sp>
        <p:sp>
          <p:nvSpPr>
            <p:cNvPr id="672114" name="Line 370"/>
            <p:cNvSpPr>
              <a:spLocks noChangeShapeType="1"/>
            </p:cNvSpPr>
            <p:nvPr/>
          </p:nvSpPr>
          <p:spPr bwMode="auto">
            <a:xfrm>
              <a:off x="4037" y="3203"/>
              <a:ext cx="1" cy="2"/>
            </a:xfrm>
            <a:prstGeom prst="line">
              <a:avLst/>
            </a:prstGeom>
            <a:noFill/>
            <a:ln w="3175">
              <a:solidFill>
                <a:srgbClr val="000000"/>
              </a:solidFill>
              <a:round/>
              <a:headEnd/>
              <a:tailEnd/>
            </a:ln>
          </p:spPr>
          <p:txBody>
            <a:bodyPr/>
            <a:lstStyle/>
            <a:p>
              <a:endParaRPr lang="en-US"/>
            </a:p>
          </p:txBody>
        </p:sp>
        <p:sp>
          <p:nvSpPr>
            <p:cNvPr id="672115" name="Line 371"/>
            <p:cNvSpPr>
              <a:spLocks noChangeShapeType="1"/>
            </p:cNvSpPr>
            <p:nvPr/>
          </p:nvSpPr>
          <p:spPr bwMode="auto">
            <a:xfrm>
              <a:off x="4037" y="3211"/>
              <a:ext cx="1" cy="2"/>
            </a:xfrm>
            <a:prstGeom prst="line">
              <a:avLst/>
            </a:prstGeom>
            <a:noFill/>
            <a:ln w="3175">
              <a:solidFill>
                <a:srgbClr val="000000"/>
              </a:solidFill>
              <a:round/>
              <a:headEnd/>
              <a:tailEnd/>
            </a:ln>
          </p:spPr>
          <p:txBody>
            <a:bodyPr/>
            <a:lstStyle/>
            <a:p>
              <a:endParaRPr lang="en-US"/>
            </a:p>
          </p:txBody>
        </p:sp>
        <p:sp>
          <p:nvSpPr>
            <p:cNvPr id="672116" name="Line 372"/>
            <p:cNvSpPr>
              <a:spLocks noChangeShapeType="1"/>
            </p:cNvSpPr>
            <p:nvPr/>
          </p:nvSpPr>
          <p:spPr bwMode="auto">
            <a:xfrm>
              <a:off x="4037" y="3219"/>
              <a:ext cx="1" cy="3"/>
            </a:xfrm>
            <a:prstGeom prst="line">
              <a:avLst/>
            </a:prstGeom>
            <a:noFill/>
            <a:ln w="3175">
              <a:solidFill>
                <a:srgbClr val="000000"/>
              </a:solidFill>
              <a:round/>
              <a:headEnd/>
              <a:tailEnd/>
            </a:ln>
          </p:spPr>
          <p:txBody>
            <a:bodyPr/>
            <a:lstStyle/>
            <a:p>
              <a:endParaRPr lang="en-US"/>
            </a:p>
          </p:txBody>
        </p:sp>
        <p:sp>
          <p:nvSpPr>
            <p:cNvPr id="672117" name="Line 373"/>
            <p:cNvSpPr>
              <a:spLocks noChangeShapeType="1"/>
            </p:cNvSpPr>
            <p:nvPr/>
          </p:nvSpPr>
          <p:spPr bwMode="auto">
            <a:xfrm>
              <a:off x="4037" y="3228"/>
              <a:ext cx="1" cy="2"/>
            </a:xfrm>
            <a:prstGeom prst="line">
              <a:avLst/>
            </a:prstGeom>
            <a:noFill/>
            <a:ln w="3175">
              <a:solidFill>
                <a:srgbClr val="000000"/>
              </a:solidFill>
              <a:round/>
              <a:headEnd/>
              <a:tailEnd/>
            </a:ln>
          </p:spPr>
          <p:txBody>
            <a:bodyPr/>
            <a:lstStyle/>
            <a:p>
              <a:endParaRPr lang="en-US"/>
            </a:p>
          </p:txBody>
        </p:sp>
        <p:sp>
          <p:nvSpPr>
            <p:cNvPr id="672118" name="Line 374"/>
            <p:cNvSpPr>
              <a:spLocks noChangeShapeType="1"/>
            </p:cNvSpPr>
            <p:nvPr/>
          </p:nvSpPr>
          <p:spPr bwMode="auto">
            <a:xfrm>
              <a:off x="4037" y="3236"/>
              <a:ext cx="1" cy="2"/>
            </a:xfrm>
            <a:prstGeom prst="line">
              <a:avLst/>
            </a:prstGeom>
            <a:noFill/>
            <a:ln w="3175">
              <a:solidFill>
                <a:srgbClr val="000000"/>
              </a:solidFill>
              <a:round/>
              <a:headEnd/>
              <a:tailEnd/>
            </a:ln>
          </p:spPr>
          <p:txBody>
            <a:bodyPr/>
            <a:lstStyle/>
            <a:p>
              <a:endParaRPr lang="en-US"/>
            </a:p>
          </p:txBody>
        </p:sp>
        <p:sp>
          <p:nvSpPr>
            <p:cNvPr id="672119" name="Line 375"/>
            <p:cNvSpPr>
              <a:spLocks noChangeShapeType="1"/>
            </p:cNvSpPr>
            <p:nvPr/>
          </p:nvSpPr>
          <p:spPr bwMode="auto">
            <a:xfrm>
              <a:off x="4037" y="3244"/>
              <a:ext cx="1" cy="2"/>
            </a:xfrm>
            <a:prstGeom prst="line">
              <a:avLst/>
            </a:prstGeom>
            <a:noFill/>
            <a:ln w="3175">
              <a:solidFill>
                <a:srgbClr val="000000"/>
              </a:solidFill>
              <a:round/>
              <a:headEnd/>
              <a:tailEnd/>
            </a:ln>
          </p:spPr>
          <p:txBody>
            <a:bodyPr/>
            <a:lstStyle/>
            <a:p>
              <a:endParaRPr lang="en-US"/>
            </a:p>
          </p:txBody>
        </p:sp>
        <p:sp>
          <p:nvSpPr>
            <p:cNvPr id="672120" name="Line 376"/>
            <p:cNvSpPr>
              <a:spLocks noChangeShapeType="1"/>
            </p:cNvSpPr>
            <p:nvPr/>
          </p:nvSpPr>
          <p:spPr bwMode="auto">
            <a:xfrm>
              <a:off x="4037" y="3252"/>
              <a:ext cx="1" cy="2"/>
            </a:xfrm>
            <a:prstGeom prst="line">
              <a:avLst/>
            </a:prstGeom>
            <a:noFill/>
            <a:ln w="3175">
              <a:solidFill>
                <a:srgbClr val="000000"/>
              </a:solidFill>
              <a:round/>
              <a:headEnd/>
              <a:tailEnd/>
            </a:ln>
          </p:spPr>
          <p:txBody>
            <a:bodyPr/>
            <a:lstStyle/>
            <a:p>
              <a:endParaRPr lang="en-US"/>
            </a:p>
          </p:txBody>
        </p:sp>
        <p:sp>
          <p:nvSpPr>
            <p:cNvPr id="672121" name="Line 377"/>
            <p:cNvSpPr>
              <a:spLocks noChangeShapeType="1"/>
            </p:cNvSpPr>
            <p:nvPr/>
          </p:nvSpPr>
          <p:spPr bwMode="auto">
            <a:xfrm>
              <a:off x="4037" y="3260"/>
              <a:ext cx="1" cy="2"/>
            </a:xfrm>
            <a:prstGeom prst="line">
              <a:avLst/>
            </a:prstGeom>
            <a:noFill/>
            <a:ln w="3175">
              <a:solidFill>
                <a:srgbClr val="000000"/>
              </a:solidFill>
              <a:round/>
              <a:headEnd/>
              <a:tailEnd/>
            </a:ln>
          </p:spPr>
          <p:txBody>
            <a:bodyPr/>
            <a:lstStyle/>
            <a:p>
              <a:endParaRPr lang="en-US"/>
            </a:p>
          </p:txBody>
        </p:sp>
        <p:sp>
          <p:nvSpPr>
            <p:cNvPr id="672122" name="Line 378"/>
            <p:cNvSpPr>
              <a:spLocks noChangeShapeType="1"/>
            </p:cNvSpPr>
            <p:nvPr/>
          </p:nvSpPr>
          <p:spPr bwMode="auto">
            <a:xfrm>
              <a:off x="4037" y="3269"/>
              <a:ext cx="1" cy="1"/>
            </a:xfrm>
            <a:prstGeom prst="line">
              <a:avLst/>
            </a:prstGeom>
            <a:noFill/>
            <a:ln w="3175">
              <a:solidFill>
                <a:srgbClr val="000000"/>
              </a:solidFill>
              <a:round/>
              <a:headEnd/>
              <a:tailEnd/>
            </a:ln>
          </p:spPr>
          <p:txBody>
            <a:bodyPr/>
            <a:lstStyle/>
            <a:p>
              <a:endParaRPr lang="en-US"/>
            </a:p>
          </p:txBody>
        </p:sp>
        <p:sp>
          <p:nvSpPr>
            <p:cNvPr id="672123" name="Line 379"/>
            <p:cNvSpPr>
              <a:spLocks noChangeShapeType="1"/>
            </p:cNvSpPr>
            <p:nvPr/>
          </p:nvSpPr>
          <p:spPr bwMode="auto">
            <a:xfrm>
              <a:off x="4037" y="3277"/>
              <a:ext cx="1" cy="2"/>
            </a:xfrm>
            <a:prstGeom prst="line">
              <a:avLst/>
            </a:prstGeom>
            <a:noFill/>
            <a:ln w="3175">
              <a:solidFill>
                <a:srgbClr val="000000"/>
              </a:solidFill>
              <a:round/>
              <a:headEnd/>
              <a:tailEnd/>
            </a:ln>
          </p:spPr>
          <p:txBody>
            <a:bodyPr/>
            <a:lstStyle/>
            <a:p>
              <a:endParaRPr lang="en-US"/>
            </a:p>
          </p:txBody>
        </p:sp>
        <p:sp>
          <p:nvSpPr>
            <p:cNvPr id="672124" name="Line 380"/>
            <p:cNvSpPr>
              <a:spLocks noChangeShapeType="1"/>
            </p:cNvSpPr>
            <p:nvPr/>
          </p:nvSpPr>
          <p:spPr bwMode="auto">
            <a:xfrm>
              <a:off x="4037" y="3285"/>
              <a:ext cx="1" cy="2"/>
            </a:xfrm>
            <a:prstGeom prst="line">
              <a:avLst/>
            </a:prstGeom>
            <a:noFill/>
            <a:ln w="3175">
              <a:solidFill>
                <a:srgbClr val="000000"/>
              </a:solidFill>
              <a:round/>
              <a:headEnd/>
              <a:tailEnd/>
            </a:ln>
          </p:spPr>
          <p:txBody>
            <a:bodyPr/>
            <a:lstStyle/>
            <a:p>
              <a:endParaRPr lang="en-US"/>
            </a:p>
          </p:txBody>
        </p:sp>
        <p:sp>
          <p:nvSpPr>
            <p:cNvPr id="672125" name="Line 381"/>
            <p:cNvSpPr>
              <a:spLocks noChangeShapeType="1"/>
            </p:cNvSpPr>
            <p:nvPr/>
          </p:nvSpPr>
          <p:spPr bwMode="auto">
            <a:xfrm>
              <a:off x="4037" y="3293"/>
              <a:ext cx="1" cy="2"/>
            </a:xfrm>
            <a:prstGeom prst="line">
              <a:avLst/>
            </a:prstGeom>
            <a:noFill/>
            <a:ln w="3175">
              <a:solidFill>
                <a:srgbClr val="000000"/>
              </a:solidFill>
              <a:round/>
              <a:headEnd/>
              <a:tailEnd/>
            </a:ln>
          </p:spPr>
          <p:txBody>
            <a:bodyPr/>
            <a:lstStyle/>
            <a:p>
              <a:endParaRPr lang="en-US"/>
            </a:p>
          </p:txBody>
        </p:sp>
        <p:sp>
          <p:nvSpPr>
            <p:cNvPr id="672126" name="Line 382"/>
            <p:cNvSpPr>
              <a:spLocks noChangeShapeType="1"/>
            </p:cNvSpPr>
            <p:nvPr/>
          </p:nvSpPr>
          <p:spPr bwMode="auto">
            <a:xfrm>
              <a:off x="4037" y="3301"/>
              <a:ext cx="1" cy="2"/>
            </a:xfrm>
            <a:prstGeom prst="line">
              <a:avLst/>
            </a:prstGeom>
            <a:noFill/>
            <a:ln w="3175">
              <a:solidFill>
                <a:srgbClr val="000000"/>
              </a:solidFill>
              <a:round/>
              <a:headEnd/>
              <a:tailEnd/>
            </a:ln>
          </p:spPr>
          <p:txBody>
            <a:bodyPr/>
            <a:lstStyle/>
            <a:p>
              <a:endParaRPr lang="en-US"/>
            </a:p>
          </p:txBody>
        </p:sp>
        <p:sp>
          <p:nvSpPr>
            <p:cNvPr id="672127" name="Line 383"/>
            <p:cNvSpPr>
              <a:spLocks noChangeShapeType="1"/>
            </p:cNvSpPr>
            <p:nvPr/>
          </p:nvSpPr>
          <p:spPr bwMode="auto">
            <a:xfrm>
              <a:off x="4037" y="3309"/>
              <a:ext cx="1" cy="2"/>
            </a:xfrm>
            <a:prstGeom prst="line">
              <a:avLst/>
            </a:prstGeom>
            <a:noFill/>
            <a:ln w="3175">
              <a:solidFill>
                <a:srgbClr val="000000"/>
              </a:solidFill>
              <a:round/>
              <a:headEnd/>
              <a:tailEnd/>
            </a:ln>
          </p:spPr>
          <p:txBody>
            <a:bodyPr/>
            <a:lstStyle/>
            <a:p>
              <a:endParaRPr lang="en-US"/>
            </a:p>
          </p:txBody>
        </p:sp>
        <p:sp>
          <p:nvSpPr>
            <p:cNvPr id="672128" name="Line 384"/>
            <p:cNvSpPr>
              <a:spLocks noChangeShapeType="1"/>
            </p:cNvSpPr>
            <p:nvPr/>
          </p:nvSpPr>
          <p:spPr bwMode="auto">
            <a:xfrm>
              <a:off x="4037" y="3317"/>
              <a:ext cx="1" cy="3"/>
            </a:xfrm>
            <a:prstGeom prst="line">
              <a:avLst/>
            </a:prstGeom>
            <a:noFill/>
            <a:ln w="3175">
              <a:solidFill>
                <a:srgbClr val="000000"/>
              </a:solidFill>
              <a:round/>
              <a:headEnd/>
              <a:tailEnd/>
            </a:ln>
          </p:spPr>
          <p:txBody>
            <a:bodyPr/>
            <a:lstStyle/>
            <a:p>
              <a:endParaRPr lang="en-US"/>
            </a:p>
          </p:txBody>
        </p:sp>
        <p:sp>
          <p:nvSpPr>
            <p:cNvPr id="672129" name="Line 385"/>
            <p:cNvSpPr>
              <a:spLocks noChangeShapeType="1"/>
            </p:cNvSpPr>
            <p:nvPr/>
          </p:nvSpPr>
          <p:spPr bwMode="auto">
            <a:xfrm>
              <a:off x="4037" y="3326"/>
              <a:ext cx="1" cy="2"/>
            </a:xfrm>
            <a:prstGeom prst="line">
              <a:avLst/>
            </a:prstGeom>
            <a:noFill/>
            <a:ln w="3175">
              <a:solidFill>
                <a:srgbClr val="000000"/>
              </a:solidFill>
              <a:round/>
              <a:headEnd/>
              <a:tailEnd/>
            </a:ln>
          </p:spPr>
          <p:txBody>
            <a:bodyPr/>
            <a:lstStyle/>
            <a:p>
              <a:endParaRPr lang="en-US"/>
            </a:p>
          </p:txBody>
        </p:sp>
        <p:sp>
          <p:nvSpPr>
            <p:cNvPr id="672130" name="Line 386"/>
            <p:cNvSpPr>
              <a:spLocks noChangeShapeType="1"/>
            </p:cNvSpPr>
            <p:nvPr/>
          </p:nvSpPr>
          <p:spPr bwMode="auto">
            <a:xfrm>
              <a:off x="4037" y="3334"/>
              <a:ext cx="1" cy="2"/>
            </a:xfrm>
            <a:prstGeom prst="line">
              <a:avLst/>
            </a:prstGeom>
            <a:noFill/>
            <a:ln w="3175">
              <a:solidFill>
                <a:srgbClr val="000000"/>
              </a:solidFill>
              <a:round/>
              <a:headEnd/>
              <a:tailEnd/>
            </a:ln>
          </p:spPr>
          <p:txBody>
            <a:bodyPr/>
            <a:lstStyle/>
            <a:p>
              <a:endParaRPr lang="en-US"/>
            </a:p>
          </p:txBody>
        </p:sp>
        <p:sp>
          <p:nvSpPr>
            <p:cNvPr id="672131" name="Line 387"/>
            <p:cNvSpPr>
              <a:spLocks noChangeShapeType="1"/>
            </p:cNvSpPr>
            <p:nvPr/>
          </p:nvSpPr>
          <p:spPr bwMode="auto">
            <a:xfrm>
              <a:off x="4037" y="3342"/>
              <a:ext cx="1" cy="2"/>
            </a:xfrm>
            <a:prstGeom prst="line">
              <a:avLst/>
            </a:prstGeom>
            <a:noFill/>
            <a:ln w="3175">
              <a:solidFill>
                <a:srgbClr val="000000"/>
              </a:solidFill>
              <a:round/>
              <a:headEnd/>
              <a:tailEnd/>
            </a:ln>
          </p:spPr>
          <p:txBody>
            <a:bodyPr/>
            <a:lstStyle/>
            <a:p>
              <a:endParaRPr lang="en-US"/>
            </a:p>
          </p:txBody>
        </p:sp>
        <p:sp>
          <p:nvSpPr>
            <p:cNvPr id="672132" name="Line 388"/>
            <p:cNvSpPr>
              <a:spLocks noChangeShapeType="1"/>
            </p:cNvSpPr>
            <p:nvPr/>
          </p:nvSpPr>
          <p:spPr bwMode="auto">
            <a:xfrm>
              <a:off x="4037" y="3350"/>
              <a:ext cx="1" cy="2"/>
            </a:xfrm>
            <a:prstGeom prst="line">
              <a:avLst/>
            </a:prstGeom>
            <a:noFill/>
            <a:ln w="3175">
              <a:solidFill>
                <a:srgbClr val="000000"/>
              </a:solidFill>
              <a:round/>
              <a:headEnd/>
              <a:tailEnd/>
            </a:ln>
          </p:spPr>
          <p:txBody>
            <a:bodyPr/>
            <a:lstStyle/>
            <a:p>
              <a:endParaRPr lang="en-US"/>
            </a:p>
          </p:txBody>
        </p:sp>
        <p:sp>
          <p:nvSpPr>
            <p:cNvPr id="672133" name="Line 389"/>
            <p:cNvSpPr>
              <a:spLocks noChangeShapeType="1"/>
            </p:cNvSpPr>
            <p:nvPr/>
          </p:nvSpPr>
          <p:spPr bwMode="auto">
            <a:xfrm>
              <a:off x="4037" y="3358"/>
              <a:ext cx="1" cy="2"/>
            </a:xfrm>
            <a:prstGeom prst="line">
              <a:avLst/>
            </a:prstGeom>
            <a:noFill/>
            <a:ln w="3175">
              <a:solidFill>
                <a:srgbClr val="000000"/>
              </a:solidFill>
              <a:round/>
              <a:headEnd/>
              <a:tailEnd/>
            </a:ln>
          </p:spPr>
          <p:txBody>
            <a:bodyPr/>
            <a:lstStyle/>
            <a:p>
              <a:endParaRPr lang="en-US"/>
            </a:p>
          </p:txBody>
        </p:sp>
        <p:sp>
          <p:nvSpPr>
            <p:cNvPr id="672134" name="Line 390"/>
            <p:cNvSpPr>
              <a:spLocks noChangeShapeType="1"/>
            </p:cNvSpPr>
            <p:nvPr/>
          </p:nvSpPr>
          <p:spPr bwMode="auto">
            <a:xfrm>
              <a:off x="4037" y="3367"/>
              <a:ext cx="1" cy="1"/>
            </a:xfrm>
            <a:prstGeom prst="line">
              <a:avLst/>
            </a:prstGeom>
            <a:noFill/>
            <a:ln w="3175">
              <a:solidFill>
                <a:srgbClr val="000000"/>
              </a:solidFill>
              <a:round/>
              <a:headEnd/>
              <a:tailEnd/>
            </a:ln>
          </p:spPr>
          <p:txBody>
            <a:bodyPr/>
            <a:lstStyle/>
            <a:p>
              <a:endParaRPr lang="en-US"/>
            </a:p>
          </p:txBody>
        </p:sp>
        <p:sp>
          <p:nvSpPr>
            <p:cNvPr id="672135" name="Line 391"/>
            <p:cNvSpPr>
              <a:spLocks noChangeShapeType="1"/>
            </p:cNvSpPr>
            <p:nvPr/>
          </p:nvSpPr>
          <p:spPr bwMode="auto">
            <a:xfrm>
              <a:off x="4037" y="3375"/>
              <a:ext cx="1" cy="2"/>
            </a:xfrm>
            <a:prstGeom prst="line">
              <a:avLst/>
            </a:prstGeom>
            <a:noFill/>
            <a:ln w="3175">
              <a:solidFill>
                <a:srgbClr val="000000"/>
              </a:solidFill>
              <a:round/>
              <a:headEnd/>
              <a:tailEnd/>
            </a:ln>
          </p:spPr>
          <p:txBody>
            <a:bodyPr/>
            <a:lstStyle/>
            <a:p>
              <a:endParaRPr lang="en-US"/>
            </a:p>
          </p:txBody>
        </p:sp>
        <p:sp>
          <p:nvSpPr>
            <p:cNvPr id="672136" name="Line 392"/>
            <p:cNvSpPr>
              <a:spLocks noChangeShapeType="1"/>
            </p:cNvSpPr>
            <p:nvPr/>
          </p:nvSpPr>
          <p:spPr bwMode="auto">
            <a:xfrm>
              <a:off x="4037" y="3383"/>
              <a:ext cx="1" cy="2"/>
            </a:xfrm>
            <a:prstGeom prst="line">
              <a:avLst/>
            </a:prstGeom>
            <a:noFill/>
            <a:ln w="3175">
              <a:solidFill>
                <a:srgbClr val="000000"/>
              </a:solidFill>
              <a:round/>
              <a:headEnd/>
              <a:tailEnd/>
            </a:ln>
          </p:spPr>
          <p:txBody>
            <a:bodyPr/>
            <a:lstStyle/>
            <a:p>
              <a:endParaRPr lang="en-US"/>
            </a:p>
          </p:txBody>
        </p:sp>
        <p:sp>
          <p:nvSpPr>
            <p:cNvPr id="672137" name="Line 393"/>
            <p:cNvSpPr>
              <a:spLocks noChangeShapeType="1"/>
            </p:cNvSpPr>
            <p:nvPr/>
          </p:nvSpPr>
          <p:spPr bwMode="auto">
            <a:xfrm>
              <a:off x="4037" y="3391"/>
              <a:ext cx="1" cy="2"/>
            </a:xfrm>
            <a:prstGeom prst="line">
              <a:avLst/>
            </a:prstGeom>
            <a:noFill/>
            <a:ln w="3175">
              <a:solidFill>
                <a:srgbClr val="000000"/>
              </a:solidFill>
              <a:round/>
              <a:headEnd/>
              <a:tailEnd/>
            </a:ln>
          </p:spPr>
          <p:txBody>
            <a:bodyPr/>
            <a:lstStyle/>
            <a:p>
              <a:endParaRPr lang="en-US"/>
            </a:p>
          </p:txBody>
        </p:sp>
        <p:sp>
          <p:nvSpPr>
            <p:cNvPr id="672138" name="Line 394"/>
            <p:cNvSpPr>
              <a:spLocks noChangeShapeType="1"/>
            </p:cNvSpPr>
            <p:nvPr/>
          </p:nvSpPr>
          <p:spPr bwMode="auto">
            <a:xfrm>
              <a:off x="4037" y="3399"/>
              <a:ext cx="1" cy="2"/>
            </a:xfrm>
            <a:prstGeom prst="line">
              <a:avLst/>
            </a:prstGeom>
            <a:noFill/>
            <a:ln w="3175">
              <a:solidFill>
                <a:srgbClr val="000000"/>
              </a:solidFill>
              <a:round/>
              <a:headEnd/>
              <a:tailEnd/>
            </a:ln>
          </p:spPr>
          <p:txBody>
            <a:bodyPr/>
            <a:lstStyle/>
            <a:p>
              <a:endParaRPr lang="en-US"/>
            </a:p>
          </p:txBody>
        </p:sp>
        <p:sp>
          <p:nvSpPr>
            <p:cNvPr id="672139" name="Line 395"/>
            <p:cNvSpPr>
              <a:spLocks noChangeShapeType="1"/>
            </p:cNvSpPr>
            <p:nvPr/>
          </p:nvSpPr>
          <p:spPr bwMode="auto">
            <a:xfrm>
              <a:off x="4037" y="3407"/>
              <a:ext cx="1" cy="2"/>
            </a:xfrm>
            <a:prstGeom prst="line">
              <a:avLst/>
            </a:prstGeom>
            <a:noFill/>
            <a:ln w="3175">
              <a:solidFill>
                <a:srgbClr val="000000"/>
              </a:solidFill>
              <a:round/>
              <a:headEnd/>
              <a:tailEnd/>
            </a:ln>
          </p:spPr>
          <p:txBody>
            <a:bodyPr/>
            <a:lstStyle/>
            <a:p>
              <a:endParaRPr lang="en-US"/>
            </a:p>
          </p:txBody>
        </p:sp>
        <p:sp>
          <p:nvSpPr>
            <p:cNvPr id="672140" name="Line 396"/>
            <p:cNvSpPr>
              <a:spLocks noChangeShapeType="1"/>
            </p:cNvSpPr>
            <p:nvPr/>
          </p:nvSpPr>
          <p:spPr bwMode="auto">
            <a:xfrm>
              <a:off x="4037" y="3415"/>
              <a:ext cx="1" cy="2"/>
            </a:xfrm>
            <a:prstGeom prst="line">
              <a:avLst/>
            </a:prstGeom>
            <a:noFill/>
            <a:ln w="3175">
              <a:solidFill>
                <a:srgbClr val="000000"/>
              </a:solidFill>
              <a:round/>
              <a:headEnd/>
              <a:tailEnd/>
            </a:ln>
          </p:spPr>
          <p:txBody>
            <a:bodyPr/>
            <a:lstStyle/>
            <a:p>
              <a:endParaRPr lang="en-US"/>
            </a:p>
          </p:txBody>
        </p:sp>
        <p:sp>
          <p:nvSpPr>
            <p:cNvPr id="672141" name="Line 397"/>
            <p:cNvSpPr>
              <a:spLocks noChangeShapeType="1"/>
            </p:cNvSpPr>
            <p:nvPr/>
          </p:nvSpPr>
          <p:spPr bwMode="auto">
            <a:xfrm>
              <a:off x="4037" y="3424"/>
              <a:ext cx="1" cy="2"/>
            </a:xfrm>
            <a:prstGeom prst="line">
              <a:avLst/>
            </a:prstGeom>
            <a:noFill/>
            <a:ln w="3175">
              <a:solidFill>
                <a:srgbClr val="000000"/>
              </a:solidFill>
              <a:round/>
              <a:headEnd/>
              <a:tailEnd/>
            </a:ln>
          </p:spPr>
          <p:txBody>
            <a:bodyPr/>
            <a:lstStyle/>
            <a:p>
              <a:endParaRPr lang="en-US"/>
            </a:p>
          </p:txBody>
        </p:sp>
        <p:sp>
          <p:nvSpPr>
            <p:cNvPr id="672142" name="Line 398"/>
            <p:cNvSpPr>
              <a:spLocks noChangeShapeType="1"/>
            </p:cNvSpPr>
            <p:nvPr/>
          </p:nvSpPr>
          <p:spPr bwMode="auto">
            <a:xfrm>
              <a:off x="4037" y="3432"/>
              <a:ext cx="1" cy="2"/>
            </a:xfrm>
            <a:prstGeom prst="line">
              <a:avLst/>
            </a:prstGeom>
            <a:noFill/>
            <a:ln w="3175">
              <a:solidFill>
                <a:srgbClr val="000000"/>
              </a:solidFill>
              <a:round/>
              <a:headEnd/>
              <a:tailEnd/>
            </a:ln>
          </p:spPr>
          <p:txBody>
            <a:bodyPr/>
            <a:lstStyle/>
            <a:p>
              <a:endParaRPr lang="en-US"/>
            </a:p>
          </p:txBody>
        </p:sp>
        <p:sp>
          <p:nvSpPr>
            <p:cNvPr id="672143" name="Line 399"/>
            <p:cNvSpPr>
              <a:spLocks noChangeShapeType="1"/>
            </p:cNvSpPr>
            <p:nvPr/>
          </p:nvSpPr>
          <p:spPr bwMode="auto">
            <a:xfrm>
              <a:off x="4037" y="3440"/>
              <a:ext cx="1" cy="2"/>
            </a:xfrm>
            <a:prstGeom prst="line">
              <a:avLst/>
            </a:prstGeom>
            <a:noFill/>
            <a:ln w="3175">
              <a:solidFill>
                <a:srgbClr val="000000"/>
              </a:solidFill>
              <a:round/>
              <a:headEnd/>
              <a:tailEnd/>
            </a:ln>
          </p:spPr>
          <p:txBody>
            <a:bodyPr/>
            <a:lstStyle/>
            <a:p>
              <a:endParaRPr lang="en-US"/>
            </a:p>
          </p:txBody>
        </p:sp>
        <p:sp>
          <p:nvSpPr>
            <p:cNvPr id="672144" name="Freeform 400"/>
            <p:cNvSpPr>
              <a:spLocks/>
            </p:cNvSpPr>
            <p:nvPr/>
          </p:nvSpPr>
          <p:spPr bwMode="auto">
            <a:xfrm flipV="1">
              <a:off x="4037" y="3448"/>
              <a:ext cx="1" cy="2"/>
            </a:xfrm>
            <a:custGeom>
              <a:avLst/>
              <a:gdLst/>
              <a:ahLst/>
              <a:cxnLst>
                <a:cxn ang="0">
                  <a:pos x="0" y="12"/>
                </a:cxn>
                <a:cxn ang="0">
                  <a:pos x="0" y="12"/>
                </a:cxn>
                <a:cxn ang="0">
                  <a:pos x="0" y="0"/>
                </a:cxn>
              </a:cxnLst>
              <a:rect l="0" t="0" r="r" b="b"/>
              <a:pathLst>
                <a:path h="12">
                  <a:moveTo>
                    <a:pt x="0" y="12"/>
                  </a:moveTo>
                  <a:lnTo>
                    <a:pt x="0" y="12"/>
                  </a:lnTo>
                  <a:lnTo>
                    <a:pt x="0" y="0"/>
                  </a:lnTo>
                </a:path>
              </a:pathLst>
            </a:custGeom>
            <a:noFill/>
            <a:ln w="3175">
              <a:solidFill>
                <a:srgbClr val="000000"/>
              </a:solidFill>
              <a:prstDash val="solid"/>
              <a:round/>
              <a:headEnd/>
              <a:tailEnd/>
            </a:ln>
          </p:spPr>
          <p:txBody>
            <a:bodyPr/>
            <a:lstStyle/>
            <a:p>
              <a:endParaRPr lang="en-US"/>
            </a:p>
          </p:txBody>
        </p:sp>
        <p:sp>
          <p:nvSpPr>
            <p:cNvPr id="672145" name="Line 401"/>
            <p:cNvSpPr>
              <a:spLocks noChangeShapeType="1"/>
            </p:cNvSpPr>
            <p:nvPr/>
          </p:nvSpPr>
          <p:spPr bwMode="auto">
            <a:xfrm>
              <a:off x="4037" y="3450"/>
              <a:ext cx="1" cy="0"/>
            </a:xfrm>
            <a:prstGeom prst="line">
              <a:avLst/>
            </a:prstGeom>
            <a:noFill/>
            <a:ln w="3175">
              <a:solidFill>
                <a:srgbClr val="000000"/>
              </a:solidFill>
              <a:round/>
              <a:headEnd/>
              <a:tailEnd/>
            </a:ln>
          </p:spPr>
          <p:txBody>
            <a:bodyPr/>
            <a:lstStyle/>
            <a:p>
              <a:endParaRPr lang="en-US"/>
            </a:p>
          </p:txBody>
        </p:sp>
        <p:sp>
          <p:nvSpPr>
            <p:cNvPr id="672146" name="Line 402"/>
            <p:cNvSpPr>
              <a:spLocks noChangeShapeType="1"/>
            </p:cNvSpPr>
            <p:nvPr/>
          </p:nvSpPr>
          <p:spPr bwMode="auto">
            <a:xfrm flipH="1" flipV="1">
              <a:off x="4029" y="3446"/>
              <a:ext cx="2" cy="1"/>
            </a:xfrm>
            <a:prstGeom prst="line">
              <a:avLst/>
            </a:prstGeom>
            <a:noFill/>
            <a:ln w="3175">
              <a:solidFill>
                <a:srgbClr val="000000"/>
              </a:solidFill>
              <a:round/>
              <a:headEnd/>
              <a:tailEnd/>
            </a:ln>
          </p:spPr>
          <p:txBody>
            <a:bodyPr/>
            <a:lstStyle/>
            <a:p>
              <a:endParaRPr lang="en-US"/>
            </a:p>
          </p:txBody>
        </p:sp>
        <p:sp>
          <p:nvSpPr>
            <p:cNvPr id="672147" name="Line 403"/>
            <p:cNvSpPr>
              <a:spLocks noChangeShapeType="1"/>
            </p:cNvSpPr>
            <p:nvPr/>
          </p:nvSpPr>
          <p:spPr bwMode="auto">
            <a:xfrm flipH="1" flipV="1">
              <a:off x="4021" y="3442"/>
              <a:ext cx="2" cy="1"/>
            </a:xfrm>
            <a:prstGeom prst="line">
              <a:avLst/>
            </a:prstGeom>
            <a:noFill/>
            <a:ln w="3175">
              <a:solidFill>
                <a:srgbClr val="000000"/>
              </a:solidFill>
              <a:round/>
              <a:headEnd/>
              <a:tailEnd/>
            </a:ln>
          </p:spPr>
          <p:txBody>
            <a:bodyPr/>
            <a:lstStyle/>
            <a:p>
              <a:endParaRPr lang="en-US"/>
            </a:p>
          </p:txBody>
        </p:sp>
        <p:sp>
          <p:nvSpPr>
            <p:cNvPr id="672148" name="Line 404"/>
            <p:cNvSpPr>
              <a:spLocks noChangeShapeType="1"/>
            </p:cNvSpPr>
            <p:nvPr/>
          </p:nvSpPr>
          <p:spPr bwMode="auto">
            <a:xfrm flipH="1" flipV="1">
              <a:off x="4013" y="3438"/>
              <a:ext cx="2" cy="1"/>
            </a:xfrm>
            <a:prstGeom prst="line">
              <a:avLst/>
            </a:prstGeom>
            <a:noFill/>
            <a:ln w="3175">
              <a:solidFill>
                <a:srgbClr val="000000"/>
              </a:solidFill>
              <a:round/>
              <a:headEnd/>
              <a:tailEnd/>
            </a:ln>
          </p:spPr>
          <p:txBody>
            <a:bodyPr/>
            <a:lstStyle/>
            <a:p>
              <a:endParaRPr lang="en-US"/>
            </a:p>
          </p:txBody>
        </p:sp>
        <p:sp>
          <p:nvSpPr>
            <p:cNvPr id="672149" name="Line 405"/>
            <p:cNvSpPr>
              <a:spLocks noChangeShapeType="1"/>
            </p:cNvSpPr>
            <p:nvPr/>
          </p:nvSpPr>
          <p:spPr bwMode="auto">
            <a:xfrm flipH="1" flipV="1">
              <a:off x="4005" y="3434"/>
              <a:ext cx="2" cy="1"/>
            </a:xfrm>
            <a:prstGeom prst="line">
              <a:avLst/>
            </a:prstGeom>
            <a:noFill/>
            <a:ln w="3175">
              <a:solidFill>
                <a:srgbClr val="000000"/>
              </a:solidFill>
              <a:round/>
              <a:headEnd/>
              <a:tailEnd/>
            </a:ln>
          </p:spPr>
          <p:txBody>
            <a:bodyPr/>
            <a:lstStyle/>
            <a:p>
              <a:endParaRPr lang="en-US"/>
            </a:p>
          </p:txBody>
        </p:sp>
        <p:sp>
          <p:nvSpPr>
            <p:cNvPr id="672150" name="Line 406"/>
            <p:cNvSpPr>
              <a:spLocks noChangeShapeType="1"/>
            </p:cNvSpPr>
            <p:nvPr/>
          </p:nvSpPr>
          <p:spPr bwMode="auto">
            <a:xfrm flipH="1" flipV="1">
              <a:off x="3996" y="3430"/>
              <a:ext cx="3" cy="1"/>
            </a:xfrm>
            <a:prstGeom prst="line">
              <a:avLst/>
            </a:prstGeom>
            <a:noFill/>
            <a:ln w="3175">
              <a:solidFill>
                <a:srgbClr val="000000"/>
              </a:solidFill>
              <a:round/>
              <a:headEnd/>
              <a:tailEnd/>
            </a:ln>
          </p:spPr>
          <p:txBody>
            <a:bodyPr/>
            <a:lstStyle/>
            <a:p>
              <a:endParaRPr lang="en-US"/>
            </a:p>
          </p:txBody>
        </p:sp>
        <p:sp>
          <p:nvSpPr>
            <p:cNvPr id="672151" name="Line 407"/>
            <p:cNvSpPr>
              <a:spLocks noChangeShapeType="1"/>
            </p:cNvSpPr>
            <p:nvPr/>
          </p:nvSpPr>
          <p:spPr bwMode="auto">
            <a:xfrm flipH="1" flipV="1">
              <a:off x="3988" y="3425"/>
              <a:ext cx="2" cy="1"/>
            </a:xfrm>
            <a:prstGeom prst="line">
              <a:avLst/>
            </a:prstGeom>
            <a:noFill/>
            <a:ln w="3175">
              <a:solidFill>
                <a:srgbClr val="000000"/>
              </a:solidFill>
              <a:round/>
              <a:headEnd/>
              <a:tailEnd/>
            </a:ln>
          </p:spPr>
          <p:txBody>
            <a:bodyPr/>
            <a:lstStyle/>
            <a:p>
              <a:endParaRPr lang="en-US"/>
            </a:p>
          </p:txBody>
        </p:sp>
        <p:sp>
          <p:nvSpPr>
            <p:cNvPr id="672152" name="Line 408"/>
            <p:cNvSpPr>
              <a:spLocks noChangeShapeType="1"/>
            </p:cNvSpPr>
            <p:nvPr/>
          </p:nvSpPr>
          <p:spPr bwMode="auto">
            <a:xfrm flipH="1" flipV="1">
              <a:off x="3980" y="3421"/>
              <a:ext cx="2" cy="1"/>
            </a:xfrm>
            <a:prstGeom prst="line">
              <a:avLst/>
            </a:prstGeom>
            <a:noFill/>
            <a:ln w="3175">
              <a:solidFill>
                <a:srgbClr val="000000"/>
              </a:solidFill>
              <a:round/>
              <a:headEnd/>
              <a:tailEnd/>
            </a:ln>
          </p:spPr>
          <p:txBody>
            <a:bodyPr/>
            <a:lstStyle/>
            <a:p>
              <a:endParaRPr lang="en-US"/>
            </a:p>
          </p:txBody>
        </p:sp>
        <p:sp>
          <p:nvSpPr>
            <p:cNvPr id="672153" name="Line 409"/>
            <p:cNvSpPr>
              <a:spLocks noChangeShapeType="1"/>
            </p:cNvSpPr>
            <p:nvPr/>
          </p:nvSpPr>
          <p:spPr bwMode="auto">
            <a:xfrm flipH="1" flipV="1">
              <a:off x="3972" y="3417"/>
              <a:ext cx="2" cy="1"/>
            </a:xfrm>
            <a:prstGeom prst="line">
              <a:avLst/>
            </a:prstGeom>
            <a:noFill/>
            <a:ln w="3175">
              <a:solidFill>
                <a:srgbClr val="000000"/>
              </a:solidFill>
              <a:round/>
              <a:headEnd/>
              <a:tailEnd/>
            </a:ln>
          </p:spPr>
          <p:txBody>
            <a:bodyPr/>
            <a:lstStyle/>
            <a:p>
              <a:endParaRPr lang="en-US"/>
            </a:p>
          </p:txBody>
        </p:sp>
        <p:sp>
          <p:nvSpPr>
            <p:cNvPr id="672154" name="Line 410"/>
            <p:cNvSpPr>
              <a:spLocks noChangeShapeType="1"/>
            </p:cNvSpPr>
            <p:nvPr/>
          </p:nvSpPr>
          <p:spPr bwMode="auto">
            <a:xfrm flipH="1" flipV="1">
              <a:off x="3964" y="3413"/>
              <a:ext cx="2" cy="1"/>
            </a:xfrm>
            <a:prstGeom prst="line">
              <a:avLst/>
            </a:prstGeom>
            <a:noFill/>
            <a:ln w="3175">
              <a:solidFill>
                <a:srgbClr val="000000"/>
              </a:solidFill>
              <a:round/>
              <a:headEnd/>
              <a:tailEnd/>
            </a:ln>
          </p:spPr>
          <p:txBody>
            <a:bodyPr/>
            <a:lstStyle/>
            <a:p>
              <a:endParaRPr lang="en-US"/>
            </a:p>
          </p:txBody>
        </p:sp>
        <p:sp>
          <p:nvSpPr>
            <p:cNvPr id="672155" name="Line 411"/>
            <p:cNvSpPr>
              <a:spLocks noChangeShapeType="1"/>
            </p:cNvSpPr>
            <p:nvPr/>
          </p:nvSpPr>
          <p:spPr bwMode="auto">
            <a:xfrm flipH="1" flipV="1">
              <a:off x="3956" y="3409"/>
              <a:ext cx="2" cy="1"/>
            </a:xfrm>
            <a:prstGeom prst="line">
              <a:avLst/>
            </a:prstGeom>
            <a:noFill/>
            <a:ln w="3175">
              <a:solidFill>
                <a:srgbClr val="000000"/>
              </a:solidFill>
              <a:round/>
              <a:headEnd/>
              <a:tailEnd/>
            </a:ln>
          </p:spPr>
          <p:txBody>
            <a:bodyPr/>
            <a:lstStyle/>
            <a:p>
              <a:endParaRPr lang="en-US"/>
            </a:p>
          </p:txBody>
        </p:sp>
        <p:sp>
          <p:nvSpPr>
            <p:cNvPr id="672156" name="Line 412"/>
            <p:cNvSpPr>
              <a:spLocks noChangeShapeType="1"/>
            </p:cNvSpPr>
            <p:nvPr/>
          </p:nvSpPr>
          <p:spPr bwMode="auto">
            <a:xfrm flipH="1" flipV="1">
              <a:off x="3947" y="3405"/>
              <a:ext cx="2" cy="1"/>
            </a:xfrm>
            <a:prstGeom prst="line">
              <a:avLst/>
            </a:prstGeom>
            <a:noFill/>
            <a:ln w="3175">
              <a:solidFill>
                <a:srgbClr val="000000"/>
              </a:solidFill>
              <a:round/>
              <a:headEnd/>
              <a:tailEnd/>
            </a:ln>
          </p:spPr>
          <p:txBody>
            <a:bodyPr/>
            <a:lstStyle/>
            <a:p>
              <a:endParaRPr lang="en-US"/>
            </a:p>
          </p:txBody>
        </p:sp>
        <p:sp>
          <p:nvSpPr>
            <p:cNvPr id="672157" name="Line 413"/>
            <p:cNvSpPr>
              <a:spLocks noChangeShapeType="1"/>
            </p:cNvSpPr>
            <p:nvPr/>
          </p:nvSpPr>
          <p:spPr bwMode="auto">
            <a:xfrm flipH="1" flipV="1">
              <a:off x="3939" y="3401"/>
              <a:ext cx="2" cy="1"/>
            </a:xfrm>
            <a:prstGeom prst="line">
              <a:avLst/>
            </a:prstGeom>
            <a:noFill/>
            <a:ln w="3175">
              <a:solidFill>
                <a:srgbClr val="000000"/>
              </a:solidFill>
              <a:round/>
              <a:headEnd/>
              <a:tailEnd/>
            </a:ln>
          </p:spPr>
          <p:txBody>
            <a:bodyPr/>
            <a:lstStyle/>
            <a:p>
              <a:endParaRPr lang="en-US"/>
            </a:p>
          </p:txBody>
        </p:sp>
        <p:sp>
          <p:nvSpPr>
            <p:cNvPr id="672158" name="Line 414"/>
            <p:cNvSpPr>
              <a:spLocks noChangeShapeType="1"/>
            </p:cNvSpPr>
            <p:nvPr/>
          </p:nvSpPr>
          <p:spPr bwMode="auto">
            <a:xfrm flipH="1" flipV="1">
              <a:off x="3931" y="3396"/>
              <a:ext cx="2" cy="2"/>
            </a:xfrm>
            <a:prstGeom prst="line">
              <a:avLst/>
            </a:prstGeom>
            <a:noFill/>
            <a:ln w="3175">
              <a:solidFill>
                <a:srgbClr val="000000"/>
              </a:solidFill>
              <a:round/>
              <a:headEnd/>
              <a:tailEnd/>
            </a:ln>
          </p:spPr>
          <p:txBody>
            <a:bodyPr/>
            <a:lstStyle/>
            <a:p>
              <a:endParaRPr lang="en-US"/>
            </a:p>
          </p:txBody>
        </p:sp>
        <p:sp>
          <p:nvSpPr>
            <p:cNvPr id="672159" name="Line 415"/>
            <p:cNvSpPr>
              <a:spLocks noChangeShapeType="1"/>
            </p:cNvSpPr>
            <p:nvPr/>
          </p:nvSpPr>
          <p:spPr bwMode="auto">
            <a:xfrm flipH="1" flipV="1">
              <a:off x="3923" y="3393"/>
              <a:ext cx="2" cy="1"/>
            </a:xfrm>
            <a:prstGeom prst="line">
              <a:avLst/>
            </a:prstGeom>
            <a:noFill/>
            <a:ln w="3175">
              <a:solidFill>
                <a:srgbClr val="000000"/>
              </a:solidFill>
              <a:round/>
              <a:headEnd/>
              <a:tailEnd/>
            </a:ln>
          </p:spPr>
          <p:txBody>
            <a:bodyPr/>
            <a:lstStyle/>
            <a:p>
              <a:endParaRPr lang="en-US"/>
            </a:p>
          </p:txBody>
        </p:sp>
        <p:sp>
          <p:nvSpPr>
            <p:cNvPr id="672160" name="Line 416"/>
            <p:cNvSpPr>
              <a:spLocks noChangeShapeType="1"/>
            </p:cNvSpPr>
            <p:nvPr/>
          </p:nvSpPr>
          <p:spPr bwMode="auto">
            <a:xfrm flipH="1" flipV="1">
              <a:off x="3915" y="3388"/>
              <a:ext cx="2" cy="1"/>
            </a:xfrm>
            <a:prstGeom prst="line">
              <a:avLst/>
            </a:prstGeom>
            <a:noFill/>
            <a:ln w="3175">
              <a:solidFill>
                <a:srgbClr val="000000"/>
              </a:solidFill>
              <a:round/>
              <a:headEnd/>
              <a:tailEnd/>
            </a:ln>
          </p:spPr>
          <p:txBody>
            <a:bodyPr/>
            <a:lstStyle/>
            <a:p>
              <a:endParaRPr lang="en-US"/>
            </a:p>
          </p:txBody>
        </p:sp>
        <p:sp>
          <p:nvSpPr>
            <p:cNvPr id="672161" name="Line 417"/>
            <p:cNvSpPr>
              <a:spLocks noChangeShapeType="1"/>
            </p:cNvSpPr>
            <p:nvPr/>
          </p:nvSpPr>
          <p:spPr bwMode="auto">
            <a:xfrm flipH="1" flipV="1">
              <a:off x="3906" y="3384"/>
              <a:ext cx="2" cy="1"/>
            </a:xfrm>
            <a:prstGeom prst="line">
              <a:avLst/>
            </a:prstGeom>
            <a:noFill/>
            <a:ln w="3175">
              <a:solidFill>
                <a:srgbClr val="000000"/>
              </a:solidFill>
              <a:round/>
              <a:headEnd/>
              <a:tailEnd/>
            </a:ln>
          </p:spPr>
          <p:txBody>
            <a:bodyPr/>
            <a:lstStyle/>
            <a:p>
              <a:endParaRPr lang="en-US"/>
            </a:p>
          </p:txBody>
        </p:sp>
        <p:sp>
          <p:nvSpPr>
            <p:cNvPr id="672162" name="Line 418"/>
            <p:cNvSpPr>
              <a:spLocks noChangeShapeType="1"/>
            </p:cNvSpPr>
            <p:nvPr/>
          </p:nvSpPr>
          <p:spPr bwMode="auto">
            <a:xfrm flipH="1" flipV="1">
              <a:off x="3898" y="3380"/>
              <a:ext cx="2" cy="1"/>
            </a:xfrm>
            <a:prstGeom prst="line">
              <a:avLst/>
            </a:prstGeom>
            <a:noFill/>
            <a:ln w="3175">
              <a:solidFill>
                <a:srgbClr val="000000"/>
              </a:solidFill>
              <a:round/>
              <a:headEnd/>
              <a:tailEnd/>
            </a:ln>
          </p:spPr>
          <p:txBody>
            <a:bodyPr/>
            <a:lstStyle/>
            <a:p>
              <a:endParaRPr lang="en-US"/>
            </a:p>
          </p:txBody>
        </p:sp>
        <p:sp>
          <p:nvSpPr>
            <p:cNvPr id="672163" name="Line 419"/>
            <p:cNvSpPr>
              <a:spLocks noChangeShapeType="1"/>
            </p:cNvSpPr>
            <p:nvPr/>
          </p:nvSpPr>
          <p:spPr bwMode="auto">
            <a:xfrm flipH="1" flipV="1">
              <a:off x="3890" y="3376"/>
              <a:ext cx="2" cy="1"/>
            </a:xfrm>
            <a:prstGeom prst="line">
              <a:avLst/>
            </a:prstGeom>
            <a:noFill/>
            <a:ln w="3175">
              <a:solidFill>
                <a:srgbClr val="000000"/>
              </a:solidFill>
              <a:round/>
              <a:headEnd/>
              <a:tailEnd/>
            </a:ln>
          </p:spPr>
          <p:txBody>
            <a:bodyPr/>
            <a:lstStyle/>
            <a:p>
              <a:endParaRPr lang="en-US"/>
            </a:p>
          </p:txBody>
        </p:sp>
        <p:sp>
          <p:nvSpPr>
            <p:cNvPr id="672164" name="Line 420"/>
            <p:cNvSpPr>
              <a:spLocks noChangeShapeType="1"/>
            </p:cNvSpPr>
            <p:nvPr/>
          </p:nvSpPr>
          <p:spPr bwMode="auto">
            <a:xfrm flipH="1" flipV="1">
              <a:off x="3882" y="3372"/>
              <a:ext cx="2" cy="1"/>
            </a:xfrm>
            <a:prstGeom prst="line">
              <a:avLst/>
            </a:prstGeom>
            <a:noFill/>
            <a:ln w="3175">
              <a:solidFill>
                <a:srgbClr val="000000"/>
              </a:solidFill>
              <a:round/>
              <a:headEnd/>
              <a:tailEnd/>
            </a:ln>
          </p:spPr>
          <p:txBody>
            <a:bodyPr/>
            <a:lstStyle/>
            <a:p>
              <a:endParaRPr lang="en-US"/>
            </a:p>
          </p:txBody>
        </p:sp>
        <p:sp>
          <p:nvSpPr>
            <p:cNvPr id="672165" name="Line 421"/>
            <p:cNvSpPr>
              <a:spLocks noChangeShapeType="1"/>
            </p:cNvSpPr>
            <p:nvPr/>
          </p:nvSpPr>
          <p:spPr bwMode="auto">
            <a:xfrm flipH="1" flipV="1">
              <a:off x="3874" y="3368"/>
              <a:ext cx="2" cy="1"/>
            </a:xfrm>
            <a:prstGeom prst="line">
              <a:avLst/>
            </a:prstGeom>
            <a:noFill/>
            <a:ln w="3175">
              <a:solidFill>
                <a:srgbClr val="000000"/>
              </a:solidFill>
              <a:round/>
              <a:headEnd/>
              <a:tailEnd/>
            </a:ln>
          </p:spPr>
          <p:txBody>
            <a:bodyPr/>
            <a:lstStyle/>
            <a:p>
              <a:endParaRPr lang="en-US"/>
            </a:p>
          </p:txBody>
        </p:sp>
        <p:sp>
          <p:nvSpPr>
            <p:cNvPr id="672166" name="Line 422"/>
            <p:cNvSpPr>
              <a:spLocks noChangeShapeType="1"/>
            </p:cNvSpPr>
            <p:nvPr/>
          </p:nvSpPr>
          <p:spPr bwMode="auto">
            <a:xfrm flipH="1" flipV="1">
              <a:off x="3865" y="3364"/>
              <a:ext cx="3" cy="1"/>
            </a:xfrm>
            <a:prstGeom prst="line">
              <a:avLst/>
            </a:prstGeom>
            <a:noFill/>
            <a:ln w="3175">
              <a:solidFill>
                <a:srgbClr val="000000"/>
              </a:solidFill>
              <a:round/>
              <a:headEnd/>
              <a:tailEnd/>
            </a:ln>
          </p:spPr>
          <p:txBody>
            <a:bodyPr/>
            <a:lstStyle/>
            <a:p>
              <a:endParaRPr lang="en-US"/>
            </a:p>
          </p:txBody>
        </p:sp>
        <p:sp>
          <p:nvSpPr>
            <p:cNvPr id="672167" name="Line 423"/>
            <p:cNvSpPr>
              <a:spLocks noChangeShapeType="1"/>
            </p:cNvSpPr>
            <p:nvPr/>
          </p:nvSpPr>
          <p:spPr bwMode="auto">
            <a:xfrm flipH="1" flipV="1">
              <a:off x="3857" y="3360"/>
              <a:ext cx="2" cy="1"/>
            </a:xfrm>
            <a:prstGeom prst="line">
              <a:avLst/>
            </a:prstGeom>
            <a:noFill/>
            <a:ln w="3175">
              <a:solidFill>
                <a:srgbClr val="000000"/>
              </a:solidFill>
              <a:round/>
              <a:headEnd/>
              <a:tailEnd/>
            </a:ln>
          </p:spPr>
          <p:txBody>
            <a:bodyPr/>
            <a:lstStyle/>
            <a:p>
              <a:endParaRPr lang="en-US"/>
            </a:p>
          </p:txBody>
        </p:sp>
        <p:sp>
          <p:nvSpPr>
            <p:cNvPr id="672168" name="Line 424"/>
            <p:cNvSpPr>
              <a:spLocks noChangeShapeType="1"/>
            </p:cNvSpPr>
            <p:nvPr/>
          </p:nvSpPr>
          <p:spPr bwMode="auto">
            <a:xfrm flipH="1" flipV="1">
              <a:off x="3849" y="3356"/>
              <a:ext cx="2" cy="1"/>
            </a:xfrm>
            <a:prstGeom prst="line">
              <a:avLst/>
            </a:prstGeom>
            <a:noFill/>
            <a:ln w="3175">
              <a:solidFill>
                <a:srgbClr val="000000"/>
              </a:solidFill>
              <a:round/>
              <a:headEnd/>
              <a:tailEnd/>
            </a:ln>
          </p:spPr>
          <p:txBody>
            <a:bodyPr/>
            <a:lstStyle/>
            <a:p>
              <a:endParaRPr lang="en-US"/>
            </a:p>
          </p:txBody>
        </p:sp>
        <p:sp>
          <p:nvSpPr>
            <p:cNvPr id="672169" name="Line 425"/>
            <p:cNvSpPr>
              <a:spLocks noChangeShapeType="1"/>
            </p:cNvSpPr>
            <p:nvPr/>
          </p:nvSpPr>
          <p:spPr bwMode="auto">
            <a:xfrm flipH="1" flipV="1">
              <a:off x="3841" y="3351"/>
              <a:ext cx="2" cy="1"/>
            </a:xfrm>
            <a:prstGeom prst="line">
              <a:avLst/>
            </a:prstGeom>
            <a:noFill/>
            <a:ln w="3175">
              <a:solidFill>
                <a:srgbClr val="000000"/>
              </a:solidFill>
              <a:round/>
              <a:headEnd/>
              <a:tailEnd/>
            </a:ln>
          </p:spPr>
          <p:txBody>
            <a:bodyPr/>
            <a:lstStyle/>
            <a:p>
              <a:endParaRPr lang="en-US"/>
            </a:p>
          </p:txBody>
        </p:sp>
        <p:sp>
          <p:nvSpPr>
            <p:cNvPr id="672170" name="Line 426"/>
            <p:cNvSpPr>
              <a:spLocks noChangeShapeType="1"/>
            </p:cNvSpPr>
            <p:nvPr/>
          </p:nvSpPr>
          <p:spPr bwMode="auto">
            <a:xfrm flipH="1" flipV="1">
              <a:off x="3833" y="3347"/>
              <a:ext cx="2" cy="1"/>
            </a:xfrm>
            <a:prstGeom prst="line">
              <a:avLst/>
            </a:prstGeom>
            <a:noFill/>
            <a:ln w="3175">
              <a:solidFill>
                <a:srgbClr val="000000"/>
              </a:solidFill>
              <a:round/>
              <a:headEnd/>
              <a:tailEnd/>
            </a:ln>
          </p:spPr>
          <p:txBody>
            <a:bodyPr/>
            <a:lstStyle/>
            <a:p>
              <a:endParaRPr lang="en-US"/>
            </a:p>
          </p:txBody>
        </p:sp>
        <p:sp>
          <p:nvSpPr>
            <p:cNvPr id="672171" name="Line 427"/>
            <p:cNvSpPr>
              <a:spLocks noChangeShapeType="1"/>
            </p:cNvSpPr>
            <p:nvPr/>
          </p:nvSpPr>
          <p:spPr bwMode="auto">
            <a:xfrm flipH="1" flipV="1">
              <a:off x="3824" y="3343"/>
              <a:ext cx="3" cy="1"/>
            </a:xfrm>
            <a:prstGeom prst="line">
              <a:avLst/>
            </a:prstGeom>
            <a:noFill/>
            <a:ln w="3175">
              <a:solidFill>
                <a:srgbClr val="000000"/>
              </a:solidFill>
              <a:round/>
              <a:headEnd/>
              <a:tailEnd/>
            </a:ln>
          </p:spPr>
          <p:txBody>
            <a:bodyPr/>
            <a:lstStyle/>
            <a:p>
              <a:endParaRPr lang="en-US"/>
            </a:p>
          </p:txBody>
        </p:sp>
        <p:sp>
          <p:nvSpPr>
            <p:cNvPr id="672172" name="Line 428"/>
            <p:cNvSpPr>
              <a:spLocks noChangeShapeType="1"/>
            </p:cNvSpPr>
            <p:nvPr/>
          </p:nvSpPr>
          <p:spPr bwMode="auto">
            <a:xfrm flipH="1" flipV="1">
              <a:off x="3816" y="3339"/>
              <a:ext cx="2" cy="1"/>
            </a:xfrm>
            <a:prstGeom prst="line">
              <a:avLst/>
            </a:prstGeom>
            <a:noFill/>
            <a:ln w="3175">
              <a:solidFill>
                <a:srgbClr val="000000"/>
              </a:solidFill>
              <a:round/>
              <a:headEnd/>
              <a:tailEnd/>
            </a:ln>
          </p:spPr>
          <p:txBody>
            <a:bodyPr/>
            <a:lstStyle/>
            <a:p>
              <a:endParaRPr lang="en-US"/>
            </a:p>
          </p:txBody>
        </p:sp>
        <p:sp>
          <p:nvSpPr>
            <p:cNvPr id="672173" name="Line 429"/>
            <p:cNvSpPr>
              <a:spLocks noChangeShapeType="1"/>
            </p:cNvSpPr>
            <p:nvPr/>
          </p:nvSpPr>
          <p:spPr bwMode="auto">
            <a:xfrm flipH="1" flipV="1">
              <a:off x="3808" y="3335"/>
              <a:ext cx="2" cy="1"/>
            </a:xfrm>
            <a:prstGeom prst="line">
              <a:avLst/>
            </a:prstGeom>
            <a:noFill/>
            <a:ln w="3175">
              <a:solidFill>
                <a:srgbClr val="000000"/>
              </a:solidFill>
              <a:round/>
              <a:headEnd/>
              <a:tailEnd/>
            </a:ln>
          </p:spPr>
          <p:txBody>
            <a:bodyPr/>
            <a:lstStyle/>
            <a:p>
              <a:endParaRPr lang="en-US"/>
            </a:p>
          </p:txBody>
        </p:sp>
        <p:sp>
          <p:nvSpPr>
            <p:cNvPr id="672174" name="Line 430"/>
            <p:cNvSpPr>
              <a:spLocks noChangeShapeType="1"/>
            </p:cNvSpPr>
            <p:nvPr/>
          </p:nvSpPr>
          <p:spPr bwMode="auto">
            <a:xfrm flipH="1" flipV="1">
              <a:off x="3800" y="3331"/>
              <a:ext cx="2" cy="1"/>
            </a:xfrm>
            <a:prstGeom prst="line">
              <a:avLst/>
            </a:prstGeom>
            <a:noFill/>
            <a:ln w="3175">
              <a:solidFill>
                <a:srgbClr val="000000"/>
              </a:solidFill>
              <a:round/>
              <a:headEnd/>
              <a:tailEnd/>
            </a:ln>
          </p:spPr>
          <p:txBody>
            <a:bodyPr/>
            <a:lstStyle/>
            <a:p>
              <a:endParaRPr lang="en-US"/>
            </a:p>
          </p:txBody>
        </p:sp>
        <p:sp>
          <p:nvSpPr>
            <p:cNvPr id="672175" name="Freeform 431"/>
            <p:cNvSpPr>
              <a:spLocks/>
            </p:cNvSpPr>
            <p:nvPr/>
          </p:nvSpPr>
          <p:spPr bwMode="auto">
            <a:xfrm flipV="1">
              <a:off x="3790" y="3326"/>
              <a:ext cx="4" cy="2"/>
            </a:xfrm>
            <a:custGeom>
              <a:avLst/>
              <a:gdLst/>
              <a:ahLst/>
              <a:cxnLst>
                <a:cxn ang="0">
                  <a:pos x="24" y="0"/>
                </a:cxn>
                <a:cxn ang="0">
                  <a:pos x="12" y="6"/>
                </a:cxn>
                <a:cxn ang="0">
                  <a:pos x="0" y="12"/>
                </a:cxn>
              </a:cxnLst>
              <a:rect l="0" t="0" r="r" b="b"/>
              <a:pathLst>
                <a:path w="24" h="12">
                  <a:moveTo>
                    <a:pt x="24" y="0"/>
                  </a:moveTo>
                  <a:lnTo>
                    <a:pt x="12" y="6"/>
                  </a:lnTo>
                  <a:lnTo>
                    <a:pt x="0" y="12"/>
                  </a:lnTo>
                </a:path>
              </a:pathLst>
            </a:custGeom>
            <a:noFill/>
            <a:ln w="3175">
              <a:solidFill>
                <a:srgbClr val="000000"/>
              </a:solidFill>
              <a:prstDash val="solid"/>
              <a:round/>
              <a:headEnd/>
              <a:tailEnd/>
            </a:ln>
          </p:spPr>
          <p:txBody>
            <a:bodyPr/>
            <a:lstStyle/>
            <a:p>
              <a:endParaRPr lang="en-US"/>
            </a:p>
          </p:txBody>
        </p:sp>
        <p:sp>
          <p:nvSpPr>
            <p:cNvPr id="672176" name="Freeform 432"/>
            <p:cNvSpPr>
              <a:spLocks/>
            </p:cNvSpPr>
            <p:nvPr/>
          </p:nvSpPr>
          <p:spPr bwMode="auto">
            <a:xfrm>
              <a:off x="3783" y="3322"/>
              <a:ext cx="46" cy="31"/>
            </a:xfrm>
            <a:custGeom>
              <a:avLst/>
              <a:gdLst/>
              <a:ahLst/>
              <a:cxnLst>
                <a:cxn ang="0">
                  <a:pos x="272" y="234"/>
                </a:cxn>
                <a:cxn ang="0">
                  <a:pos x="0" y="0"/>
                </a:cxn>
                <a:cxn ang="0">
                  <a:pos x="350" y="79"/>
                </a:cxn>
                <a:cxn ang="0">
                  <a:pos x="272" y="234"/>
                </a:cxn>
              </a:cxnLst>
              <a:rect l="0" t="0" r="r" b="b"/>
              <a:pathLst>
                <a:path w="350" h="234">
                  <a:moveTo>
                    <a:pt x="272" y="234"/>
                  </a:moveTo>
                  <a:lnTo>
                    <a:pt x="0" y="0"/>
                  </a:lnTo>
                  <a:lnTo>
                    <a:pt x="350" y="79"/>
                  </a:lnTo>
                  <a:lnTo>
                    <a:pt x="272" y="234"/>
                  </a:lnTo>
                  <a:close/>
                </a:path>
              </a:pathLst>
            </a:custGeom>
            <a:solidFill>
              <a:srgbClr val="000000"/>
            </a:solidFill>
            <a:ln w="3175">
              <a:solidFill>
                <a:srgbClr val="000000"/>
              </a:solidFill>
              <a:prstDash val="solid"/>
              <a:round/>
              <a:headEnd/>
              <a:tailEnd/>
            </a:ln>
          </p:spPr>
          <p:txBody>
            <a:bodyPr/>
            <a:lstStyle/>
            <a:p>
              <a:endParaRPr lang="en-US"/>
            </a:p>
          </p:txBody>
        </p:sp>
        <p:sp>
          <p:nvSpPr>
            <p:cNvPr id="672177" name="Oval 433"/>
            <p:cNvSpPr>
              <a:spLocks noChangeArrowheads="1"/>
            </p:cNvSpPr>
            <p:nvPr/>
          </p:nvSpPr>
          <p:spPr bwMode="auto">
            <a:xfrm>
              <a:off x="3515" y="3411"/>
              <a:ext cx="79" cy="79"/>
            </a:xfrm>
            <a:prstGeom prst="ellipse">
              <a:avLst/>
            </a:prstGeom>
            <a:noFill/>
            <a:ln w="3175">
              <a:solidFill>
                <a:srgbClr val="FFFFFF"/>
              </a:solidFill>
              <a:round/>
              <a:headEnd/>
              <a:tailEnd/>
            </a:ln>
          </p:spPr>
          <p:txBody>
            <a:bodyPr/>
            <a:lstStyle/>
            <a:p>
              <a:endParaRPr lang="en-US"/>
            </a:p>
          </p:txBody>
        </p:sp>
        <p:sp>
          <p:nvSpPr>
            <p:cNvPr id="672178" name="Line 434"/>
            <p:cNvSpPr>
              <a:spLocks noChangeShapeType="1"/>
            </p:cNvSpPr>
            <p:nvPr/>
          </p:nvSpPr>
          <p:spPr bwMode="auto">
            <a:xfrm flipV="1">
              <a:off x="3535" y="3101"/>
              <a:ext cx="429" cy="313"/>
            </a:xfrm>
            <a:prstGeom prst="line">
              <a:avLst/>
            </a:prstGeom>
            <a:noFill/>
            <a:ln w="3175">
              <a:solidFill>
                <a:srgbClr val="000000"/>
              </a:solidFill>
              <a:round/>
              <a:headEnd/>
              <a:tailEnd/>
            </a:ln>
          </p:spPr>
          <p:txBody>
            <a:bodyPr/>
            <a:lstStyle/>
            <a:p>
              <a:endParaRPr lang="en-US"/>
            </a:p>
          </p:txBody>
        </p:sp>
        <p:sp>
          <p:nvSpPr>
            <p:cNvPr id="672179" name="Line 435"/>
            <p:cNvSpPr>
              <a:spLocks noChangeShapeType="1"/>
            </p:cNvSpPr>
            <p:nvPr/>
          </p:nvSpPr>
          <p:spPr bwMode="auto">
            <a:xfrm flipV="1">
              <a:off x="3584" y="3146"/>
              <a:ext cx="414" cy="327"/>
            </a:xfrm>
            <a:prstGeom prst="line">
              <a:avLst/>
            </a:prstGeom>
            <a:noFill/>
            <a:ln w="3175">
              <a:solidFill>
                <a:srgbClr val="000000"/>
              </a:solidFill>
              <a:round/>
              <a:headEnd/>
              <a:tailEnd/>
            </a:ln>
          </p:spPr>
          <p:txBody>
            <a:bodyPr/>
            <a:lstStyle/>
            <a:p>
              <a:endParaRPr lang="en-US"/>
            </a:p>
          </p:txBody>
        </p:sp>
        <p:sp>
          <p:nvSpPr>
            <p:cNvPr id="672180" name="Freeform 436"/>
            <p:cNvSpPr>
              <a:spLocks/>
            </p:cNvSpPr>
            <p:nvPr/>
          </p:nvSpPr>
          <p:spPr bwMode="auto">
            <a:xfrm>
              <a:off x="3963" y="3096"/>
              <a:ext cx="49" cy="52"/>
            </a:xfrm>
            <a:custGeom>
              <a:avLst/>
              <a:gdLst/>
              <a:ahLst/>
              <a:cxnLst>
                <a:cxn ang="0">
                  <a:pos x="0" y="44"/>
                </a:cxn>
                <a:cxn ang="0">
                  <a:pos x="57" y="15"/>
                </a:cxn>
                <a:cxn ang="0">
                  <a:pos x="120" y="0"/>
                </a:cxn>
                <a:cxn ang="0">
                  <a:pos x="150" y="0"/>
                </a:cxn>
                <a:cxn ang="0">
                  <a:pos x="181" y="1"/>
                </a:cxn>
                <a:cxn ang="0">
                  <a:pos x="239" y="20"/>
                </a:cxn>
                <a:cxn ang="0">
                  <a:pos x="290" y="49"/>
                </a:cxn>
                <a:cxn ang="0">
                  <a:pos x="332" y="93"/>
                </a:cxn>
                <a:cxn ang="0">
                  <a:pos x="359" y="146"/>
                </a:cxn>
                <a:cxn ang="0">
                  <a:pos x="369" y="210"/>
                </a:cxn>
                <a:cxn ang="0">
                  <a:pos x="368" y="237"/>
                </a:cxn>
                <a:cxn ang="0">
                  <a:pos x="361" y="267"/>
                </a:cxn>
                <a:cxn ang="0">
                  <a:pos x="337" y="318"/>
                </a:cxn>
                <a:cxn ang="0">
                  <a:pos x="299" y="361"/>
                </a:cxn>
                <a:cxn ang="0">
                  <a:pos x="247" y="397"/>
                </a:cxn>
              </a:cxnLst>
              <a:rect l="0" t="0" r="r" b="b"/>
              <a:pathLst>
                <a:path w="369" h="397">
                  <a:moveTo>
                    <a:pt x="0" y="44"/>
                  </a:moveTo>
                  <a:lnTo>
                    <a:pt x="57" y="15"/>
                  </a:lnTo>
                  <a:lnTo>
                    <a:pt x="120" y="0"/>
                  </a:lnTo>
                  <a:lnTo>
                    <a:pt x="150" y="0"/>
                  </a:lnTo>
                  <a:lnTo>
                    <a:pt x="181" y="1"/>
                  </a:lnTo>
                  <a:lnTo>
                    <a:pt x="239" y="20"/>
                  </a:lnTo>
                  <a:lnTo>
                    <a:pt x="290" y="49"/>
                  </a:lnTo>
                  <a:lnTo>
                    <a:pt x="332" y="93"/>
                  </a:lnTo>
                  <a:lnTo>
                    <a:pt x="359" y="146"/>
                  </a:lnTo>
                  <a:lnTo>
                    <a:pt x="369" y="210"/>
                  </a:lnTo>
                  <a:lnTo>
                    <a:pt x="368" y="237"/>
                  </a:lnTo>
                  <a:lnTo>
                    <a:pt x="361" y="267"/>
                  </a:lnTo>
                  <a:lnTo>
                    <a:pt x="337" y="318"/>
                  </a:lnTo>
                  <a:lnTo>
                    <a:pt x="299" y="361"/>
                  </a:lnTo>
                  <a:lnTo>
                    <a:pt x="247" y="397"/>
                  </a:lnTo>
                </a:path>
              </a:pathLst>
            </a:custGeom>
            <a:noFill/>
            <a:ln w="3175">
              <a:solidFill>
                <a:srgbClr val="000000"/>
              </a:solidFill>
              <a:prstDash val="solid"/>
              <a:round/>
              <a:headEnd/>
              <a:tailEnd/>
            </a:ln>
          </p:spPr>
          <p:txBody>
            <a:bodyPr/>
            <a:lstStyle/>
            <a:p>
              <a:endParaRPr lang="en-US"/>
            </a:p>
          </p:txBody>
        </p:sp>
        <p:sp>
          <p:nvSpPr>
            <p:cNvPr id="672181" name="Line 437"/>
            <p:cNvSpPr>
              <a:spLocks noChangeShapeType="1"/>
            </p:cNvSpPr>
            <p:nvPr/>
          </p:nvSpPr>
          <p:spPr bwMode="auto">
            <a:xfrm flipV="1">
              <a:off x="3525" y="3540"/>
              <a:ext cx="8" cy="9"/>
            </a:xfrm>
            <a:prstGeom prst="line">
              <a:avLst/>
            </a:prstGeom>
            <a:noFill/>
            <a:ln w="3175">
              <a:solidFill>
                <a:srgbClr val="000000"/>
              </a:solidFill>
              <a:round/>
              <a:headEnd/>
              <a:tailEnd/>
            </a:ln>
          </p:spPr>
          <p:txBody>
            <a:bodyPr/>
            <a:lstStyle/>
            <a:p>
              <a:endParaRPr lang="en-US"/>
            </a:p>
          </p:txBody>
        </p:sp>
        <p:sp>
          <p:nvSpPr>
            <p:cNvPr id="672182" name="Rectangle 438"/>
            <p:cNvSpPr>
              <a:spLocks noChangeArrowheads="1"/>
            </p:cNvSpPr>
            <p:nvPr/>
          </p:nvSpPr>
          <p:spPr bwMode="auto">
            <a:xfrm>
              <a:off x="3525" y="3644"/>
              <a:ext cx="8" cy="11"/>
            </a:xfrm>
            <a:prstGeom prst="rect">
              <a:avLst/>
            </a:prstGeom>
            <a:solidFill>
              <a:srgbClr val="FFFFFF"/>
            </a:solidFill>
            <a:ln w="3175">
              <a:solidFill>
                <a:srgbClr val="FFFFFF"/>
              </a:solidFill>
              <a:miter lim="800000"/>
              <a:headEnd/>
              <a:tailEnd/>
            </a:ln>
          </p:spPr>
          <p:txBody>
            <a:bodyPr/>
            <a:lstStyle/>
            <a:p>
              <a:endParaRPr lang="en-US"/>
            </a:p>
          </p:txBody>
        </p:sp>
        <p:sp>
          <p:nvSpPr>
            <p:cNvPr id="672183" name="Freeform 439"/>
            <p:cNvSpPr>
              <a:spLocks/>
            </p:cNvSpPr>
            <p:nvPr/>
          </p:nvSpPr>
          <p:spPr bwMode="auto">
            <a:xfrm>
              <a:off x="3490" y="3540"/>
              <a:ext cx="43" cy="330"/>
            </a:xfrm>
            <a:custGeom>
              <a:avLst/>
              <a:gdLst/>
              <a:ahLst/>
              <a:cxnLst>
                <a:cxn ang="0">
                  <a:pos x="0" y="64"/>
                </a:cxn>
                <a:cxn ang="0">
                  <a:pos x="89" y="0"/>
                </a:cxn>
                <a:cxn ang="0">
                  <a:pos x="333" y="0"/>
                </a:cxn>
                <a:cxn ang="0">
                  <a:pos x="333" y="2467"/>
                </a:cxn>
                <a:cxn ang="0">
                  <a:pos x="267" y="2512"/>
                </a:cxn>
              </a:cxnLst>
              <a:rect l="0" t="0" r="r" b="b"/>
              <a:pathLst>
                <a:path w="333" h="2512">
                  <a:moveTo>
                    <a:pt x="0" y="64"/>
                  </a:moveTo>
                  <a:lnTo>
                    <a:pt x="89" y="0"/>
                  </a:lnTo>
                  <a:lnTo>
                    <a:pt x="333" y="0"/>
                  </a:lnTo>
                  <a:lnTo>
                    <a:pt x="333" y="2467"/>
                  </a:lnTo>
                  <a:lnTo>
                    <a:pt x="267" y="2512"/>
                  </a:lnTo>
                </a:path>
              </a:pathLst>
            </a:custGeom>
            <a:noFill/>
            <a:ln w="3175">
              <a:solidFill>
                <a:srgbClr val="000000"/>
              </a:solidFill>
              <a:prstDash val="solid"/>
              <a:round/>
              <a:headEnd/>
              <a:tailEnd/>
            </a:ln>
          </p:spPr>
          <p:txBody>
            <a:bodyPr/>
            <a:lstStyle/>
            <a:p>
              <a:endParaRPr lang="en-US"/>
            </a:p>
          </p:txBody>
        </p:sp>
        <p:sp>
          <p:nvSpPr>
            <p:cNvPr id="672184" name="Rectangle 440"/>
            <p:cNvSpPr>
              <a:spLocks noChangeArrowheads="1"/>
            </p:cNvSpPr>
            <p:nvPr/>
          </p:nvSpPr>
          <p:spPr bwMode="auto">
            <a:xfrm>
              <a:off x="3490" y="3549"/>
              <a:ext cx="34" cy="321"/>
            </a:xfrm>
            <a:prstGeom prst="rect">
              <a:avLst/>
            </a:prstGeom>
            <a:solidFill>
              <a:srgbClr val="FFFFFF"/>
            </a:solidFill>
            <a:ln w="3175">
              <a:solidFill>
                <a:srgbClr val="000000"/>
              </a:solidFill>
              <a:miter lim="800000"/>
              <a:headEnd/>
              <a:tailEnd/>
            </a:ln>
          </p:spPr>
          <p:txBody>
            <a:bodyPr/>
            <a:lstStyle/>
            <a:p>
              <a:endParaRPr lang="en-US"/>
            </a:p>
          </p:txBody>
        </p:sp>
        <p:sp>
          <p:nvSpPr>
            <p:cNvPr id="672185" name="Freeform 441"/>
            <p:cNvSpPr>
              <a:spLocks/>
            </p:cNvSpPr>
            <p:nvPr/>
          </p:nvSpPr>
          <p:spPr bwMode="auto">
            <a:xfrm>
              <a:off x="3497" y="3600"/>
              <a:ext cx="21" cy="20"/>
            </a:xfrm>
            <a:custGeom>
              <a:avLst/>
              <a:gdLst/>
              <a:ahLst/>
              <a:cxnLst>
                <a:cxn ang="0">
                  <a:pos x="78" y="0"/>
                </a:cxn>
                <a:cxn ang="0">
                  <a:pos x="104" y="39"/>
                </a:cxn>
                <a:cxn ang="0">
                  <a:pos x="156" y="39"/>
                </a:cxn>
                <a:cxn ang="0">
                  <a:pos x="130" y="78"/>
                </a:cxn>
                <a:cxn ang="0">
                  <a:pos x="156" y="117"/>
                </a:cxn>
                <a:cxn ang="0">
                  <a:pos x="104" y="117"/>
                </a:cxn>
                <a:cxn ang="0">
                  <a:pos x="78" y="156"/>
                </a:cxn>
                <a:cxn ang="0">
                  <a:pos x="52" y="117"/>
                </a:cxn>
                <a:cxn ang="0">
                  <a:pos x="0" y="117"/>
                </a:cxn>
                <a:cxn ang="0">
                  <a:pos x="26" y="78"/>
                </a:cxn>
                <a:cxn ang="0">
                  <a:pos x="0" y="39"/>
                </a:cxn>
                <a:cxn ang="0">
                  <a:pos x="52" y="39"/>
                </a:cxn>
                <a:cxn ang="0">
                  <a:pos x="78" y="0"/>
                </a:cxn>
              </a:cxnLst>
              <a:rect l="0" t="0" r="r" b="b"/>
              <a:pathLst>
                <a:path w="156" h="156">
                  <a:moveTo>
                    <a:pt x="78" y="0"/>
                  </a:moveTo>
                  <a:lnTo>
                    <a:pt x="104" y="39"/>
                  </a:lnTo>
                  <a:lnTo>
                    <a:pt x="156" y="39"/>
                  </a:lnTo>
                  <a:lnTo>
                    <a:pt x="130" y="78"/>
                  </a:lnTo>
                  <a:lnTo>
                    <a:pt x="156" y="117"/>
                  </a:lnTo>
                  <a:lnTo>
                    <a:pt x="104" y="117"/>
                  </a:lnTo>
                  <a:lnTo>
                    <a:pt x="78" y="156"/>
                  </a:lnTo>
                  <a:lnTo>
                    <a:pt x="52" y="117"/>
                  </a:lnTo>
                  <a:lnTo>
                    <a:pt x="0" y="117"/>
                  </a:lnTo>
                  <a:lnTo>
                    <a:pt x="26" y="78"/>
                  </a:lnTo>
                  <a:lnTo>
                    <a:pt x="0" y="39"/>
                  </a:lnTo>
                  <a:lnTo>
                    <a:pt x="52" y="39"/>
                  </a:lnTo>
                  <a:lnTo>
                    <a:pt x="78" y="0"/>
                  </a:lnTo>
                  <a:close/>
                </a:path>
              </a:pathLst>
            </a:custGeom>
            <a:solidFill>
              <a:srgbClr val="000000"/>
            </a:solidFill>
            <a:ln w="3175">
              <a:solidFill>
                <a:srgbClr val="000000"/>
              </a:solidFill>
              <a:prstDash val="solid"/>
              <a:round/>
              <a:headEnd/>
              <a:tailEnd/>
            </a:ln>
          </p:spPr>
          <p:txBody>
            <a:bodyPr/>
            <a:lstStyle/>
            <a:p>
              <a:endParaRPr lang="en-US"/>
            </a:p>
          </p:txBody>
        </p:sp>
        <p:sp>
          <p:nvSpPr>
            <p:cNvPr id="672186" name="Rectangle 442"/>
            <p:cNvSpPr>
              <a:spLocks noChangeArrowheads="1"/>
            </p:cNvSpPr>
            <p:nvPr/>
          </p:nvSpPr>
          <p:spPr bwMode="auto">
            <a:xfrm>
              <a:off x="3520" y="3455"/>
              <a:ext cx="14" cy="13"/>
            </a:xfrm>
            <a:prstGeom prst="rect">
              <a:avLst/>
            </a:prstGeom>
            <a:solidFill>
              <a:srgbClr val="FFFFFF"/>
            </a:solidFill>
            <a:ln w="3175">
              <a:solidFill>
                <a:srgbClr val="FFFFFF"/>
              </a:solidFill>
              <a:miter lim="800000"/>
              <a:headEnd/>
              <a:tailEnd/>
            </a:ln>
          </p:spPr>
          <p:txBody>
            <a:bodyPr/>
            <a:lstStyle/>
            <a:p>
              <a:endParaRPr lang="en-US"/>
            </a:p>
          </p:txBody>
        </p:sp>
        <p:sp>
          <p:nvSpPr>
            <p:cNvPr id="672187" name="Rectangle 443"/>
            <p:cNvSpPr>
              <a:spLocks noChangeArrowheads="1"/>
            </p:cNvSpPr>
            <p:nvPr/>
          </p:nvSpPr>
          <p:spPr bwMode="auto">
            <a:xfrm>
              <a:off x="3560" y="3464"/>
              <a:ext cx="5" cy="22"/>
            </a:xfrm>
            <a:prstGeom prst="rect">
              <a:avLst/>
            </a:prstGeom>
            <a:solidFill>
              <a:srgbClr val="FFFFFF"/>
            </a:solidFill>
            <a:ln w="3175">
              <a:solidFill>
                <a:srgbClr val="FFFFFF"/>
              </a:solidFill>
              <a:miter lim="800000"/>
              <a:headEnd/>
              <a:tailEnd/>
            </a:ln>
          </p:spPr>
          <p:txBody>
            <a:bodyPr/>
            <a:lstStyle/>
            <a:p>
              <a:endParaRPr lang="en-US"/>
            </a:p>
          </p:txBody>
        </p:sp>
        <p:sp>
          <p:nvSpPr>
            <p:cNvPr id="672188" name="Oval 444"/>
            <p:cNvSpPr>
              <a:spLocks noChangeArrowheads="1"/>
            </p:cNvSpPr>
            <p:nvPr/>
          </p:nvSpPr>
          <p:spPr bwMode="auto">
            <a:xfrm>
              <a:off x="3515" y="3409"/>
              <a:ext cx="80" cy="79"/>
            </a:xfrm>
            <a:prstGeom prst="ellipse">
              <a:avLst/>
            </a:prstGeom>
            <a:noFill/>
            <a:ln w="3175">
              <a:solidFill>
                <a:srgbClr val="000000"/>
              </a:solidFill>
              <a:round/>
              <a:headEnd/>
              <a:tailEnd/>
            </a:ln>
          </p:spPr>
          <p:txBody>
            <a:bodyPr/>
            <a:lstStyle/>
            <a:p>
              <a:endParaRPr lang="en-US"/>
            </a:p>
          </p:txBody>
        </p:sp>
        <p:sp>
          <p:nvSpPr>
            <p:cNvPr id="672189" name="Oval 445"/>
            <p:cNvSpPr>
              <a:spLocks noChangeArrowheads="1"/>
            </p:cNvSpPr>
            <p:nvPr/>
          </p:nvSpPr>
          <p:spPr bwMode="auto">
            <a:xfrm>
              <a:off x="3531" y="3430"/>
              <a:ext cx="40" cy="40"/>
            </a:xfrm>
            <a:prstGeom prst="ellipse">
              <a:avLst/>
            </a:prstGeom>
            <a:solidFill>
              <a:srgbClr val="000000"/>
            </a:solidFill>
            <a:ln w="3175">
              <a:solidFill>
                <a:srgbClr val="000000"/>
              </a:solidFill>
              <a:round/>
              <a:headEnd/>
              <a:tailEnd/>
            </a:ln>
          </p:spPr>
          <p:txBody>
            <a:bodyPr/>
            <a:lstStyle/>
            <a:p>
              <a:endParaRPr lang="en-US"/>
            </a:p>
          </p:txBody>
        </p:sp>
        <p:sp>
          <p:nvSpPr>
            <p:cNvPr id="672190" name="Freeform 446"/>
            <p:cNvSpPr>
              <a:spLocks/>
            </p:cNvSpPr>
            <p:nvPr/>
          </p:nvSpPr>
          <p:spPr bwMode="auto">
            <a:xfrm>
              <a:off x="3971" y="3110"/>
              <a:ext cx="19" cy="13"/>
            </a:xfrm>
            <a:custGeom>
              <a:avLst/>
              <a:gdLst/>
              <a:ahLst/>
              <a:cxnLst>
                <a:cxn ang="0">
                  <a:pos x="0" y="67"/>
                </a:cxn>
                <a:cxn ang="0">
                  <a:pos x="77" y="0"/>
                </a:cxn>
                <a:cxn ang="0">
                  <a:pos x="147" y="75"/>
                </a:cxn>
                <a:cxn ang="0">
                  <a:pos x="24" y="95"/>
                </a:cxn>
                <a:cxn ang="0">
                  <a:pos x="11" y="72"/>
                </a:cxn>
                <a:cxn ang="0">
                  <a:pos x="0" y="67"/>
                </a:cxn>
              </a:cxnLst>
              <a:rect l="0" t="0" r="r" b="b"/>
              <a:pathLst>
                <a:path w="147" h="95">
                  <a:moveTo>
                    <a:pt x="0" y="67"/>
                  </a:moveTo>
                  <a:lnTo>
                    <a:pt x="77" y="0"/>
                  </a:lnTo>
                  <a:lnTo>
                    <a:pt x="147" y="75"/>
                  </a:lnTo>
                  <a:lnTo>
                    <a:pt x="24" y="95"/>
                  </a:lnTo>
                  <a:lnTo>
                    <a:pt x="11" y="72"/>
                  </a:lnTo>
                  <a:lnTo>
                    <a:pt x="0" y="67"/>
                  </a:lnTo>
                  <a:close/>
                </a:path>
              </a:pathLst>
            </a:custGeom>
            <a:solidFill>
              <a:srgbClr val="000000"/>
            </a:solidFill>
            <a:ln w="3175">
              <a:solidFill>
                <a:srgbClr val="000000"/>
              </a:solidFill>
              <a:prstDash val="solid"/>
              <a:round/>
              <a:headEnd/>
              <a:tailEnd/>
            </a:ln>
          </p:spPr>
          <p:txBody>
            <a:bodyPr/>
            <a:lstStyle/>
            <a:p>
              <a:endParaRPr lang="en-US"/>
            </a:p>
          </p:txBody>
        </p:sp>
        <p:grpSp>
          <p:nvGrpSpPr>
            <p:cNvPr id="7" name="Group 447"/>
            <p:cNvGrpSpPr>
              <a:grpSpLocks/>
            </p:cNvGrpSpPr>
            <p:nvPr/>
          </p:nvGrpSpPr>
          <p:grpSpPr bwMode="auto">
            <a:xfrm>
              <a:off x="3420" y="2885"/>
              <a:ext cx="0" cy="92"/>
              <a:chOff x="3420" y="2960"/>
              <a:chExt cx="0" cy="92"/>
            </a:xfrm>
          </p:grpSpPr>
          <p:sp>
            <p:nvSpPr>
              <p:cNvPr id="672192" name="Line 448"/>
              <p:cNvSpPr>
                <a:spLocks noChangeShapeType="1"/>
              </p:cNvSpPr>
              <p:nvPr/>
            </p:nvSpPr>
            <p:spPr bwMode="auto">
              <a:xfrm>
                <a:off x="3420" y="2960"/>
                <a:ext cx="0" cy="2"/>
              </a:xfrm>
              <a:prstGeom prst="line">
                <a:avLst/>
              </a:prstGeom>
              <a:noFill/>
              <a:ln w="3175">
                <a:solidFill>
                  <a:srgbClr val="000000"/>
                </a:solidFill>
                <a:round/>
                <a:headEnd/>
                <a:tailEnd/>
              </a:ln>
            </p:spPr>
            <p:txBody>
              <a:bodyPr/>
              <a:lstStyle/>
              <a:p>
                <a:endParaRPr lang="en-US"/>
              </a:p>
            </p:txBody>
          </p:sp>
          <p:sp>
            <p:nvSpPr>
              <p:cNvPr id="672193" name="Line 449"/>
              <p:cNvSpPr>
                <a:spLocks noChangeShapeType="1"/>
              </p:cNvSpPr>
              <p:nvPr/>
            </p:nvSpPr>
            <p:spPr bwMode="auto">
              <a:xfrm>
                <a:off x="3420" y="2968"/>
                <a:ext cx="0" cy="2"/>
              </a:xfrm>
              <a:prstGeom prst="line">
                <a:avLst/>
              </a:prstGeom>
              <a:noFill/>
              <a:ln w="3175">
                <a:solidFill>
                  <a:srgbClr val="000000"/>
                </a:solidFill>
                <a:round/>
                <a:headEnd/>
                <a:tailEnd/>
              </a:ln>
            </p:spPr>
            <p:txBody>
              <a:bodyPr/>
              <a:lstStyle/>
              <a:p>
                <a:endParaRPr lang="en-US"/>
              </a:p>
            </p:txBody>
          </p:sp>
          <p:sp>
            <p:nvSpPr>
              <p:cNvPr id="672194" name="Line 450"/>
              <p:cNvSpPr>
                <a:spLocks noChangeShapeType="1"/>
              </p:cNvSpPr>
              <p:nvPr/>
            </p:nvSpPr>
            <p:spPr bwMode="auto">
              <a:xfrm>
                <a:off x="3420" y="2976"/>
                <a:ext cx="0" cy="2"/>
              </a:xfrm>
              <a:prstGeom prst="line">
                <a:avLst/>
              </a:prstGeom>
              <a:noFill/>
              <a:ln w="3175">
                <a:solidFill>
                  <a:srgbClr val="000000"/>
                </a:solidFill>
                <a:round/>
                <a:headEnd/>
                <a:tailEnd/>
              </a:ln>
            </p:spPr>
            <p:txBody>
              <a:bodyPr/>
              <a:lstStyle/>
              <a:p>
                <a:endParaRPr lang="en-US"/>
              </a:p>
            </p:txBody>
          </p:sp>
          <p:sp>
            <p:nvSpPr>
              <p:cNvPr id="672195" name="Line 451"/>
              <p:cNvSpPr>
                <a:spLocks noChangeShapeType="1"/>
              </p:cNvSpPr>
              <p:nvPr/>
            </p:nvSpPr>
            <p:spPr bwMode="auto">
              <a:xfrm>
                <a:off x="3420" y="2984"/>
                <a:ext cx="0" cy="3"/>
              </a:xfrm>
              <a:prstGeom prst="line">
                <a:avLst/>
              </a:prstGeom>
              <a:noFill/>
              <a:ln w="3175">
                <a:solidFill>
                  <a:srgbClr val="000000"/>
                </a:solidFill>
                <a:round/>
                <a:headEnd/>
                <a:tailEnd/>
              </a:ln>
            </p:spPr>
            <p:txBody>
              <a:bodyPr/>
              <a:lstStyle/>
              <a:p>
                <a:endParaRPr lang="en-US"/>
              </a:p>
            </p:txBody>
          </p:sp>
          <p:sp>
            <p:nvSpPr>
              <p:cNvPr id="672196" name="Line 452"/>
              <p:cNvSpPr>
                <a:spLocks noChangeShapeType="1"/>
              </p:cNvSpPr>
              <p:nvPr/>
            </p:nvSpPr>
            <p:spPr bwMode="auto">
              <a:xfrm>
                <a:off x="3420" y="2993"/>
                <a:ext cx="0" cy="2"/>
              </a:xfrm>
              <a:prstGeom prst="line">
                <a:avLst/>
              </a:prstGeom>
              <a:noFill/>
              <a:ln w="3175">
                <a:solidFill>
                  <a:srgbClr val="000000"/>
                </a:solidFill>
                <a:round/>
                <a:headEnd/>
                <a:tailEnd/>
              </a:ln>
            </p:spPr>
            <p:txBody>
              <a:bodyPr/>
              <a:lstStyle/>
              <a:p>
                <a:endParaRPr lang="en-US"/>
              </a:p>
            </p:txBody>
          </p:sp>
          <p:sp>
            <p:nvSpPr>
              <p:cNvPr id="672197" name="Line 453"/>
              <p:cNvSpPr>
                <a:spLocks noChangeShapeType="1"/>
              </p:cNvSpPr>
              <p:nvPr/>
            </p:nvSpPr>
            <p:spPr bwMode="auto">
              <a:xfrm>
                <a:off x="3420" y="3001"/>
                <a:ext cx="0" cy="2"/>
              </a:xfrm>
              <a:prstGeom prst="line">
                <a:avLst/>
              </a:prstGeom>
              <a:noFill/>
              <a:ln w="3175">
                <a:solidFill>
                  <a:srgbClr val="000000"/>
                </a:solidFill>
                <a:round/>
                <a:headEnd/>
                <a:tailEnd/>
              </a:ln>
            </p:spPr>
            <p:txBody>
              <a:bodyPr/>
              <a:lstStyle/>
              <a:p>
                <a:endParaRPr lang="en-US"/>
              </a:p>
            </p:txBody>
          </p:sp>
          <p:sp>
            <p:nvSpPr>
              <p:cNvPr id="672198" name="Line 454"/>
              <p:cNvSpPr>
                <a:spLocks noChangeShapeType="1"/>
              </p:cNvSpPr>
              <p:nvPr/>
            </p:nvSpPr>
            <p:spPr bwMode="auto">
              <a:xfrm>
                <a:off x="3420" y="3009"/>
                <a:ext cx="0" cy="2"/>
              </a:xfrm>
              <a:prstGeom prst="line">
                <a:avLst/>
              </a:prstGeom>
              <a:noFill/>
              <a:ln w="3175">
                <a:solidFill>
                  <a:srgbClr val="000000"/>
                </a:solidFill>
                <a:round/>
                <a:headEnd/>
                <a:tailEnd/>
              </a:ln>
            </p:spPr>
            <p:txBody>
              <a:bodyPr/>
              <a:lstStyle/>
              <a:p>
                <a:endParaRPr lang="en-US"/>
              </a:p>
            </p:txBody>
          </p:sp>
          <p:sp>
            <p:nvSpPr>
              <p:cNvPr id="672199" name="Line 455"/>
              <p:cNvSpPr>
                <a:spLocks noChangeShapeType="1"/>
              </p:cNvSpPr>
              <p:nvPr/>
            </p:nvSpPr>
            <p:spPr bwMode="auto">
              <a:xfrm>
                <a:off x="3420" y="3017"/>
                <a:ext cx="0" cy="2"/>
              </a:xfrm>
              <a:prstGeom prst="line">
                <a:avLst/>
              </a:prstGeom>
              <a:noFill/>
              <a:ln w="3175">
                <a:solidFill>
                  <a:srgbClr val="000000"/>
                </a:solidFill>
                <a:round/>
                <a:headEnd/>
                <a:tailEnd/>
              </a:ln>
            </p:spPr>
            <p:txBody>
              <a:bodyPr/>
              <a:lstStyle/>
              <a:p>
                <a:endParaRPr lang="en-US"/>
              </a:p>
            </p:txBody>
          </p:sp>
          <p:sp>
            <p:nvSpPr>
              <p:cNvPr id="672200" name="Line 456"/>
              <p:cNvSpPr>
                <a:spLocks noChangeShapeType="1"/>
              </p:cNvSpPr>
              <p:nvPr/>
            </p:nvSpPr>
            <p:spPr bwMode="auto">
              <a:xfrm>
                <a:off x="3420" y="3025"/>
                <a:ext cx="0" cy="2"/>
              </a:xfrm>
              <a:prstGeom prst="line">
                <a:avLst/>
              </a:prstGeom>
              <a:noFill/>
              <a:ln w="3175">
                <a:solidFill>
                  <a:srgbClr val="000000"/>
                </a:solidFill>
                <a:round/>
                <a:headEnd/>
                <a:tailEnd/>
              </a:ln>
            </p:spPr>
            <p:txBody>
              <a:bodyPr/>
              <a:lstStyle/>
              <a:p>
                <a:endParaRPr lang="en-US"/>
              </a:p>
            </p:txBody>
          </p:sp>
          <p:sp>
            <p:nvSpPr>
              <p:cNvPr id="672201" name="Line 457"/>
              <p:cNvSpPr>
                <a:spLocks noChangeShapeType="1"/>
              </p:cNvSpPr>
              <p:nvPr/>
            </p:nvSpPr>
            <p:spPr bwMode="auto">
              <a:xfrm>
                <a:off x="3420" y="3033"/>
                <a:ext cx="0" cy="2"/>
              </a:xfrm>
              <a:prstGeom prst="line">
                <a:avLst/>
              </a:prstGeom>
              <a:noFill/>
              <a:ln w="3175">
                <a:solidFill>
                  <a:srgbClr val="000000"/>
                </a:solidFill>
                <a:round/>
                <a:headEnd/>
                <a:tailEnd/>
              </a:ln>
            </p:spPr>
            <p:txBody>
              <a:bodyPr/>
              <a:lstStyle/>
              <a:p>
                <a:endParaRPr lang="en-US"/>
              </a:p>
            </p:txBody>
          </p:sp>
          <p:sp>
            <p:nvSpPr>
              <p:cNvPr id="672202" name="Line 458"/>
              <p:cNvSpPr>
                <a:spLocks noChangeShapeType="1"/>
              </p:cNvSpPr>
              <p:nvPr/>
            </p:nvSpPr>
            <p:spPr bwMode="auto">
              <a:xfrm>
                <a:off x="3420" y="3042"/>
                <a:ext cx="0" cy="2"/>
              </a:xfrm>
              <a:prstGeom prst="line">
                <a:avLst/>
              </a:prstGeom>
              <a:noFill/>
              <a:ln w="3175">
                <a:solidFill>
                  <a:srgbClr val="000000"/>
                </a:solidFill>
                <a:round/>
                <a:headEnd/>
                <a:tailEnd/>
              </a:ln>
            </p:spPr>
            <p:txBody>
              <a:bodyPr/>
              <a:lstStyle/>
              <a:p>
                <a:endParaRPr lang="en-US"/>
              </a:p>
            </p:txBody>
          </p:sp>
          <p:sp>
            <p:nvSpPr>
              <p:cNvPr id="672203" name="Line 459"/>
              <p:cNvSpPr>
                <a:spLocks noChangeShapeType="1"/>
              </p:cNvSpPr>
              <p:nvPr/>
            </p:nvSpPr>
            <p:spPr bwMode="auto">
              <a:xfrm>
                <a:off x="3420" y="3050"/>
                <a:ext cx="0" cy="2"/>
              </a:xfrm>
              <a:prstGeom prst="line">
                <a:avLst/>
              </a:prstGeom>
              <a:noFill/>
              <a:ln w="3175">
                <a:solidFill>
                  <a:srgbClr val="000000"/>
                </a:solidFill>
                <a:round/>
                <a:headEnd/>
                <a:tailEnd/>
              </a:ln>
            </p:spPr>
            <p:txBody>
              <a:bodyPr/>
              <a:lstStyle/>
              <a:p>
                <a:endParaRPr lang="en-US"/>
              </a:p>
            </p:txBody>
          </p:sp>
        </p:grpSp>
        <p:grpSp>
          <p:nvGrpSpPr>
            <p:cNvPr id="8" name="Group 460"/>
            <p:cNvGrpSpPr>
              <a:grpSpLocks/>
            </p:cNvGrpSpPr>
            <p:nvPr/>
          </p:nvGrpSpPr>
          <p:grpSpPr bwMode="auto">
            <a:xfrm>
              <a:off x="3541" y="2914"/>
              <a:ext cx="0" cy="92"/>
              <a:chOff x="3420" y="2960"/>
              <a:chExt cx="0" cy="92"/>
            </a:xfrm>
          </p:grpSpPr>
          <p:sp>
            <p:nvSpPr>
              <p:cNvPr id="672205" name="Line 461"/>
              <p:cNvSpPr>
                <a:spLocks noChangeShapeType="1"/>
              </p:cNvSpPr>
              <p:nvPr/>
            </p:nvSpPr>
            <p:spPr bwMode="auto">
              <a:xfrm>
                <a:off x="3420" y="2960"/>
                <a:ext cx="0" cy="2"/>
              </a:xfrm>
              <a:prstGeom prst="line">
                <a:avLst/>
              </a:prstGeom>
              <a:noFill/>
              <a:ln w="3175">
                <a:solidFill>
                  <a:srgbClr val="000000"/>
                </a:solidFill>
                <a:round/>
                <a:headEnd/>
                <a:tailEnd/>
              </a:ln>
            </p:spPr>
            <p:txBody>
              <a:bodyPr/>
              <a:lstStyle/>
              <a:p>
                <a:endParaRPr lang="en-US"/>
              </a:p>
            </p:txBody>
          </p:sp>
          <p:sp>
            <p:nvSpPr>
              <p:cNvPr id="672206" name="Line 462"/>
              <p:cNvSpPr>
                <a:spLocks noChangeShapeType="1"/>
              </p:cNvSpPr>
              <p:nvPr/>
            </p:nvSpPr>
            <p:spPr bwMode="auto">
              <a:xfrm>
                <a:off x="3420" y="2968"/>
                <a:ext cx="0" cy="2"/>
              </a:xfrm>
              <a:prstGeom prst="line">
                <a:avLst/>
              </a:prstGeom>
              <a:noFill/>
              <a:ln w="3175">
                <a:solidFill>
                  <a:srgbClr val="000000"/>
                </a:solidFill>
                <a:round/>
                <a:headEnd/>
                <a:tailEnd/>
              </a:ln>
            </p:spPr>
            <p:txBody>
              <a:bodyPr/>
              <a:lstStyle/>
              <a:p>
                <a:endParaRPr lang="en-US"/>
              </a:p>
            </p:txBody>
          </p:sp>
          <p:sp>
            <p:nvSpPr>
              <p:cNvPr id="672207" name="Line 463"/>
              <p:cNvSpPr>
                <a:spLocks noChangeShapeType="1"/>
              </p:cNvSpPr>
              <p:nvPr/>
            </p:nvSpPr>
            <p:spPr bwMode="auto">
              <a:xfrm>
                <a:off x="3420" y="2976"/>
                <a:ext cx="0" cy="2"/>
              </a:xfrm>
              <a:prstGeom prst="line">
                <a:avLst/>
              </a:prstGeom>
              <a:noFill/>
              <a:ln w="3175">
                <a:solidFill>
                  <a:srgbClr val="000000"/>
                </a:solidFill>
                <a:round/>
                <a:headEnd/>
                <a:tailEnd/>
              </a:ln>
            </p:spPr>
            <p:txBody>
              <a:bodyPr/>
              <a:lstStyle/>
              <a:p>
                <a:endParaRPr lang="en-US"/>
              </a:p>
            </p:txBody>
          </p:sp>
          <p:sp>
            <p:nvSpPr>
              <p:cNvPr id="672208" name="Line 464"/>
              <p:cNvSpPr>
                <a:spLocks noChangeShapeType="1"/>
              </p:cNvSpPr>
              <p:nvPr/>
            </p:nvSpPr>
            <p:spPr bwMode="auto">
              <a:xfrm>
                <a:off x="3420" y="2984"/>
                <a:ext cx="0" cy="3"/>
              </a:xfrm>
              <a:prstGeom prst="line">
                <a:avLst/>
              </a:prstGeom>
              <a:noFill/>
              <a:ln w="3175">
                <a:solidFill>
                  <a:srgbClr val="000000"/>
                </a:solidFill>
                <a:round/>
                <a:headEnd/>
                <a:tailEnd/>
              </a:ln>
            </p:spPr>
            <p:txBody>
              <a:bodyPr/>
              <a:lstStyle/>
              <a:p>
                <a:endParaRPr lang="en-US"/>
              </a:p>
            </p:txBody>
          </p:sp>
          <p:sp>
            <p:nvSpPr>
              <p:cNvPr id="672209" name="Line 465"/>
              <p:cNvSpPr>
                <a:spLocks noChangeShapeType="1"/>
              </p:cNvSpPr>
              <p:nvPr/>
            </p:nvSpPr>
            <p:spPr bwMode="auto">
              <a:xfrm>
                <a:off x="3420" y="2993"/>
                <a:ext cx="0" cy="2"/>
              </a:xfrm>
              <a:prstGeom prst="line">
                <a:avLst/>
              </a:prstGeom>
              <a:noFill/>
              <a:ln w="3175">
                <a:solidFill>
                  <a:srgbClr val="000000"/>
                </a:solidFill>
                <a:round/>
                <a:headEnd/>
                <a:tailEnd/>
              </a:ln>
            </p:spPr>
            <p:txBody>
              <a:bodyPr/>
              <a:lstStyle/>
              <a:p>
                <a:endParaRPr lang="en-US"/>
              </a:p>
            </p:txBody>
          </p:sp>
          <p:sp>
            <p:nvSpPr>
              <p:cNvPr id="672210" name="Line 466"/>
              <p:cNvSpPr>
                <a:spLocks noChangeShapeType="1"/>
              </p:cNvSpPr>
              <p:nvPr/>
            </p:nvSpPr>
            <p:spPr bwMode="auto">
              <a:xfrm>
                <a:off x="3420" y="3001"/>
                <a:ext cx="0" cy="2"/>
              </a:xfrm>
              <a:prstGeom prst="line">
                <a:avLst/>
              </a:prstGeom>
              <a:noFill/>
              <a:ln w="3175">
                <a:solidFill>
                  <a:srgbClr val="000000"/>
                </a:solidFill>
                <a:round/>
                <a:headEnd/>
                <a:tailEnd/>
              </a:ln>
            </p:spPr>
            <p:txBody>
              <a:bodyPr/>
              <a:lstStyle/>
              <a:p>
                <a:endParaRPr lang="en-US"/>
              </a:p>
            </p:txBody>
          </p:sp>
          <p:sp>
            <p:nvSpPr>
              <p:cNvPr id="672211" name="Line 467"/>
              <p:cNvSpPr>
                <a:spLocks noChangeShapeType="1"/>
              </p:cNvSpPr>
              <p:nvPr/>
            </p:nvSpPr>
            <p:spPr bwMode="auto">
              <a:xfrm>
                <a:off x="3420" y="3009"/>
                <a:ext cx="0" cy="2"/>
              </a:xfrm>
              <a:prstGeom prst="line">
                <a:avLst/>
              </a:prstGeom>
              <a:noFill/>
              <a:ln w="3175">
                <a:solidFill>
                  <a:srgbClr val="000000"/>
                </a:solidFill>
                <a:round/>
                <a:headEnd/>
                <a:tailEnd/>
              </a:ln>
            </p:spPr>
            <p:txBody>
              <a:bodyPr/>
              <a:lstStyle/>
              <a:p>
                <a:endParaRPr lang="en-US"/>
              </a:p>
            </p:txBody>
          </p:sp>
          <p:sp>
            <p:nvSpPr>
              <p:cNvPr id="672212" name="Line 468"/>
              <p:cNvSpPr>
                <a:spLocks noChangeShapeType="1"/>
              </p:cNvSpPr>
              <p:nvPr/>
            </p:nvSpPr>
            <p:spPr bwMode="auto">
              <a:xfrm>
                <a:off x="3420" y="3017"/>
                <a:ext cx="0" cy="2"/>
              </a:xfrm>
              <a:prstGeom prst="line">
                <a:avLst/>
              </a:prstGeom>
              <a:noFill/>
              <a:ln w="3175">
                <a:solidFill>
                  <a:srgbClr val="000000"/>
                </a:solidFill>
                <a:round/>
                <a:headEnd/>
                <a:tailEnd/>
              </a:ln>
            </p:spPr>
            <p:txBody>
              <a:bodyPr/>
              <a:lstStyle/>
              <a:p>
                <a:endParaRPr lang="en-US"/>
              </a:p>
            </p:txBody>
          </p:sp>
          <p:sp>
            <p:nvSpPr>
              <p:cNvPr id="672213" name="Line 469"/>
              <p:cNvSpPr>
                <a:spLocks noChangeShapeType="1"/>
              </p:cNvSpPr>
              <p:nvPr/>
            </p:nvSpPr>
            <p:spPr bwMode="auto">
              <a:xfrm>
                <a:off x="3420" y="3025"/>
                <a:ext cx="0" cy="2"/>
              </a:xfrm>
              <a:prstGeom prst="line">
                <a:avLst/>
              </a:prstGeom>
              <a:noFill/>
              <a:ln w="3175">
                <a:solidFill>
                  <a:srgbClr val="000000"/>
                </a:solidFill>
                <a:round/>
                <a:headEnd/>
                <a:tailEnd/>
              </a:ln>
            </p:spPr>
            <p:txBody>
              <a:bodyPr/>
              <a:lstStyle/>
              <a:p>
                <a:endParaRPr lang="en-US"/>
              </a:p>
            </p:txBody>
          </p:sp>
          <p:sp>
            <p:nvSpPr>
              <p:cNvPr id="672214" name="Line 470"/>
              <p:cNvSpPr>
                <a:spLocks noChangeShapeType="1"/>
              </p:cNvSpPr>
              <p:nvPr/>
            </p:nvSpPr>
            <p:spPr bwMode="auto">
              <a:xfrm>
                <a:off x="3420" y="3033"/>
                <a:ext cx="0" cy="2"/>
              </a:xfrm>
              <a:prstGeom prst="line">
                <a:avLst/>
              </a:prstGeom>
              <a:noFill/>
              <a:ln w="3175">
                <a:solidFill>
                  <a:srgbClr val="000000"/>
                </a:solidFill>
                <a:round/>
                <a:headEnd/>
                <a:tailEnd/>
              </a:ln>
            </p:spPr>
            <p:txBody>
              <a:bodyPr/>
              <a:lstStyle/>
              <a:p>
                <a:endParaRPr lang="en-US"/>
              </a:p>
            </p:txBody>
          </p:sp>
          <p:sp>
            <p:nvSpPr>
              <p:cNvPr id="672215" name="Line 471"/>
              <p:cNvSpPr>
                <a:spLocks noChangeShapeType="1"/>
              </p:cNvSpPr>
              <p:nvPr/>
            </p:nvSpPr>
            <p:spPr bwMode="auto">
              <a:xfrm>
                <a:off x="3420" y="3042"/>
                <a:ext cx="0" cy="2"/>
              </a:xfrm>
              <a:prstGeom prst="line">
                <a:avLst/>
              </a:prstGeom>
              <a:noFill/>
              <a:ln w="3175">
                <a:solidFill>
                  <a:srgbClr val="000000"/>
                </a:solidFill>
                <a:round/>
                <a:headEnd/>
                <a:tailEnd/>
              </a:ln>
            </p:spPr>
            <p:txBody>
              <a:bodyPr/>
              <a:lstStyle/>
              <a:p>
                <a:endParaRPr lang="en-US"/>
              </a:p>
            </p:txBody>
          </p:sp>
          <p:sp>
            <p:nvSpPr>
              <p:cNvPr id="672216" name="Line 472"/>
              <p:cNvSpPr>
                <a:spLocks noChangeShapeType="1"/>
              </p:cNvSpPr>
              <p:nvPr/>
            </p:nvSpPr>
            <p:spPr bwMode="auto">
              <a:xfrm>
                <a:off x="3420" y="3050"/>
                <a:ext cx="0" cy="2"/>
              </a:xfrm>
              <a:prstGeom prst="line">
                <a:avLst/>
              </a:prstGeom>
              <a:noFill/>
              <a:ln w="3175">
                <a:solidFill>
                  <a:srgbClr val="000000"/>
                </a:solidFill>
                <a:round/>
                <a:headEnd/>
                <a:tailEnd/>
              </a:ln>
            </p:spPr>
            <p:txBody>
              <a:bodyPr/>
              <a:lstStyle/>
              <a:p>
                <a:endParaRPr lang="en-US"/>
              </a:p>
            </p:txBody>
          </p:sp>
        </p:grpSp>
        <p:grpSp>
          <p:nvGrpSpPr>
            <p:cNvPr id="9" name="Group 473"/>
            <p:cNvGrpSpPr>
              <a:grpSpLocks/>
            </p:cNvGrpSpPr>
            <p:nvPr/>
          </p:nvGrpSpPr>
          <p:grpSpPr bwMode="auto">
            <a:xfrm>
              <a:off x="3855" y="2969"/>
              <a:ext cx="0" cy="92"/>
              <a:chOff x="3420" y="2960"/>
              <a:chExt cx="0" cy="92"/>
            </a:xfrm>
          </p:grpSpPr>
          <p:sp>
            <p:nvSpPr>
              <p:cNvPr id="672218" name="Line 474"/>
              <p:cNvSpPr>
                <a:spLocks noChangeShapeType="1"/>
              </p:cNvSpPr>
              <p:nvPr/>
            </p:nvSpPr>
            <p:spPr bwMode="auto">
              <a:xfrm>
                <a:off x="3420" y="2960"/>
                <a:ext cx="0" cy="2"/>
              </a:xfrm>
              <a:prstGeom prst="line">
                <a:avLst/>
              </a:prstGeom>
              <a:noFill/>
              <a:ln w="3175">
                <a:solidFill>
                  <a:srgbClr val="000000"/>
                </a:solidFill>
                <a:round/>
                <a:headEnd/>
                <a:tailEnd/>
              </a:ln>
            </p:spPr>
            <p:txBody>
              <a:bodyPr/>
              <a:lstStyle/>
              <a:p>
                <a:endParaRPr lang="en-US"/>
              </a:p>
            </p:txBody>
          </p:sp>
          <p:sp>
            <p:nvSpPr>
              <p:cNvPr id="672219" name="Line 475"/>
              <p:cNvSpPr>
                <a:spLocks noChangeShapeType="1"/>
              </p:cNvSpPr>
              <p:nvPr/>
            </p:nvSpPr>
            <p:spPr bwMode="auto">
              <a:xfrm>
                <a:off x="3420" y="2968"/>
                <a:ext cx="0" cy="2"/>
              </a:xfrm>
              <a:prstGeom prst="line">
                <a:avLst/>
              </a:prstGeom>
              <a:noFill/>
              <a:ln w="3175">
                <a:solidFill>
                  <a:srgbClr val="000000"/>
                </a:solidFill>
                <a:round/>
                <a:headEnd/>
                <a:tailEnd/>
              </a:ln>
            </p:spPr>
            <p:txBody>
              <a:bodyPr/>
              <a:lstStyle/>
              <a:p>
                <a:endParaRPr lang="en-US"/>
              </a:p>
            </p:txBody>
          </p:sp>
          <p:sp>
            <p:nvSpPr>
              <p:cNvPr id="672220" name="Line 476"/>
              <p:cNvSpPr>
                <a:spLocks noChangeShapeType="1"/>
              </p:cNvSpPr>
              <p:nvPr/>
            </p:nvSpPr>
            <p:spPr bwMode="auto">
              <a:xfrm>
                <a:off x="3420" y="2976"/>
                <a:ext cx="0" cy="2"/>
              </a:xfrm>
              <a:prstGeom prst="line">
                <a:avLst/>
              </a:prstGeom>
              <a:noFill/>
              <a:ln w="3175">
                <a:solidFill>
                  <a:srgbClr val="000000"/>
                </a:solidFill>
                <a:round/>
                <a:headEnd/>
                <a:tailEnd/>
              </a:ln>
            </p:spPr>
            <p:txBody>
              <a:bodyPr/>
              <a:lstStyle/>
              <a:p>
                <a:endParaRPr lang="en-US"/>
              </a:p>
            </p:txBody>
          </p:sp>
          <p:sp>
            <p:nvSpPr>
              <p:cNvPr id="672221" name="Line 477"/>
              <p:cNvSpPr>
                <a:spLocks noChangeShapeType="1"/>
              </p:cNvSpPr>
              <p:nvPr/>
            </p:nvSpPr>
            <p:spPr bwMode="auto">
              <a:xfrm>
                <a:off x="3420" y="2984"/>
                <a:ext cx="0" cy="3"/>
              </a:xfrm>
              <a:prstGeom prst="line">
                <a:avLst/>
              </a:prstGeom>
              <a:noFill/>
              <a:ln w="3175">
                <a:solidFill>
                  <a:srgbClr val="000000"/>
                </a:solidFill>
                <a:round/>
                <a:headEnd/>
                <a:tailEnd/>
              </a:ln>
            </p:spPr>
            <p:txBody>
              <a:bodyPr/>
              <a:lstStyle/>
              <a:p>
                <a:endParaRPr lang="en-US"/>
              </a:p>
            </p:txBody>
          </p:sp>
          <p:sp>
            <p:nvSpPr>
              <p:cNvPr id="672222" name="Line 478"/>
              <p:cNvSpPr>
                <a:spLocks noChangeShapeType="1"/>
              </p:cNvSpPr>
              <p:nvPr/>
            </p:nvSpPr>
            <p:spPr bwMode="auto">
              <a:xfrm>
                <a:off x="3420" y="2993"/>
                <a:ext cx="0" cy="2"/>
              </a:xfrm>
              <a:prstGeom prst="line">
                <a:avLst/>
              </a:prstGeom>
              <a:noFill/>
              <a:ln w="3175">
                <a:solidFill>
                  <a:srgbClr val="000000"/>
                </a:solidFill>
                <a:round/>
                <a:headEnd/>
                <a:tailEnd/>
              </a:ln>
            </p:spPr>
            <p:txBody>
              <a:bodyPr/>
              <a:lstStyle/>
              <a:p>
                <a:endParaRPr lang="en-US"/>
              </a:p>
            </p:txBody>
          </p:sp>
          <p:sp>
            <p:nvSpPr>
              <p:cNvPr id="672223" name="Line 479"/>
              <p:cNvSpPr>
                <a:spLocks noChangeShapeType="1"/>
              </p:cNvSpPr>
              <p:nvPr/>
            </p:nvSpPr>
            <p:spPr bwMode="auto">
              <a:xfrm>
                <a:off x="3420" y="3001"/>
                <a:ext cx="0" cy="2"/>
              </a:xfrm>
              <a:prstGeom prst="line">
                <a:avLst/>
              </a:prstGeom>
              <a:noFill/>
              <a:ln w="3175">
                <a:solidFill>
                  <a:srgbClr val="000000"/>
                </a:solidFill>
                <a:round/>
                <a:headEnd/>
                <a:tailEnd/>
              </a:ln>
            </p:spPr>
            <p:txBody>
              <a:bodyPr/>
              <a:lstStyle/>
              <a:p>
                <a:endParaRPr lang="en-US"/>
              </a:p>
            </p:txBody>
          </p:sp>
          <p:sp>
            <p:nvSpPr>
              <p:cNvPr id="672224" name="Line 480"/>
              <p:cNvSpPr>
                <a:spLocks noChangeShapeType="1"/>
              </p:cNvSpPr>
              <p:nvPr/>
            </p:nvSpPr>
            <p:spPr bwMode="auto">
              <a:xfrm>
                <a:off x="3420" y="3009"/>
                <a:ext cx="0" cy="2"/>
              </a:xfrm>
              <a:prstGeom prst="line">
                <a:avLst/>
              </a:prstGeom>
              <a:noFill/>
              <a:ln w="3175">
                <a:solidFill>
                  <a:srgbClr val="000000"/>
                </a:solidFill>
                <a:round/>
                <a:headEnd/>
                <a:tailEnd/>
              </a:ln>
            </p:spPr>
            <p:txBody>
              <a:bodyPr/>
              <a:lstStyle/>
              <a:p>
                <a:endParaRPr lang="en-US"/>
              </a:p>
            </p:txBody>
          </p:sp>
          <p:sp>
            <p:nvSpPr>
              <p:cNvPr id="672225" name="Line 481"/>
              <p:cNvSpPr>
                <a:spLocks noChangeShapeType="1"/>
              </p:cNvSpPr>
              <p:nvPr/>
            </p:nvSpPr>
            <p:spPr bwMode="auto">
              <a:xfrm>
                <a:off x="3420" y="3017"/>
                <a:ext cx="0" cy="2"/>
              </a:xfrm>
              <a:prstGeom prst="line">
                <a:avLst/>
              </a:prstGeom>
              <a:noFill/>
              <a:ln w="3175">
                <a:solidFill>
                  <a:srgbClr val="000000"/>
                </a:solidFill>
                <a:round/>
                <a:headEnd/>
                <a:tailEnd/>
              </a:ln>
            </p:spPr>
            <p:txBody>
              <a:bodyPr/>
              <a:lstStyle/>
              <a:p>
                <a:endParaRPr lang="en-US"/>
              </a:p>
            </p:txBody>
          </p:sp>
          <p:sp>
            <p:nvSpPr>
              <p:cNvPr id="672226" name="Line 482"/>
              <p:cNvSpPr>
                <a:spLocks noChangeShapeType="1"/>
              </p:cNvSpPr>
              <p:nvPr/>
            </p:nvSpPr>
            <p:spPr bwMode="auto">
              <a:xfrm>
                <a:off x="3420" y="3025"/>
                <a:ext cx="0" cy="2"/>
              </a:xfrm>
              <a:prstGeom prst="line">
                <a:avLst/>
              </a:prstGeom>
              <a:noFill/>
              <a:ln w="3175">
                <a:solidFill>
                  <a:srgbClr val="000000"/>
                </a:solidFill>
                <a:round/>
                <a:headEnd/>
                <a:tailEnd/>
              </a:ln>
            </p:spPr>
            <p:txBody>
              <a:bodyPr/>
              <a:lstStyle/>
              <a:p>
                <a:endParaRPr lang="en-US"/>
              </a:p>
            </p:txBody>
          </p:sp>
          <p:sp>
            <p:nvSpPr>
              <p:cNvPr id="672227" name="Line 483"/>
              <p:cNvSpPr>
                <a:spLocks noChangeShapeType="1"/>
              </p:cNvSpPr>
              <p:nvPr/>
            </p:nvSpPr>
            <p:spPr bwMode="auto">
              <a:xfrm>
                <a:off x="3420" y="3033"/>
                <a:ext cx="0" cy="2"/>
              </a:xfrm>
              <a:prstGeom prst="line">
                <a:avLst/>
              </a:prstGeom>
              <a:noFill/>
              <a:ln w="3175">
                <a:solidFill>
                  <a:srgbClr val="000000"/>
                </a:solidFill>
                <a:round/>
                <a:headEnd/>
                <a:tailEnd/>
              </a:ln>
            </p:spPr>
            <p:txBody>
              <a:bodyPr/>
              <a:lstStyle/>
              <a:p>
                <a:endParaRPr lang="en-US"/>
              </a:p>
            </p:txBody>
          </p:sp>
          <p:sp>
            <p:nvSpPr>
              <p:cNvPr id="672228" name="Line 484"/>
              <p:cNvSpPr>
                <a:spLocks noChangeShapeType="1"/>
              </p:cNvSpPr>
              <p:nvPr/>
            </p:nvSpPr>
            <p:spPr bwMode="auto">
              <a:xfrm>
                <a:off x="3420" y="3042"/>
                <a:ext cx="0" cy="2"/>
              </a:xfrm>
              <a:prstGeom prst="line">
                <a:avLst/>
              </a:prstGeom>
              <a:noFill/>
              <a:ln w="3175">
                <a:solidFill>
                  <a:srgbClr val="000000"/>
                </a:solidFill>
                <a:round/>
                <a:headEnd/>
                <a:tailEnd/>
              </a:ln>
            </p:spPr>
            <p:txBody>
              <a:bodyPr/>
              <a:lstStyle/>
              <a:p>
                <a:endParaRPr lang="en-US"/>
              </a:p>
            </p:txBody>
          </p:sp>
          <p:sp>
            <p:nvSpPr>
              <p:cNvPr id="672229" name="Line 485"/>
              <p:cNvSpPr>
                <a:spLocks noChangeShapeType="1"/>
              </p:cNvSpPr>
              <p:nvPr/>
            </p:nvSpPr>
            <p:spPr bwMode="auto">
              <a:xfrm>
                <a:off x="3420" y="3050"/>
                <a:ext cx="0" cy="2"/>
              </a:xfrm>
              <a:prstGeom prst="line">
                <a:avLst/>
              </a:prstGeom>
              <a:noFill/>
              <a:ln w="3175">
                <a:solidFill>
                  <a:srgbClr val="000000"/>
                </a:solidFill>
                <a:round/>
                <a:headEnd/>
                <a:tailEnd/>
              </a:ln>
            </p:spPr>
            <p:txBody>
              <a:bodyPr/>
              <a:lstStyle/>
              <a:p>
                <a:endParaRPr lang="en-US"/>
              </a:p>
            </p:txBody>
          </p:sp>
        </p:grpSp>
        <p:grpSp>
          <p:nvGrpSpPr>
            <p:cNvPr id="10" name="Group 486"/>
            <p:cNvGrpSpPr>
              <a:grpSpLocks/>
            </p:cNvGrpSpPr>
            <p:nvPr/>
          </p:nvGrpSpPr>
          <p:grpSpPr bwMode="auto">
            <a:xfrm>
              <a:off x="4038" y="3023"/>
              <a:ext cx="0" cy="92"/>
              <a:chOff x="3420" y="2960"/>
              <a:chExt cx="0" cy="92"/>
            </a:xfrm>
          </p:grpSpPr>
          <p:sp>
            <p:nvSpPr>
              <p:cNvPr id="672231" name="Line 487"/>
              <p:cNvSpPr>
                <a:spLocks noChangeShapeType="1"/>
              </p:cNvSpPr>
              <p:nvPr/>
            </p:nvSpPr>
            <p:spPr bwMode="auto">
              <a:xfrm>
                <a:off x="3420" y="2960"/>
                <a:ext cx="0" cy="2"/>
              </a:xfrm>
              <a:prstGeom prst="line">
                <a:avLst/>
              </a:prstGeom>
              <a:noFill/>
              <a:ln w="3175">
                <a:solidFill>
                  <a:srgbClr val="000000"/>
                </a:solidFill>
                <a:round/>
                <a:headEnd/>
                <a:tailEnd/>
              </a:ln>
            </p:spPr>
            <p:txBody>
              <a:bodyPr/>
              <a:lstStyle/>
              <a:p>
                <a:endParaRPr lang="en-US"/>
              </a:p>
            </p:txBody>
          </p:sp>
          <p:sp>
            <p:nvSpPr>
              <p:cNvPr id="672232" name="Line 488"/>
              <p:cNvSpPr>
                <a:spLocks noChangeShapeType="1"/>
              </p:cNvSpPr>
              <p:nvPr/>
            </p:nvSpPr>
            <p:spPr bwMode="auto">
              <a:xfrm>
                <a:off x="3420" y="2968"/>
                <a:ext cx="0" cy="2"/>
              </a:xfrm>
              <a:prstGeom prst="line">
                <a:avLst/>
              </a:prstGeom>
              <a:noFill/>
              <a:ln w="3175">
                <a:solidFill>
                  <a:srgbClr val="000000"/>
                </a:solidFill>
                <a:round/>
                <a:headEnd/>
                <a:tailEnd/>
              </a:ln>
            </p:spPr>
            <p:txBody>
              <a:bodyPr/>
              <a:lstStyle/>
              <a:p>
                <a:endParaRPr lang="en-US"/>
              </a:p>
            </p:txBody>
          </p:sp>
          <p:sp>
            <p:nvSpPr>
              <p:cNvPr id="672233" name="Line 489"/>
              <p:cNvSpPr>
                <a:spLocks noChangeShapeType="1"/>
              </p:cNvSpPr>
              <p:nvPr/>
            </p:nvSpPr>
            <p:spPr bwMode="auto">
              <a:xfrm>
                <a:off x="3420" y="2976"/>
                <a:ext cx="0" cy="2"/>
              </a:xfrm>
              <a:prstGeom prst="line">
                <a:avLst/>
              </a:prstGeom>
              <a:noFill/>
              <a:ln w="3175">
                <a:solidFill>
                  <a:srgbClr val="000000"/>
                </a:solidFill>
                <a:round/>
                <a:headEnd/>
                <a:tailEnd/>
              </a:ln>
            </p:spPr>
            <p:txBody>
              <a:bodyPr/>
              <a:lstStyle/>
              <a:p>
                <a:endParaRPr lang="en-US"/>
              </a:p>
            </p:txBody>
          </p:sp>
          <p:sp>
            <p:nvSpPr>
              <p:cNvPr id="672234" name="Line 490"/>
              <p:cNvSpPr>
                <a:spLocks noChangeShapeType="1"/>
              </p:cNvSpPr>
              <p:nvPr/>
            </p:nvSpPr>
            <p:spPr bwMode="auto">
              <a:xfrm>
                <a:off x="3420" y="2984"/>
                <a:ext cx="0" cy="3"/>
              </a:xfrm>
              <a:prstGeom prst="line">
                <a:avLst/>
              </a:prstGeom>
              <a:noFill/>
              <a:ln w="3175">
                <a:solidFill>
                  <a:srgbClr val="000000"/>
                </a:solidFill>
                <a:round/>
                <a:headEnd/>
                <a:tailEnd/>
              </a:ln>
            </p:spPr>
            <p:txBody>
              <a:bodyPr/>
              <a:lstStyle/>
              <a:p>
                <a:endParaRPr lang="en-US"/>
              </a:p>
            </p:txBody>
          </p:sp>
          <p:sp>
            <p:nvSpPr>
              <p:cNvPr id="672235" name="Line 491"/>
              <p:cNvSpPr>
                <a:spLocks noChangeShapeType="1"/>
              </p:cNvSpPr>
              <p:nvPr/>
            </p:nvSpPr>
            <p:spPr bwMode="auto">
              <a:xfrm>
                <a:off x="3420" y="2993"/>
                <a:ext cx="0" cy="2"/>
              </a:xfrm>
              <a:prstGeom prst="line">
                <a:avLst/>
              </a:prstGeom>
              <a:noFill/>
              <a:ln w="3175">
                <a:solidFill>
                  <a:srgbClr val="000000"/>
                </a:solidFill>
                <a:round/>
                <a:headEnd/>
                <a:tailEnd/>
              </a:ln>
            </p:spPr>
            <p:txBody>
              <a:bodyPr/>
              <a:lstStyle/>
              <a:p>
                <a:endParaRPr lang="en-US"/>
              </a:p>
            </p:txBody>
          </p:sp>
          <p:sp>
            <p:nvSpPr>
              <p:cNvPr id="672236" name="Line 492"/>
              <p:cNvSpPr>
                <a:spLocks noChangeShapeType="1"/>
              </p:cNvSpPr>
              <p:nvPr/>
            </p:nvSpPr>
            <p:spPr bwMode="auto">
              <a:xfrm>
                <a:off x="3420" y="3001"/>
                <a:ext cx="0" cy="2"/>
              </a:xfrm>
              <a:prstGeom prst="line">
                <a:avLst/>
              </a:prstGeom>
              <a:noFill/>
              <a:ln w="3175">
                <a:solidFill>
                  <a:srgbClr val="000000"/>
                </a:solidFill>
                <a:round/>
                <a:headEnd/>
                <a:tailEnd/>
              </a:ln>
            </p:spPr>
            <p:txBody>
              <a:bodyPr/>
              <a:lstStyle/>
              <a:p>
                <a:endParaRPr lang="en-US"/>
              </a:p>
            </p:txBody>
          </p:sp>
          <p:sp>
            <p:nvSpPr>
              <p:cNvPr id="672237" name="Line 493"/>
              <p:cNvSpPr>
                <a:spLocks noChangeShapeType="1"/>
              </p:cNvSpPr>
              <p:nvPr/>
            </p:nvSpPr>
            <p:spPr bwMode="auto">
              <a:xfrm>
                <a:off x="3420" y="3009"/>
                <a:ext cx="0" cy="2"/>
              </a:xfrm>
              <a:prstGeom prst="line">
                <a:avLst/>
              </a:prstGeom>
              <a:noFill/>
              <a:ln w="3175">
                <a:solidFill>
                  <a:srgbClr val="000000"/>
                </a:solidFill>
                <a:round/>
                <a:headEnd/>
                <a:tailEnd/>
              </a:ln>
            </p:spPr>
            <p:txBody>
              <a:bodyPr/>
              <a:lstStyle/>
              <a:p>
                <a:endParaRPr lang="en-US"/>
              </a:p>
            </p:txBody>
          </p:sp>
          <p:sp>
            <p:nvSpPr>
              <p:cNvPr id="672238" name="Line 494"/>
              <p:cNvSpPr>
                <a:spLocks noChangeShapeType="1"/>
              </p:cNvSpPr>
              <p:nvPr/>
            </p:nvSpPr>
            <p:spPr bwMode="auto">
              <a:xfrm>
                <a:off x="3420" y="3017"/>
                <a:ext cx="0" cy="2"/>
              </a:xfrm>
              <a:prstGeom prst="line">
                <a:avLst/>
              </a:prstGeom>
              <a:noFill/>
              <a:ln w="3175">
                <a:solidFill>
                  <a:srgbClr val="000000"/>
                </a:solidFill>
                <a:round/>
                <a:headEnd/>
                <a:tailEnd/>
              </a:ln>
            </p:spPr>
            <p:txBody>
              <a:bodyPr/>
              <a:lstStyle/>
              <a:p>
                <a:endParaRPr lang="en-US"/>
              </a:p>
            </p:txBody>
          </p:sp>
          <p:sp>
            <p:nvSpPr>
              <p:cNvPr id="672239" name="Line 495"/>
              <p:cNvSpPr>
                <a:spLocks noChangeShapeType="1"/>
              </p:cNvSpPr>
              <p:nvPr/>
            </p:nvSpPr>
            <p:spPr bwMode="auto">
              <a:xfrm>
                <a:off x="3420" y="3025"/>
                <a:ext cx="0" cy="2"/>
              </a:xfrm>
              <a:prstGeom prst="line">
                <a:avLst/>
              </a:prstGeom>
              <a:noFill/>
              <a:ln w="3175">
                <a:solidFill>
                  <a:srgbClr val="000000"/>
                </a:solidFill>
                <a:round/>
                <a:headEnd/>
                <a:tailEnd/>
              </a:ln>
            </p:spPr>
            <p:txBody>
              <a:bodyPr/>
              <a:lstStyle/>
              <a:p>
                <a:endParaRPr lang="en-US"/>
              </a:p>
            </p:txBody>
          </p:sp>
          <p:sp>
            <p:nvSpPr>
              <p:cNvPr id="672240" name="Line 496"/>
              <p:cNvSpPr>
                <a:spLocks noChangeShapeType="1"/>
              </p:cNvSpPr>
              <p:nvPr/>
            </p:nvSpPr>
            <p:spPr bwMode="auto">
              <a:xfrm>
                <a:off x="3420" y="3033"/>
                <a:ext cx="0" cy="2"/>
              </a:xfrm>
              <a:prstGeom prst="line">
                <a:avLst/>
              </a:prstGeom>
              <a:noFill/>
              <a:ln w="3175">
                <a:solidFill>
                  <a:srgbClr val="000000"/>
                </a:solidFill>
                <a:round/>
                <a:headEnd/>
                <a:tailEnd/>
              </a:ln>
            </p:spPr>
            <p:txBody>
              <a:bodyPr/>
              <a:lstStyle/>
              <a:p>
                <a:endParaRPr lang="en-US"/>
              </a:p>
            </p:txBody>
          </p:sp>
          <p:sp>
            <p:nvSpPr>
              <p:cNvPr id="672241" name="Line 497"/>
              <p:cNvSpPr>
                <a:spLocks noChangeShapeType="1"/>
              </p:cNvSpPr>
              <p:nvPr/>
            </p:nvSpPr>
            <p:spPr bwMode="auto">
              <a:xfrm>
                <a:off x="3420" y="3042"/>
                <a:ext cx="0" cy="2"/>
              </a:xfrm>
              <a:prstGeom prst="line">
                <a:avLst/>
              </a:prstGeom>
              <a:noFill/>
              <a:ln w="3175">
                <a:solidFill>
                  <a:srgbClr val="000000"/>
                </a:solidFill>
                <a:round/>
                <a:headEnd/>
                <a:tailEnd/>
              </a:ln>
            </p:spPr>
            <p:txBody>
              <a:bodyPr/>
              <a:lstStyle/>
              <a:p>
                <a:endParaRPr lang="en-US"/>
              </a:p>
            </p:txBody>
          </p:sp>
          <p:sp>
            <p:nvSpPr>
              <p:cNvPr id="672242" name="Line 498"/>
              <p:cNvSpPr>
                <a:spLocks noChangeShapeType="1"/>
              </p:cNvSpPr>
              <p:nvPr/>
            </p:nvSpPr>
            <p:spPr bwMode="auto">
              <a:xfrm>
                <a:off x="3420" y="3050"/>
                <a:ext cx="0" cy="2"/>
              </a:xfrm>
              <a:prstGeom prst="line">
                <a:avLst/>
              </a:prstGeom>
              <a:noFill/>
              <a:ln w="3175">
                <a:solidFill>
                  <a:srgbClr val="000000"/>
                </a:solidFill>
                <a:round/>
                <a:headEnd/>
                <a:tailEnd/>
              </a:ln>
            </p:spPr>
            <p:txBody>
              <a:bodyPr/>
              <a:lstStyle/>
              <a:p>
                <a:endParaRPr lang="en-US"/>
              </a:p>
            </p:txBody>
          </p:sp>
        </p:grpSp>
      </p:grpSp>
      <p:graphicFrame>
        <p:nvGraphicFramePr>
          <p:cNvPr id="500" name="Diagramm 499"/>
          <p:cNvGraphicFramePr/>
          <p:nvPr/>
        </p:nvGraphicFramePr>
        <p:xfrm>
          <a:off x="533400" y="292608"/>
          <a:ext cx="840577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1" name="Titel 500"/>
          <p:cNvSpPr>
            <a:spLocks noGrp="1"/>
          </p:cNvSpPr>
          <p:nvPr>
            <p:ph type="title"/>
          </p:nvPr>
        </p:nvSpPr>
        <p:spPr/>
        <p:txBody>
          <a:bodyPr/>
          <a:lstStyle/>
          <a:p>
            <a:r>
              <a:rPr lang="en-US" dirty="0" smtClean="0"/>
              <a:t>Classification of solar thermal electric (STE) power plants</a:t>
            </a:r>
            <a:endParaRPr lang="en-US" dirty="0"/>
          </a:p>
        </p:txBody>
      </p:sp>
      <p:pic>
        <p:nvPicPr>
          <p:cNvPr id="503" name="Grafik 502" descr="LinearFresnel2.gif"/>
          <p:cNvPicPr>
            <a:picLocks noChangeAspect="1"/>
          </p:cNvPicPr>
          <p:nvPr/>
        </p:nvPicPr>
        <p:blipFill>
          <a:blip r:embed="rId8" cstate="screen"/>
          <a:stretch>
            <a:fillRect/>
          </a:stretch>
        </p:blipFill>
        <p:spPr>
          <a:xfrm>
            <a:off x="5632704" y="4974878"/>
            <a:ext cx="1477672" cy="1197322"/>
          </a:xfrm>
          <a:prstGeom prst="rect">
            <a:avLst/>
          </a:prstGeom>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10"/>
          <p:cNvPicPr>
            <a:picLocks noChangeAspect="1" noChangeArrowheads="1"/>
          </p:cNvPicPr>
          <p:nvPr/>
        </p:nvPicPr>
        <p:blipFill>
          <a:blip r:embed="rId3" cstate="email"/>
          <a:srcRect/>
          <a:stretch>
            <a:fillRect/>
          </a:stretch>
        </p:blipFill>
        <p:spPr bwMode="auto">
          <a:xfrm>
            <a:off x="4570413" y="3440113"/>
            <a:ext cx="4578350" cy="3076575"/>
          </a:xfrm>
          <a:prstGeom prst="rect">
            <a:avLst/>
          </a:prstGeom>
          <a:noFill/>
          <a:ln w="9525">
            <a:noFill/>
            <a:miter lim="800000"/>
            <a:headEnd/>
            <a:tailEnd/>
          </a:ln>
        </p:spPr>
      </p:pic>
      <p:pic>
        <p:nvPicPr>
          <p:cNvPr id="16387" name="Picture 3" descr="O:\Sonne\Fotosammlung\Dish Stirling\Dish-Stirling SBP\LRA Dish Odeillo\Beste Ansichten\CIMG0361-modifiziert.jpg"/>
          <p:cNvPicPr>
            <a:picLocks noChangeAspect="1" noChangeArrowheads="1"/>
          </p:cNvPicPr>
          <p:nvPr/>
        </p:nvPicPr>
        <p:blipFill>
          <a:blip r:embed="rId4" cstate="email"/>
          <a:srcRect/>
          <a:stretch>
            <a:fillRect/>
          </a:stretch>
        </p:blipFill>
        <p:spPr bwMode="auto">
          <a:xfrm>
            <a:off x="0" y="0"/>
            <a:ext cx="4562475" cy="3422650"/>
          </a:xfrm>
          <a:prstGeom prst="rect">
            <a:avLst/>
          </a:prstGeom>
          <a:noFill/>
          <a:ln w="9525">
            <a:noFill/>
            <a:miter lim="800000"/>
            <a:headEnd/>
            <a:tailEnd/>
          </a:ln>
        </p:spPr>
      </p:pic>
      <p:pic>
        <p:nvPicPr>
          <p:cNvPr id="16388" name="Picture 4"/>
          <p:cNvPicPr>
            <a:picLocks noChangeAspect="1" noChangeArrowheads="1"/>
          </p:cNvPicPr>
          <p:nvPr/>
        </p:nvPicPr>
        <p:blipFill>
          <a:blip r:embed="rId5" cstate="email"/>
          <a:srcRect/>
          <a:stretch>
            <a:fillRect/>
          </a:stretch>
        </p:blipFill>
        <p:spPr bwMode="auto">
          <a:xfrm>
            <a:off x="4562475" y="0"/>
            <a:ext cx="4581525" cy="3433763"/>
          </a:xfrm>
          <a:prstGeom prst="rect">
            <a:avLst/>
          </a:prstGeom>
          <a:noFill/>
          <a:ln w="9525">
            <a:noFill/>
            <a:miter lim="800000"/>
            <a:headEnd/>
            <a:tailEnd/>
          </a:ln>
        </p:spPr>
      </p:pic>
      <p:sp>
        <p:nvSpPr>
          <p:cNvPr id="16389" name="Text Box 5"/>
          <p:cNvSpPr txBox="1">
            <a:spLocks noChangeArrowheads="1"/>
          </p:cNvSpPr>
          <p:nvPr/>
        </p:nvSpPr>
        <p:spPr bwMode="auto">
          <a:xfrm>
            <a:off x="-15875" y="-1588"/>
            <a:ext cx="1828800" cy="461963"/>
          </a:xfrm>
          <a:prstGeom prst="rect">
            <a:avLst/>
          </a:prstGeom>
          <a:noFill/>
          <a:ln w="9525">
            <a:noFill/>
            <a:miter lim="800000"/>
            <a:headEnd/>
            <a:tailEnd/>
          </a:ln>
        </p:spPr>
        <p:txBody>
          <a:bodyPr wrap="none">
            <a:spAutoFit/>
          </a:bodyPr>
          <a:lstStyle/>
          <a:p>
            <a:pPr algn="r" eaLnBrk="0" hangingPunct="0"/>
            <a:r>
              <a:rPr lang="en-GB">
                <a:latin typeface="Arial" charset="0"/>
              </a:rPr>
              <a:t>Dish/Stirling</a:t>
            </a:r>
          </a:p>
        </p:txBody>
      </p:sp>
      <p:sp>
        <p:nvSpPr>
          <p:cNvPr id="16390" name="Text Box 6"/>
          <p:cNvSpPr txBox="1">
            <a:spLocks noChangeArrowheads="1"/>
          </p:cNvSpPr>
          <p:nvPr/>
        </p:nvSpPr>
        <p:spPr bwMode="auto">
          <a:xfrm>
            <a:off x="6066052" y="3508375"/>
            <a:ext cx="1514261" cy="369332"/>
          </a:xfrm>
          <a:prstGeom prst="rect">
            <a:avLst/>
          </a:prstGeom>
          <a:noFill/>
          <a:ln w="9525">
            <a:noFill/>
            <a:miter lim="800000"/>
            <a:headEnd/>
            <a:tailEnd/>
          </a:ln>
        </p:spPr>
        <p:txBody>
          <a:bodyPr wrap="none">
            <a:spAutoFit/>
          </a:bodyPr>
          <a:lstStyle/>
          <a:p>
            <a:pPr algn="r" eaLnBrk="0" hangingPunct="0"/>
            <a:r>
              <a:rPr lang="en-GB" dirty="0" smtClean="0">
                <a:latin typeface="Arial" charset="0"/>
              </a:rPr>
              <a:t>Power Tower</a:t>
            </a:r>
            <a:endParaRPr lang="en-GB" dirty="0">
              <a:latin typeface="Arial" charset="0"/>
            </a:endParaRPr>
          </a:p>
        </p:txBody>
      </p:sp>
      <p:sp>
        <p:nvSpPr>
          <p:cNvPr id="16391" name="Text Box 7"/>
          <p:cNvSpPr txBox="1">
            <a:spLocks noChangeArrowheads="1"/>
          </p:cNvSpPr>
          <p:nvPr/>
        </p:nvSpPr>
        <p:spPr bwMode="auto">
          <a:xfrm>
            <a:off x="4570413" y="93663"/>
            <a:ext cx="2700337" cy="313932"/>
          </a:xfrm>
          <a:prstGeom prst="rect">
            <a:avLst/>
          </a:prstGeom>
          <a:noFill/>
          <a:ln w="9525">
            <a:noFill/>
            <a:miter lim="800000"/>
            <a:headEnd/>
            <a:tailEnd/>
          </a:ln>
        </p:spPr>
        <p:txBody>
          <a:bodyPr>
            <a:spAutoFit/>
          </a:bodyPr>
          <a:lstStyle/>
          <a:p>
            <a:pPr eaLnBrk="0" hangingPunct="0">
              <a:lnSpc>
                <a:spcPct val="80000"/>
              </a:lnSpc>
            </a:pPr>
            <a:r>
              <a:rPr lang="de-DE" dirty="0" smtClean="0">
                <a:latin typeface="Arial" charset="0"/>
              </a:rPr>
              <a:t>Solar </a:t>
            </a:r>
            <a:r>
              <a:rPr lang="de-DE" dirty="0" err="1" smtClean="0">
                <a:latin typeface="Arial" charset="0"/>
              </a:rPr>
              <a:t>Updraft</a:t>
            </a:r>
            <a:r>
              <a:rPr lang="de-DE" dirty="0" smtClean="0">
                <a:latin typeface="Arial" charset="0"/>
              </a:rPr>
              <a:t> Tower</a:t>
            </a:r>
            <a:endParaRPr lang="en-GB" dirty="0">
              <a:latin typeface="Arial" charset="0"/>
            </a:endParaRPr>
          </a:p>
        </p:txBody>
      </p:sp>
      <p:pic>
        <p:nvPicPr>
          <p:cNvPr id="16392" name="Picture 8" descr="\\Nt2\sol\Folien-Graphiken-Fotos\FOTOS\Parabilic Trough\EuroTrough\ET Ausschnitt.jpg"/>
          <p:cNvPicPr>
            <a:picLocks noChangeAspect="1" noChangeArrowheads="1"/>
          </p:cNvPicPr>
          <p:nvPr/>
        </p:nvPicPr>
        <p:blipFill>
          <a:blip r:embed="rId6" cstate="email"/>
          <a:srcRect/>
          <a:stretch>
            <a:fillRect/>
          </a:stretch>
        </p:blipFill>
        <p:spPr bwMode="auto">
          <a:xfrm>
            <a:off x="0" y="3433763"/>
            <a:ext cx="4562475" cy="3086100"/>
          </a:xfrm>
          <a:prstGeom prst="rect">
            <a:avLst/>
          </a:prstGeom>
          <a:noFill/>
          <a:ln w="9525">
            <a:noFill/>
            <a:miter lim="800000"/>
            <a:headEnd/>
            <a:tailEnd/>
          </a:ln>
        </p:spPr>
      </p:pic>
      <p:sp>
        <p:nvSpPr>
          <p:cNvPr id="16393" name="Text Box 9"/>
          <p:cNvSpPr txBox="1">
            <a:spLocks noChangeArrowheads="1"/>
          </p:cNvSpPr>
          <p:nvPr/>
        </p:nvSpPr>
        <p:spPr bwMode="auto">
          <a:xfrm>
            <a:off x="217552" y="3530600"/>
            <a:ext cx="3236848" cy="369332"/>
          </a:xfrm>
          <a:prstGeom prst="rect">
            <a:avLst/>
          </a:prstGeom>
          <a:noFill/>
          <a:ln w="9525">
            <a:noFill/>
            <a:miter lim="800000"/>
            <a:headEnd/>
            <a:tailEnd/>
          </a:ln>
        </p:spPr>
        <p:txBody>
          <a:bodyPr wrap="none">
            <a:spAutoFit/>
          </a:bodyPr>
          <a:lstStyle/>
          <a:p>
            <a:pPr algn="r" eaLnBrk="0" hangingPunct="0"/>
            <a:r>
              <a:rPr lang="de-DE" dirty="0" err="1" smtClean="0">
                <a:latin typeface="Arial" charset="0"/>
              </a:rPr>
              <a:t>Parabolic</a:t>
            </a:r>
            <a:r>
              <a:rPr lang="de-DE" dirty="0" smtClean="0">
                <a:latin typeface="Arial" charset="0"/>
              </a:rPr>
              <a:t> </a:t>
            </a:r>
            <a:r>
              <a:rPr lang="de-DE" dirty="0" err="1" smtClean="0">
                <a:latin typeface="Arial" charset="0"/>
              </a:rPr>
              <a:t>Trough</a:t>
            </a:r>
            <a:r>
              <a:rPr lang="de-DE" dirty="0" smtClean="0">
                <a:latin typeface="Arial" charset="0"/>
              </a:rPr>
              <a:t> Power Plant</a:t>
            </a:r>
            <a:endParaRPr lang="en-GB" dirty="0">
              <a:latin typeface="Arial" charset="0"/>
            </a:endParaRPr>
          </a:p>
        </p:txBody>
      </p:sp>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el 1"/>
          <p:cNvSpPr>
            <a:spLocks noGrp="1"/>
          </p:cNvSpPr>
          <p:nvPr>
            <p:ph type="title" idx="4294967295"/>
          </p:nvPr>
        </p:nvSpPr>
        <p:spPr>
          <a:xfrm>
            <a:off x="492125" y="6481267"/>
            <a:ext cx="7315200" cy="376734"/>
          </a:xfrm>
        </p:spPr>
        <p:txBody>
          <a:bodyPr/>
          <a:lstStyle/>
          <a:p>
            <a:r>
              <a:rPr lang="de-DE" sz="1400" dirty="0" smtClean="0"/>
              <a:t>INFINIA Corp 3 </a:t>
            </a:r>
            <a:r>
              <a:rPr lang="de-DE" sz="1400" dirty="0" err="1" smtClean="0"/>
              <a:t>kW</a:t>
            </a:r>
            <a:r>
              <a:rPr lang="de-DE" sz="1400" dirty="0" smtClean="0"/>
              <a:t> Commercial Test Units in </a:t>
            </a:r>
            <a:r>
              <a:rPr lang="de-DE" sz="1400" dirty="0" err="1" smtClean="0"/>
              <a:t>operation</a:t>
            </a:r>
            <a:endParaRPr lang="de-DE" sz="1400" dirty="0" smtClean="0"/>
          </a:p>
        </p:txBody>
      </p:sp>
      <p:pic>
        <p:nvPicPr>
          <p:cNvPr id="129027" name="Grafik 2" descr="all 4 LVs on sun.jpg"/>
          <p:cNvPicPr>
            <a:picLocks noChangeAspect="1"/>
          </p:cNvPicPr>
          <p:nvPr/>
        </p:nvPicPr>
        <p:blipFill>
          <a:blip r:embed="rId3" cstate="email"/>
          <a:srcRect/>
          <a:stretch>
            <a:fillRect/>
          </a:stretch>
        </p:blipFill>
        <p:spPr bwMode="auto">
          <a:xfrm>
            <a:off x="492125" y="0"/>
            <a:ext cx="8509000" cy="6381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6"/>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3" name="Titel 1"/>
          <p:cNvSpPr txBox="1">
            <a:spLocks/>
          </p:cNvSpPr>
          <p:nvPr/>
        </p:nvSpPr>
        <p:spPr bwMode="auto">
          <a:xfrm>
            <a:off x="492125" y="6481267"/>
            <a:ext cx="7315200" cy="3767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PS10 / PS20 </a:t>
            </a:r>
            <a:r>
              <a:rPr kumimoji="0" lang="de-DE" sz="1400" b="0" i="0" u="none" strike="noStrike" kern="1200" cap="none" spc="0" normalizeH="0" baseline="0" noProof="0" dirty="0" err="1" smtClean="0">
                <a:ln>
                  <a:noFill/>
                </a:ln>
                <a:solidFill>
                  <a:schemeClr val="tx1"/>
                </a:solidFill>
                <a:effectLst/>
                <a:uLnTx/>
                <a:uFillTx/>
                <a:latin typeface="Arial" pitchFamily="34" charset="0"/>
                <a:ea typeface="+mj-ea"/>
                <a:cs typeface="Arial" pitchFamily="34" charset="0"/>
              </a:rPr>
              <a:t>Seville</a:t>
            </a:r>
            <a:r>
              <a:rPr kumimoji="0" lang="de-DE" sz="14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/Spain (Source: </a:t>
            </a:r>
            <a:r>
              <a:rPr kumimoji="0" lang="de-DE" sz="1400" b="0" i="0" u="none" strike="noStrike" kern="1200" cap="none" spc="0" normalizeH="0" baseline="0" noProof="0" dirty="0" err="1" smtClean="0">
                <a:ln>
                  <a:noFill/>
                </a:ln>
                <a:solidFill>
                  <a:schemeClr val="tx1"/>
                </a:solidFill>
                <a:effectLst/>
                <a:uLnTx/>
                <a:uFillTx/>
                <a:latin typeface="Arial" pitchFamily="34" charset="0"/>
                <a:ea typeface="+mj-ea"/>
                <a:cs typeface="Arial" pitchFamily="34" charset="0"/>
              </a:rPr>
              <a:t>Abengoa</a:t>
            </a:r>
            <a:r>
              <a:rPr kumimoji="0" lang="de-DE" sz="14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email"/>
          <a:srcRect/>
          <a:stretch>
            <a:fillRect/>
          </a:stretch>
        </p:blipFill>
        <p:spPr bwMode="auto">
          <a:xfrm>
            <a:off x="1570038" y="2662238"/>
            <a:ext cx="4856162" cy="3106737"/>
          </a:xfrm>
          <a:prstGeom prst="rect">
            <a:avLst/>
          </a:prstGeom>
          <a:noFill/>
          <a:ln w="9525">
            <a:noFill/>
            <a:miter lim="800000"/>
            <a:headEnd/>
            <a:tailEnd/>
          </a:ln>
        </p:spPr>
      </p:pic>
      <p:grpSp>
        <p:nvGrpSpPr>
          <p:cNvPr id="2" name="Group 3"/>
          <p:cNvGrpSpPr>
            <a:grpSpLocks/>
          </p:cNvGrpSpPr>
          <p:nvPr/>
        </p:nvGrpSpPr>
        <p:grpSpPr bwMode="auto">
          <a:xfrm>
            <a:off x="2224088" y="3841750"/>
            <a:ext cx="415925" cy="239713"/>
            <a:chOff x="1180" y="2436"/>
            <a:chExt cx="262" cy="151"/>
          </a:xfrm>
        </p:grpSpPr>
        <p:sp>
          <p:nvSpPr>
            <p:cNvPr id="21562" name="Freeform 4"/>
            <p:cNvSpPr>
              <a:spLocks/>
            </p:cNvSpPr>
            <p:nvPr/>
          </p:nvSpPr>
          <p:spPr bwMode="auto">
            <a:xfrm>
              <a:off x="1180" y="2480"/>
              <a:ext cx="172" cy="107"/>
            </a:xfrm>
            <a:custGeom>
              <a:avLst/>
              <a:gdLst>
                <a:gd name="T0" fmla="*/ 0 w 172"/>
                <a:gd name="T1" fmla="*/ 93 h 107"/>
                <a:gd name="T2" fmla="*/ 8 w 172"/>
                <a:gd name="T3" fmla="*/ 107 h 107"/>
                <a:gd name="T4" fmla="*/ 172 w 172"/>
                <a:gd name="T5" fmla="*/ 14 h 107"/>
                <a:gd name="T6" fmla="*/ 163 w 172"/>
                <a:gd name="T7" fmla="*/ 0 h 107"/>
                <a:gd name="T8" fmla="*/ 0 w 172"/>
                <a:gd name="T9" fmla="*/ 93 h 107"/>
                <a:gd name="T10" fmla="*/ 0 60000 65536"/>
                <a:gd name="T11" fmla="*/ 0 60000 65536"/>
                <a:gd name="T12" fmla="*/ 0 60000 65536"/>
                <a:gd name="T13" fmla="*/ 0 60000 65536"/>
                <a:gd name="T14" fmla="*/ 0 60000 65536"/>
                <a:gd name="T15" fmla="*/ 0 w 172"/>
                <a:gd name="T16" fmla="*/ 0 h 107"/>
                <a:gd name="T17" fmla="*/ 172 w 172"/>
                <a:gd name="T18" fmla="*/ 107 h 107"/>
              </a:gdLst>
              <a:ahLst/>
              <a:cxnLst>
                <a:cxn ang="T10">
                  <a:pos x="T0" y="T1"/>
                </a:cxn>
                <a:cxn ang="T11">
                  <a:pos x="T2" y="T3"/>
                </a:cxn>
                <a:cxn ang="T12">
                  <a:pos x="T4" y="T5"/>
                </a:cxn>
                <a:cxn ang="T13">
                  <a:pos x="T6" y="T7"/>
                </a:cxn>
                <a:cxn ang="T14">
                  <a:pos x="T8" y="T9"/>
                </a:cxn>
              </a:cxnLst>
              <a:rect l="T15" t="T16" r="T17" b="T18"/>
              <a:pathLst>
                <a:path w="172" h="107">
                  <a:moveTo>
                    <a:pt x="0" y="93"/>
                  </a:moveTo>
                  <a:lnTo>
                    <a:pt x="8" y="107"/>
                  </a:lnTo>
                  <a:lnTo>
                    <a:pt x="172" y="14"/>
                  </a:lnTo>
                  <a:lnTo>
                    <a:pt x="163" y="0"/>
                  </a:lnTo>
                  <a:lnTo>
                    <a:pt x="0" y="93"/>
                  </a:lnTo>
                  <a:close/>
                </a:path>
              </a:pathLst>
            </a:custGeom>
            <a:solidFill>
              <a:srgbClr val="FFFF00"/>
            </a:solidFill>
            <a:ln w="9525">
              <a:solidFill>
                <a:srgbClr val="FFFF00"/>
              </a:solidFill>
              <a:round/>
              <a:headEnd/>
              <a:tailEnd/>
            </a:ln>
          </p:spPr>
          <p:txBody>
            <a:bodyPr/>
            <a:lstStyle/>
            <a:p>
              <a:endParaRPr lang="de-DE"/>
            </a:p>
          </p:txBody>
        </p:sp>
        <p:sp>
          <p:nvSpPr>
            <p:cNvPr id="21563" name="Freeform 5"/>
            <p:cNvSpPr>
              <a:spLocks/>
            </p:cNvSpPr>
            <p:nvPr/>
          </p:nvSpPr>
          <p:spPr bwMode="auto">
            <a:xfrm>
              <a:off x="1319" y="2436"/>
              <a:ext cx="123" cy="103"/>
            </a:xfrm>
            <a:custGeom>
              <a:avLst/>
              <a:gdLst>
                <a:gd name="T0" fmla="*/ 53 w 123"/>
                <a:gd name="T1" fmla="*/ 103 h 103"/>
                <a:gd name="T2" fmla="*/ 123 w 123"/>
                <a:gd name="T3" fmla="*/ 0 h 103"/>
                <a:gd name="T4" fmla="*/ 0 w 123"/>
                <a:gd name="T5" fmla="*/ 5 h 103"/>
                <a:gd name="T6" fmla="*/ 53 w 123"/>
                <a:gd name="T7" fmla="*/ 103 h 103"/>
                <a:gd name="T8" fmla="*/ 0 60000 65536"/>
                <a:gd name="T9" fmla="*/ 0 60000 65536"/>
                <a:gd name="T10" fmla="*/ 0 60000 65536"/>
                <a:gd name="T11" fmla="*/ 0 60000 65536"/>
                <a:gd name="T12" fmla="*/ 0 w 123"/>
                <a:gd name="T13" fmla="*/ 0 h 103"/>
                <a:gd name="T14" fmla="*/ 123 w 123"/>
                <a:gd name="T15" fmla="*/ 103 h 103"/>
              </a:gdLst>
              <a:ahLst/>
              <a:cxnLst>
                <a:cxn ang="T8">
                  <a:pos x="T0" y="T1"/>
                </a:cxn>
                <a:cxn ang="T9">
                  <a:pos x="T2" y="T3"/>
                </a:cxn>
                <a:cxn ang="T10">
                  <a:pos x="T4" y="T5"/>
                </a:cxn>
                <a:cxn ang="T11">
                  <a:pos x="T6" y="T7"/>
                </a:cxn>
              </a:cxnLst>
              <a:rect l="T12" t="T13" r="T14" b="T15"/>
              <a:pathLst>
                <a:path w="123" h="103">
                  <a:moveTo>
                    <a:pt x="53" y="103"/>
                  </a:moveTo>
                  <a:lnTo>
                    <a:pt x="123" y="0"/>
                  </a:lnTo>
                  <a:lnTo>
                    <a:pt x="0" y="5"/>
                  </a:lnTo>
                  <a:lnTo>
                    <a:pt x="53" y="103"/>
                  </a:lnTo>
                  <a:close/>
                </a:path>
              </a:pathLst>
            </a:custGeom>
            <a:solidFill>
              <a:srgbClr val="FFFF00"/>
            </a:solidFill>
            <a:ln w="9525">
              <a:solidFill>
                <a:srgbClr val="FFFF00"/>
              </a:solidFill>
              <a:round/>
              <a:headEnd/>
              <a:tailEnd/>
            </a:ln>
          </p:spPr>
          <p:txBody>
            <a:bodyPr/>
            <a:lstStyle/>
            <a:p>
              <a:endParaRPr lang="de-DE"/>
            </a:p>
          </p:txBody>
        </p:sp>
      </p:grpSp>
      <p:grpSp>
        <p:nvGrpSpPr>
          <p:cNvPr id="3" name="Group 6"/>
          <p:cNvGrpSpPr>
            <a:grpSpLocks/>
          </p:cNvGrpSpPr>
          <p:nvPr/>
        </p:nvGrpSpPr>
        <p:grpSpPr bwMode="auto">
          <a:xfrm>
            <a:off x="2760663" y="3678238"/>
            <a:ext cx="223837" cy="519112"/>
            <a:chOff x="1518" y="2333"/>
            <a:chExt cx="141" cy="327"/>
          </a:xfrm>
        </p:grpSpPr>
        <p:sp>
          <p:nvSpPr>
            <p:cNvPr id="21560" name="Freeform 7"/>
            <p:cNvSpPr>
              <a:spLocks/>
            </p:cNvSpPr>
            <p:nvPr/>
          </p:nvSpPr>
          <p:spPr bwMode="auto">
            <a:xfrm>
              <a:off x="1518" y="2432"/>
              <a:ext cx="96" cy="228"/>
            </a:xfrm>
            <a:custGeom>
              <a:avLst/>
              <a:gdLst>
                <a:gd name="T0" fmla="*/ 0 w 96"/>
                <a:gd name="T1" fmla="*/ 222 h 228"/>
                <a:gd name="T2" fmla="*/ 13 w 96"/>
                <a:gd name="T3" fmla="*/ 228 h 228"/>
                <a:gd name="T4" fmla="*/ 96 w 96"/>
                <a:gd name="T5" fmla="*/ 5 h 228"/>
                <a:gd name="T6" fmla="*/ 82 w 96"/>
                <a:gd name="T7" fmla="*/ 0 h 228"/>
                <a:gd name="T8" fmla="*/ 0 w 96"/>
                <a:gd name="T9" fmla="*/ 222 h 228"/>
                <a:gd name="T10" fmla="*/ 0 60000 65536"/>
                <a:gd name="T11" fmla="*/ 0 60000 65536"/>
                <a:gd name="T12" fmla="*/ 0 60000 65536"/>
                <a:gd name="T13" fmla="*/ 0 60000 65536"/>
                <a:gd name="T14" fmla="*/ 0 60000 65536"/>
                <a:gd name="T15" fmla="*/ 0 w 96"/>
                <a:gd name="T16" fmla="*/ 0 h 228"/>
                <a:gd name="T17" fmla="*/ 96 w 96"/>
                <a:gd name="T18" fmla="*/ 228 h 228"/>
              </a:gdLst>
              <a:ahLst/>
              <a:cxnLst>
                <a:cxn ang="T10">
                  <a:pos x="T0" y="T1"/>
                </a:cxn>
                <a:cxn ang="T11">
                  <a:pos x="T2" y="T3"/>
                </a:cxn>
                <a:cxn ang="T12">
                  <a:pos x="T4" y="T5"/>
                </a:cxn>
                <a:cxn ang="T13">
                  <a:pos x="T6" y="T7"/>
                </a:cxn>
                <a:cxn ang="T14">
                  <a:pos x="T8" y="T9"/>
                </a:cxn>
              </a:cxnLst>
              <a:rect l="T15" t="T16" r="T17" b="T18"/>
              <a:pathLst>
                <a:path w="96" h="228">
                  <a:moveTo>
                    <a:pt x="0" y="222"/>
                  </a:moveTo>
                  <a:lnTo>
                    <a:pt x="13" y="228"/>
                  </a:lnTo>
                  <a:lnTo>
                    <a:pt x="96" y="5"/>
                  </a:lnTo>
                  <a:lnTo>
                    <a:pt x="82" y="0"/>
                  </a:lnTo>
                  <a:lnTo>
                    <a:pt x="0" y="222"/>
                  </a:lnTo>
                  <a:close/>
                </a:path>
              </a:pathLst>
            </a:custGeom>
            <a:solidFill>
              <a:srgbClr val="FFFF00"/>
            </a:solidFill>
            <a:ln w="9525">
              <a:solidFill>
                <a:srgbClr val="FFFF00"/>
              </a:solidFill>
              <a:round/>
              <a:headEnd/>
              <a:tailEnd/>
            </a:ln>
          </p:spPr>
          <p:txBody>
            <a:bodyPr/>
            <a:lstStyle/>
            <a:p>
              <a:endParaRPr lang="de-DE"/>
            </a:p>
          </p:txBody>
        </p:sp>
        <p:sp>
          <p:nvSpPr>
            <p:cNvPr id="21561" name="Freeform 8"/>
            <p:cNvSpPr>
              <a:spLocks/>
            </p:cNvSpPr>
            <p:nvPr/>
          </p:nvSpPr>
          <p:spPr bwMode="auto">
            <a:xfrm>
              <a:off x="1555" y="2333"/>
              <a:ext cx="104" cy="124"/>
            </a:xfrm>
            <a:custGeom>
              <a:avLst/>
              <a:gdLst>
                <a:gd name="T0" fmla="*/ 104 w 104"/>
                <a:gd name="T1" fmla="*/ 124 h 124"/>
                <a:gd name="T2" fmla="*/ 90 w 104"/>
                <a:gd name="T3" fmla="*/ 0 h 124"/>
                <a:gd name="T4" fmla="*/ 0 w 104"/>
                <a:gd name="T5" fmla="*/ 85 h 124"/>
                <a:gd name="T6" fmla="*/ 104 w 104"/>
                <a:gd name="T7" fmla="*/ 124 h 124"/>
                <a:gd name="T8" fmla="*/ 0 60000 65536"/>
                <a:gd name="T9" fmla="*/ 0 60000 65536"/>
                <a:gd name="T10" fmla="*/ 0 60000 65536"/>
                <a:gd name="T11" fmla="*/ 0 60000 65536"/>
                <a:gd name="T12" fmla="*/ 0 w 104"/>
                <a:gd name="T13" fmla="*/ 0 h 124"/>
                <a:gd name="T14" fmla="*/ 104 w 104"/>
                <a:gd name="T15" fmla="*/ 124 h 124"/>
              </a:gdLst>
              <a:ahLst/>
              <a:cxnLst>
                <a:cxn ang="T8">
                  <a:pos x="T0" y="T1"/>
                </a:cxn>
                <a:cxn ang="T9">
                  <a:pos x="T2" y="T3"/>
                </a:cxn>
                <a:cxn ang="T10">
                  <a:pos x="T4" y="T5"/>
                </a:cxn>
                <a:cxn ang="T11">
                  <a:pos x="T6" y="T7"/>
                </a:cxn>
              </a:cxnLst>
              <a:rect l="T12" t="T13" r="T14" b="T15"/>
              <a:pathLst>
                <a:path w="104" h="124">
                  <a:moveTo>
                    <a:pt x="104" y="124"/>
                  </a:moveTo>
                  <a:lnTo>
                    <a:pt x="90" y="0"/>
                  </a:lnTo>
                  <a:lnTo>
                    <a:pt x="0" y="85"/>
                  </a:lnTo>
                  <a:lnTo>
                    <a:pt x="104" y="124"/>
                  </a:lnTo>
                  <a:close/>
                </a:path>
              </a:pathLst>
            </a:custGeom>
            <a:solidFill>
              <a:srgbClr val="FFFF00"/>
            </a:solidFill>
            <a:ln w="9525">
              <a:solidFill>
                <a:srgbClr val="FFFF00"/>
              </a:solidFill>
              <a:round/>
              <a:headEnd/>
              <a:tailEnd/>
            </a:ln>
          </p:spPr>
          <p:txBody>
            <a:bodyPr/>
            <a:lstStyle/>
            <a:p>
              <a:endParaRPr lang="de-DE"/>
            </a:p>
          </p:txBody>
        </p:sp>
      </p:grpSp>
      <p:sp>
        <p:nvSpPr>
          <p:cNvPr id="21509" name="Oval 9"/>
          <p:cNvSpPr>
            <a:spLocks noChangeArrowheads="1"/>
          </p:cNvSpPr>
          <p:nvPr/>
        </p:nvSpPr>
        <p:spPr bwMode="auto">
          <a:xfrm>
            <a:off x="2146300" y="2182813"/>
            <a:ext cx="142875" cy="141287"/>
          </a:xfrm>
          <a:prstGeom prst="ellipse">
            <a:avLst/>
          </a:prstGeom>
          <a:solidFill>
            <a:srgbClr val="FFFF00"/>
          </a:solidFill>
          <a:ln w="25400">
            <a:solidFill>
              <a:srgbClr val="FFFF00"/>
            </a:solidFill>
            <a:round/>
            <a:headEnd/>
            <a:tailEnd/>
          </a:ln>
        </p:spPr>
        <p:txBody>
          <a:bodyPr/>
          <a:lstStyle/>
          <a:p>
            <a:endParaRPr lang="de-DE"/>
          </a:p>
        </p:txBody>
      </p:sp>
      <p:sp>
        <p:nvSpPr>
          <p:cNvPr id="21510" name="Rectangle 10"/>
          <p:cNvSpPr>
            <a:spLocks noChangeArrowheads="1"/>
          </p:cNvSpPr>
          <p:nvPr/>
        </p:nvSpPr>
        <p:spPr bwMode="auto">
          <a:xfrm>
            <a:off x="2330450" y="2235200"/>
            <a:ext cx="327025" cy="25400"/>
          </a:xfrm>
          <a:prstGeom prst="rect">
            <a:avLst/>
          </a:prstGeom>
          <a:solidFill>
            <a:srgbClr val="FFFF00"/>
          </a:solidFill>
          <a:ln w="9525">
            <a:solidFill>
              <a:srgbClr val="FFFF00"/>
            </a:solidFill>
            <a:miter lim="800000"/>
            <a:headEnd/>
            <a:tailEnd/>
          </a:ln>
        </p:spPr>
        <p:txBody>
          <a:bodyPr/>
          <a:lstStyle/>
          <a:p>
            <a:endParaRPr lang="de-DE"/>
          </a:p>
        </p:txBody>
      </p:sp>
      <p:sp>
        <p:nvSpPr>
          <p:cNvPr id="21511" name="Freeform 11"/>
          <p:cNvSpPr>
            <a:spLocks/>
          </p:cNvSpPr>
          <p:nvPr/>
        </p:nvSpPr>
        <p:spPr bwMode="auto">
          <a:xfrm>
            <a:off x="2309813" y="2014538"/>
            <a:ext cx="293687" cy="193675"/>
          </a:xfrm>
          <a:custGeom>
            <a:avLst/>
            <a:gdLst>
              <a:gd name="T0" fmla="*/ 0 w 185"/>
              <a:gd name="T1" fmla="*/ 2147483647 h 122"/>
              <a:gd name="T2" fmla="*/ 2147483647 w 185"/>
              <a:gd name="T3" fmla="*/ 2147483647 h 122"/>
              <a:gd name="T4" fmla="*/ 2147483647 w 185"/>
              <a:gd name="T5" fmla="*/ 2147483647 h 122"/>
              <a:gd name="T6" fmla="*/ 2147483647 w 185"/>
              <a:gd name="T7" fmla="*/ 0 h 122"/>
              <a:gd name="T8" fmla="*/ 0 w 185"/>
              <a:gd name="T9" fmla="*/ 2147483647 h 122"/>
              <a:gd name="T10" fmla="*/ 0 60000 65536"/>
              <a:gd name="T11" fmla="*/ 0 60000 65536"/>
              <a:gd name="T12" fmla="*/ 0 60000 65536"/>
              <a:gd name="T13" fmla="*/ 0 60000 65536"/>
              <a:gd name="T14" fmla="*/ 0 60000 65536"/>
              <a:gd name="T15" fmla="*/ 0 w 185"/>
              <a:gd name="T16" fmla="*/ 0 h 122"/>
              <a:gd name="T17" fmla="*/ 185 w 185"/>
              <a:gd name="T18" fmla="*/ 122 h 122"/>
            </a:gdLst>
            <a:ahLst/>
            <a:cxnLst>
              <a:cxn ang="T10">
                <a:pos x="T0" y="T1"/>
              </a:cxn>
              <a:cxn ang="T11">
                <a:pos x="T2" y="T3"/>
              </a:cxn>
              <a:cxn ang="T12">
                <a:pos x="T4" y="T5"/>
              </a:cxn>
              <a:cxn ang="T13">
                <a:pos x="T6" y="T7"/>
              </a:cxn>
              <a:cxn ang="T14">
                <a:pos x="T8" y="T9"/>
              </a:cxn>
            </a:cxnLst>
            <a:rect l="T15" t="T16" r="T17" b="T18"/>
            <a:pathLst>
              <a:path w="185" h="122">
                <a:moveTo>
                  <a:pt x="0" y="109"/>
                </a:moveTo>
                <a:lnTo>
                  <a:pt x="8" y="122"/>
                </a:lnTo>
                <a:lnTo>
                  <a:pt x="185" y="14"/>
                </a:lnTo>
                <a:lnTo>
                  <a:pt x="177" y="0"/>
                </a:lnTo>
                <a:lnTo>
                  <a:pt x="0" y="109"/>
                </a:lnTo>
                <a:close/>
              </a:path>
            </a:pathLst>
          </a:custGeom>
          <a:solidFill>
            <a:srgbClr val="FFFF00"/>
          </a:solidFill>
          <a:ln w="6350">
            <a:solidFill>
              <a:srgbClr val="FFFF00"/>
            </a:solidFill>
            <a:round/>
            <a:headEnd/>
            <a:tailEnd/>
          </a:ln>
        </p:spPr>
        <p:txBody>
          <a:bodyPr/>
          <a:lstStyle/>
          <a:p>
            <a:endParaRPr lang="de-DE"/>
          </a:p>
        </p:txBody>
      </p:sp>
      <p:sp>
        <p:nvSpPr>
          <p:cNvPr id="21512" name="Rectangle 12"/>
          <p:cNvSpPr>
            <a:spLocks noChangeArrowheads="1"/>
          </p:cNvSpPr>
          <p:nvPr/>
        </p:nvSpPr>
        <p:spPr bwMode="auto">
          <a:xfrm>
            <a:off x="2200275" y="2079625"/>
            <a:ext cx="25400" cy="63500"/>
          </a:xfrm>
          <a:prstGeom prst="rect">
            <a:avLst/>
          </a:prstGeom>
          <a:solidFill>
            <a:srgbClr val="FFFF00"/>
          </a:solidFill>
          <a:ln w="9525">
            <a:solidFill>
              <a:srgbClr val="FFFF00"/>
            </a:solidFill>
            <a:miter lim="800000"/>
            <a:headEnd/>
            <a:tailEnd/>
          </a:ln>
        </p:spPr>
        <p:txBody>
          <a:bodyPr/>
          <a:lstStyle/>
          <a:p>
            <a:endParaRPr lang="de-DE"/>
          </a:p>
        </p:txBody>
      </p:sp>
      <p:sp>
        <p:nvSpPr>
          <p:cNvPr id="21513" name="Freeform 13"/>
          <p:cNvSpPr>
            <a:spLocks/>
          </p:cNvSpPr>
          <p:nvPr/>
        </p:nvSpPr>
        <p:spPr bwMode="auto">
          <a:xfrm>
            <a:off x="2266950" y="1947863"/>
            <a:ext cx="122238" cy="217487"/>
          </a:xfrm>
          <a:custGeom>
            <a:avLst/>
            <a:gdLst>
              <a:gd name="T0" fmla="*/ 0 w 77"/>
              <a:gd name="T1" fmla="*/ 2147483647 h 137"/>
              <a:gd name="T2" fmla="*/ 2147483647 w 77"/>
              <a:gd name="T3" fmla="*/ 2147483647 h 137"/>
              <a:gd name="T4" fmla="*/ 2147483647 w 77"/>
              <a:gd name="T5" fmla="*/ 2147483647 h 137"/>
              <a:gd name="T6" fmla="*/ 2147483647 w 77"/>
              <a:gd name="T7" fmla="*/ 0 h 137"/>
              <a:gd name="T8" fmla="*/ 0 w 77"/>
              <a:gd name="T9" fmla="*/ 2147483647 h 137"/>
              <a:gd name="T10" fmla="*/ 0 60000 65536"/>
              <a:gd name="T11" fmla="*/ 0 60000 65536"/>
              <a:gd name="T12" fmla="*/ 0 60000 65536"/>
              <a:gd name="T13" fmla="*/ 0 60000 65536"/>
              <a:gd name="T14" fmla="*/ 0 60000 65536"/>
              <a:gd name="T15" fmla="*/ 0 w 77"/>
              <a:gd name="T16" fmla="*/ 0 h 137"/>
              <a:gd name="T17" fmla="*/ 77 w 77"/>
              <a:gd name="T18" fmla="*/ 137 h 137"/>
            </a:gdLst>
            <a:ahLst/>
            <a:cxnLst>
              <a:cxn ang="T10">
                <a:pos x="T0" y="T1"/>
              </a:cxn>
              <a:cxn ang="T11">
                <a:pos x="T2" y="T3"/>
              </a:cxn>
              <a:cxn ang="T12">
                <a:pos x="T4" y="T5"/>
              </a:cxn>
              <a:cxn ang="T13">
                <a:pos x="T6" y="T7"/>
              </a:cxn>
              <a:cxn ang="T14">
                <a:pos x="T8" y="T9"/>
              </a:cxn>
            </a:cxnLst>
            <a:rect l="T15" t="T16" r="T17" b="T18"/>
            <a:pathLst>
              <a:path w="77" h="137">
                <a:moveTo>
                  <a:pt x="0" y="129"/>
                </a:moveTo>
                <a:lnTo>
                  <a:pt x="13" y="137"/>
                </a:lnTo>
                <a:lnTo>
                  <a:pt x="77" y="8"/>
                </a:lnTo>
                <a:lnTo>
                  <a:pt x="65" y="0"/>
                </a:lnTo>
                <a:lnTo>
                  <a:pt x="0" y="129"/>
                </a:lnTo>
                <a:close/>
              </a:path>
            </a:pathLst>
          </a:custGeom>
          <a:solidFill>
            <a:srgbClr val="FFFF00"/>
          </a:solidFill>
          <a:ln w="9525">
            <a:solidFill>
              <a:srgbClr val="FFFF00"/>
            </a:solidFill>
            <a:round/>
            <a:headEnd/>
            <a:tailEnd/>
          </a:ln>
        </p:spPr>
        <p:txBody>
          <a:bodyPr/>
          <a:lstStyle/>
          <a:p>
            <a:endParaRPr lang="de-DE"/>
          </a:p>
        </p:txBody>
      </p:sp>
      <p:sp>
        <p:nvSpPr>
          <p:cNvPr id="21514" name="Rectangle 14"/>
          <p:cNvSpPr>
            <a:spLocks noChangeArrowheads="1"/>
          </p:cNvSpPr>
          <p:nvPr/>
        </p:nvSpPr>
        <p:spPr bwMode="auto">
          <a:xfrm>
            <a:off x="2200275" y="1895475"/>
            <a:ext cx="25400" cy="247650"/>
          </a:xfrm>
          <a:prstGeom prst="rect">
            <a:avLst/>
          </a:prstGeom>
          <a:solidFill>
            <a:srgbClr val="FFFF00"/>
          </a:solidFill>
          <a:ln w="9525">
            <a:solidFill>
              <a:srgbClr val="FFFF00"/>
            </a:solidFill>
            <a:miter lim="800000"/>
            <a:headEnd/>
            <a:tailEnd/>
          </a:ln>
        </p:spPr>
        <p:txBody>
          <a:bodyPr/>
          <a:lstStyle/>
          <a:p>
            <a:endParaRPr lang="de-DE"/>
          </a:p>
        </p:txBody>
      </p:sp>
      <p:sp>
        <p:nvSpPr>
          <p:cNvPr id="21515" name="Freeform 15"/>
          <p:cNvSpPr>
            <a:spLocks/>
          </p:cNvSpPr>
          <p:nvPr/>
        </p:nvSpPr>
        <p:spPr bwMode="auto">
          <a:xfrm>
            <a:off x="1960563" y="2095500"/>
            <a:ext cx="168275" cy="112713"/>
          </a:xfrm>
          <a:custGeom>
            <a:avLst/>
            <a:gdLst>
              <a:gd name="T0" fmla="*/ 2147483647 w 106"/>
              <a:gd name="T1" fmla="*/ 2147483647 h 71"/>
              <a:gd name="T2" fmla="*/ 2147483647 w 106"/>
              <a:gd name="T3" fmla="*/ 2147483647 h 71"/>
              <a:gd name="T4" fmla="*/ 2147483647 w 106"/>
              <a:gd name="T5" fmla="*/ 0 h 71"/>
              <a:gd name="T6" fmla="*/ 0 w 106"/>
              <a:gd name="T7" fmla="*/ 2147483647 h 71"/>
              <a:gd name="T8" fmla="*/ 2147483647 w 106"/>
              <a:gd name="T9" fmla="*/ 2147483647 h 71"/>
              <a:gd name="T10" fmla="*/ 0 60000 65536"/>
              <a:gd name="T11" fmla="*/ 0 60000 65536"/>
              <a:gd name="T12" fmla="*/ 0 60000 65536"/>
              <a:gd name="T13" fmla="*/ 0 60000 65536"/>
              <a:gd name="T14" fmla="*/ 0 60000 65536"/>
              <a:gd name="T15" fmla="*/ 0 w 106"/>
              <a:gd name="T16" fmla="*/ 0 h 71"/>
              <a:gd name="T17" fmla="*/ 106 w 106"/>
              <a:gd name="T18" fmla="*/ 71 h 71"/>
            </a:gdLst>
            <a:ahLst/>
            <a:cxnLst>
              <a:cxn ang="T10">
                <a:pos x="T0" y="T1"/>
              </a:cxn>
              <a:cxn ang="T11">
                <a:pos x="T2" y="T3"/>
              </a:cxn>
              <a:cxn ang="T12">
                <a:pos x="T4" y="T5"/>
              </a:cxn>
              <a:cxn ang="T13">
                <a:pos x="T6" y="T7"/>
              </a:cxn>
              <a:cxn ang="T14">
                <a:pos x="T8" y="T9"/>
              </a:cxn>
            </a:cxnLst>
            <a:rect l="T15" t="T16" r="T17" b="T18"/>
            <a:pathLst>
              <a:path w="106" h="71">
                <a:moveTo>
                  <a:pt x="97" y="71"/>
                </a:moveTo>
                <a:lnTo>
                  <a:pt x="106" y="58"/>
                </a:lnTo>
                <a:lnTo>
                  <a:pt x="8" y="0"/>
                </a:lnTo>
                <a:lnTo>
                  <a:pt x="0" y="14"/>
                </a:lnTo>
                <a:lnTo>
                  <a:pt x="97" y="71"/>
                </a:lnTo>
                <a:close/>
              </a:path>
            </a:pathLst>
          </a:custGeom>
          <a:solidFill>
            <a:srgbClr val="FFFF00"/>
          </a:solidFill>
          <a:ln w="9525">
            <a:solidFill>
              <a:srgbClr val="FFFF00"/>
            </a:solidFill>
            <a:round/>
            <a:headEnd/>
            <a:tailEnd/>
          </a:ln>
        </p:spPr>
        <p:txBody>
          <a:bodyPr/>
          <a:lstStyle/>
          <a:p>
            <a:endParaRPr lang="de-DE"/>
          </a:p>
        </p:txBody>
      </p:sp>
      <p:sp>
        <p:nvSpPr>
          <p:cNvPr id="21516" name="Freeform 16"/>
          <p:cNvSpPr>
            <a:spLocks/>
          </p:cNvSpPr>
          <p:nvPr/>
        </p:nvSpPr>
        <p:spPr bwMode="auto">
          <a:xfrm>
            <a:off x="2027238" y="1965325"/>
            <a:ext cx="144462" cy="204788"/>
          </a:xfrm>
          <a:custGeom>
            <a:avLst/>
            <a:gdLst>
              <a:gd name="T0" fmla="*/ 2147483647 w 91"/>
              <a:gd name="T1" fmla="*/ 2147483647 h 129"/>
              <a:gd name="T2" fmla="*/ 2147483647 w 91"/>
              <a:gd name="T3" fmla="*/ 2147483647 h 129"/>
              <a:gd name="T4" fmla="*/ 2147483647 w 91"/>
              <a:gd name="T5" fmla="*/ 0 h 129"/>
              <a:gd name="T6" fmla="*/ 0 w 91"/>
              <a:gd name="T7" fmla="*/ 2147483647 h 129"/>
              <a:gd name="T8" fmla="*/ 2147483647 w 91"/>
              <a:gd name="T9" fmla="*/ 2147483647 h 129"/>
              <a:gd name="T10" fmla="*/ 0 60000 65536"/>
              <a:gd name="T11" fmla="*/ 0 60000 65536"/>
              <a:gd name="T12" fmla="*/ 0 60000 65536"/>
              <a:gd name="T13" fmla="*/ 0 60000 65536"/>
              <a:gd name="T14" fmla="*/ 0 60000 65536"/>
              <a:gd name="T15" fmla="*/ 0 w 91"/>
              <a:gd name="T16" fmla="*/ 0 h 129"/>
              <a:gd name="T17" fmla="*/ 91 w 91"/>
              <a:gd name="T18" fmla="*/ 129 h 129"/>
            </a:gdLst>
            <a:ahLst/>
            <a:cxnLst>
              <a:cxn ang="T10">
                <a:pos x="T0" y="T1"/>
              </a:cxn>
              <a:cxn ang="T11">
                <a:pos x="T2" y="T3"/>
              </a:cxn>
              <a:cxn ang="T12">
                <a:pos x="T4" y="T5"/>
              </a:cxn>
              <a:cxn ang="T13">
                <a:pos x="T6" y="T7"/>
              </a:cxn>
              <a:cxn ang="T14">
                <a:pos x="T8" y="T9"/>
              </a:cxn>
            </a:cxnLst>
            <a:rect l="T15" t="T16" r="T17" b="T18"/>
            <a:pathLst>
              <a:path w="91" h="129">
                <a:moveTo>
                  <a:pt x="80" y="129"/>
                </a:moveTo>
                <a:lnTo>
                  <a:pt x="91" y="116"/>
                </a:lnTo>
                <a:lnTo>
                  <a:pt x="11" y="0"/>
                </a:lnTo>
                <a:lnTo>
                  <a:pt x="0" y="12"/>
                </a:lnTo>
                <a:lnTo>
                  <a:pt x="80" y="129"/>
                </a:lnTo>
                <a:close/>
              </a:path>
            </a:pathLst>
          </a:custGeom>
          <a:solidFill>
            <a:srgbClr val="FFFF00"/>
          </a:solidFill>
          <a:ln w="9525">
            <a:solidFill>
              <a:srgbClr val="FFFF00"/>
            </a:solidFill>
            <a:round/>
            <a:headEnd/>
            <a:tailEnd/>
          </a:ln>
        </p:spPr>
        <p:txBody>
          <a:bodyPr/>
          <a:lstStyle/>
          <a:p>
            <a:endParaRPr lang="de-DE"/>
          </a:p>
        </p:txBody>
      </p:sp>
      <p:sp>
        <p:nvSpPr>
          <p:cNvPr id="21517" name="Rectangle 17"/>
          <p:cNvSpPr>
            <a:spLocks noChangeArrowheads="1"/>
          </p:cNvSpPr>
          <p:nvPr/>
        </p:nvSpPr>
        <p:spPr bwMode="auto">
          <a:xfrm>
            <a:off x="1927225" y="2235200"/>
            <a:ext cx="179388" cy="25400"/>
          </a:xfrm>
          <a:prstGeom prst="rect">
            <a:avLst/>
          </a:prstGeom>
          <a:solidFill>
            <a:srgbClr val="FFFF00"/>
          </a:solidFill>
          <a:ln w="9525">
            <a:solidFill>
              <a:srgbClr val="FFFF00"/>
            </a:solidFill>
            <a:miter lim="800000"/>
            <a:headEnd/>
            <a:tailEnd/>
          </a:ln>
        </p:spPr>
        <p:txBody>
          <a:bodyPr/>
          <a:lstStyle/>
          <a:p>
            <a:endParaRPr lang="de-DE"/>
          </a:p>
        </p:txBody>
      </p:sp>
      <p:sp>
        <p:nvSpPr>
          <p:cNvPr id="21518" name="Freeform 18"/>
          <p:cNvSpPr>
            <a:spLocks/>
          </p:cNvSpPr>
          <p:nvPr/>
        </p:nvSpPr>
        <p:spPr bwMode="auto">
          <a:xfrm>
            <a:off x="1920875" y="2076450"/>
            <a:ext cx="207963" cy="131763"/>
          </a:xfrm>
          <a:custGeom>
            <a:avLst/>
            <a:gdLst>
              <a:gd name="T0" fmla="*/ 2147483647 w 131"/>
              <a:gd name="T1" fmla="*/ 2147483647 h 83"/>
              <a:gd name="T2" fmla="*/ 2147483647 w 131"/>
              <a:gd name="T3" fmla="*/ 2147483647 h 83"/>
              <a:gd name="T4" fmla="*/ 2147483647 w 131"/>
              <a:gd name="T5" fmla="*/ 0 h 83"/>
              <a:gd name="T6" fmla="*/ 0 w 131"/>
              <a:gd name="T7" fmla="*/ 2147483647 h 83"/>
              <a:gd name="T8" fmla="*/ 2147483647 w 131"/>
              <a:gd name="T9" fmla="*/ 2147483647 h 83"/>
              <a:gd name="T10" fmla="*/ 0 60000 65536"/>
              <a:gd name="T11" fmla="*/ 0 60000 65536"/>
              <a:gd name="T12" fmla="*/ 0 60000 65536"/>
              <a:gd name="T13" fmla="*/ 0 60000 65536"/>
              <a:gd name="T14" fmla="*/ 0 60000 65536"/>
              <a:gd name="T15" fmla="*/ 0 w 131"/>
              <a:gd name="T16" fmla="*/ 0 h 83"/>
              <a:gd name="T17" fmla="*/ 131 w 131"/>
              <a:gd name="T18" fmla="*/ 83 h 83"/>
            </a:gdLst>
            <a:ahLst/>
            <a:cxnLst>
              <a:cxn ang="T10">
                <a:pos x="T0" y="T1"/>
              </a:cxn>
              <a:cxn ang="T11">
                <a:pos x="T2" y="T3"/>
              </a:cxn>
              <a:cxn ang="T12">
                <a:pos x="T4" y="T5"/>
              </a:cxn>
              <a:cxn ang="T13">
                <a:pos x="T6" y="T7"/>
              </a:cxn>
              <a:cxn ang="T14">
                <a:pos x="T8" y="T9"/>
              </a:cxn>
            </a:cxnLst>
            <a:rect l="T15" t="T16" r="T17" b="T18"/>
            <a:pathLst>
              <a:path w="131" h="83">
                <a:moveTo>
                  <a:pt x="122" y="83"/>
                </a:moveTo>
                <a:lnTo>
                  <a:pt x="131" y="70"/>
                </a:lnTo>
                <a:lnTo>
                  <a:pt x="8" y="0"/>
                </a:lnTo>
                <a:lnTo>
                  <a:pt x="0" y="13"/>
                </a:lnTo>
                <a:lnTo>
                  <a:pt x="122" y="83"/>
                </a:lnTo>
                <a:close/>
              </a:path>
            </a:pathLst>
          </a:custGeom>
          <a:solidFill>
            <a:srgbClr val="FFFF00"/>
          </a:solidFill>
          <a:ln w="9525">
            <a:solidFill>
              <a:srgbClr val="FFFF00"/>
            </a:solidFill>
            <a:round/>
            <a:headEnd/>
            <a:tailEnd/>
          </a:ln>
        </p:spPr>
        <p:txBody>
          <a:bodyPr/>
          <a:lstStyle/>
          <a:p>
            <a:endParaRPr lang="de-DE"/>
          </a:p>
        </p:txBody>
      </p:sp>
      <p:sp>
        <p:nvSpPr>
          <p:cNvPr id="21519" name="Freeform 19"/>
          <p:cNvSpPr>
            <a:spLocks/>
          </p:cNvSpPr>
          <p:nvPr/>
        </p:nvSpPr>
        <p:spPr bwMode="auto">
          <a:xfrm>
            <a:off x="1962150" y="2298700"/>
            <a:ext cx="166688" cy="96838"/>
          </a:xfrm>
          <a:custGeom>
            <a:avLst/>
            <a:gdLst>
              <a:gd name="T0" fmla="*/ 2147483647 w 105"/>
              <a:gd name="T1" fmla="*/ 2147483647 h 61"/>
              <a:gd name="T2" fmla="*/ 2147483647 w 105"/>
              <a:gd name="T3" fmla="*/ 0 h 61"/>
              <a:gd name="T4" fmla="*/ 0 w 105"/>
              <a:gd name="T5" fmla="*/ 2147483647 h 61"/>
              <a:gd name="T6" fmla="*/ 2147483647 w 105"/>
              <a:gd name="T7" fmla="*/ 2147483647 h 61"/>
              <a:gd name="T8" fmla="*/ 2147483647 w 105"/>
              <a:gd name="T9" fmla="*/ 2147483647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105" y="15"/>
                </a:moveTo>
                <a:lnTo>
                  <a:pt x="98" y="0"/>
                </a:lnTo>
                <a:lnTo>
                  <a:pt x="0" y="46"/>
                </a:lnTo>
                <a:lnTo>
                  <a:pt x="7" y="61"/>
                </a:lnTo>
                <a:lnTo>
                  <a:pt x="105" y="15"/>
                </a:lnTo>
                <a:close/>
              </a:path>
            </a:pathLst>
          </a:custGeom>
          <a:solidFill>
            <a:srgbClr val="FFFF00"/>
          </a:solidFill>
          <a:ln w="9525">
            <a:solidFill>
              <a:srgbClr val="FFFF00"/>
            </a:solidFill>
            <a:round/>
            <a:headEnd/>
            <a:tailEnd/>
          </a:ln>
        </p:spPr>
        <p:txBody>
          <a:bodyPr/>
          <a:lstStyle/>
          <a:p>
            <a:endParaRPr lang="de-DE"/>
          </a:p>
        </p:txBody>
      </p:sp>
      <p:sp>
        <p:nvSpPr>
          <p:cNvPr id="21520" name="Rectangle 20"/>
          <p:cNvSpPr>
            <a:spLocks noChangeArrowheads="1"/>
          </p:cNvSpPr>
          <p:nvPr/>
        </p:nvSpPr>
        <p:spPr bwMode="auto">
          <a:xfrm>
            <a:off x="1843088" y="2235200"/>
            <a:ext cx="263525" cy="25400"/>
          </a:xfrm>
          <a:prstGeom prst="rect">
            <a:avLst/>
          </a:prstGeom>
          <a:solidFill>
            <a:srgbClr val="FFFF00"/>
          </a:solidFill>
          <a:ln w="9525">
            <a:solidFill>
              <a:srgbClr val="FFFF00"/>
            </a:solidFill>
            <a:miter lim="800000"/>
            <a:headEnd/>
            <a:tailEnd/>
          </a:ln>
        </p:spPr>
        <p:txBody>
          <a:bodyPr/>
          <a:lstStyle/>
          <a:p>
            <a:endParaRPr lang="de-DE"/>
          </a:p>
        </p:txBody>
      </p:sp>
      <p:sp>
        <p:nvSpPr>
          <p:cNvPr id="21521" name="Freeform 21"/>
          <p:cNvSpPr>
            <a:spLocks/>
          </p:cNvSpPr>
          <p:nvPr/>
        </p:nvSpPr>
        <p:spPr bwMode="auto">
          <a:xfrm>
            <a:off x="2062163" y="2339975"/>
            <a:ext cx="109537" cy="157163"/>
          </a:xfrm>
          <a:custGeom>
            <a:avLst/>
            <a:gdLst>
              <a:gd name="T0" fmla="*/ 2147483647 w 69"/>
              <a:gd name="T1" fmla="*/ 2147483647 h 99"/>
              <a:gd name="T2" fmla="*/ 2147483647 w 69"/>
              <a:gd name="T3" fmla="*/ 0 h 99"/>
              <a:gd name="T4" fmla="*/ 0 w 69"/>
              <a:gd name="T5" fmla="*/ 2147483647 h 99"/>
              <a:gd name="T6" fmla="*/ 2147483647 w 69"/>
              <a:gd name="T7" fmla="*/ 2147483647 h 99"/>
              <a:gd name="T8" fmla="*/ 2147483647 w 69"/>
              <a:gd name="T9" fmla="*/ 2147483647 h 99"/>
              <a:gd name="T10" fmla="*/ 0 60000 65536"/>
              <a:gd name="T11" fmla="*/ 0 60000 65536"/>
              <a:gd name="T12" fmla="*/ 0 60000 65536"/>
              <a:gd name="T13" fmla="*/ 0 60000 65536"/>
              <a:gd name="T14" fmla="*/ 0 60000 65536"/>
              <a:gd name="T15" fmla="*/ 0 w 69"/>
              <a:gd name="T16" fmla="*/ 0 h 99"/>
              <a:gd name="T17" fmla="*/ 69 w 69"/>
              <a:gd name="T18" fmla="*/ 99 h 99"/>
            </a:gdLst>
            <a:ahLst/>
            <a:cxnLst>
              <a:cxn ang="T10">
                <a:pos x="T0" y="T1"/>
              </a:cxn>
              <a:cxn ang="T11">
                <a:pos x="T2" y="T3"/>
              </a:cxn>
              <a:cxn ang="T12">
                <a:pos x="T4" y="T5"/>
              </a:cxn>
              <a:cxn ang="T13">
                <a:pos x="T6" y="T7"/>
              </a:cxn>
              <a:cxn ang="T14">
                <a:pos x="T8" y="T9"/>
              </a:cxn>
            </a:cxnLst>
            <a:rect l="T15" t="T16" r="T17" b="T18"/>
            <a:pathLst>
              <a:path w="69" h="99">
                <a:moveTo>
                  <a:pt x="69" y="12"/>
                </a:moveTo>
                <a:lnTo>
                  <a:pt x="58" y="0"/>
                </a:lnTo>
                <a:lnTo>
                  <a:pt x="0" y="86"/>
                </a:lnTo>
                <a:lnTo>
                  <a:pt x="11" y="99"/>
                </a:lnTo>
                <a:lnTo>
                  <a:pt x="69" y="12"/>
                </a:lnTo>
                <a:close/>
              </a:path>
            </a:pathLst>
          </a:custGeom>
          <a:solidFill>
            <a:srgbClr val="FFFF00"/>
          </a:solidFill>
          <a:ln w="9525">
            <a:solidFill>
              <a:srgbClr val="FFFF00"/>
            </a:solidFill>
            <a:round/>
            <a:headEnd/>
            <a:tailEnd/>
          </a:ln>
        </p:spPr>
        <p:txBody>
          <a:bodyPr/>
          <a:lstStyle/>
          <a:p>
            <a:endParaRPr lang="de-DE"/>
          </a:p>
        </p:txBody>
      </p:sp>
      <p:sp>
        <p:nvSpPr>
          <p:cNvPr id="21522" name="Freeform 22"/>
          <p:cNvSpPr>
            <a:spLocks/>
          </p:cNvSpPr>
          <p:nvPr/>
        </p:nvSpPr>
        <p:spPr bwMode="auto">
          <a:xfrm>
            <a:off x="1922463" y="2298700"/>
            <a:ext cx="206375" cy="117475"/>
          </a:xfrm>
          <a:custGeom>
            <a:avLst/>
            <a:gdLst>
              <a:gd name="T0" fmla="*/ 2147483647 w 130"/>
              <a:gd name="T1" fmla="*/ 2147483647 h 74"/>
              <a:gd name="T2" fmla="*/ 2147483647 w 130"/>
              <a:gd name="T3" fmla="*/ 0 h 74"/>
              <a:gd name="T4" fmla="*/ 0 w 130"/>
              <a:gd name="T5" fmla="*/ 2147483647 h 74"/>
              <a:gd name="T6" fmla="*/ 2147483647 w 130"/>
              <a:gd name="T7" fmla="*/ 2147483647 h 74"/>
              <a:gd name="T8" fmla="*/ 2147483647 w 130"/>
              <a:gd name="T9" fmla="*/ 2147483647 h 74"/>
              <a:gd name="T10" fmla="*/ 0 60000 65536"/>
              <a:gd name="T11" fmla="*/ 0 60000 65536"/>
              <a:gd name="T12" fmla="*/ 0 60000 65536"/>
              <a:gd name="T13" fmla="*/ 0 60000 65536"/>
              <a:gd name="T14" fmla="*/ 0 60000 65536"/>
              <a:gd name="T15" fmla="*/ 0 w 130"/>
              <a:gd name="T16" fmla="*/ 0 h 74"/>
              <a:gd name="T17" fmla="*/ 130 w 130"/>
              <a:gd name="T18" fmla="*/ 74 h 74"/>
            </a:gdLst>
            <a:ahLst/>
            <a:cxnLst>
              <a:cxn ang="T10">
                <a:pos x="T0" y="T1"/>
              </a:cxn>
              <a:cxn ang="T11">
                <a:pos x="T2" y="T3"/>
              </a:cxn>
              <a:cxn ang="T12">
                <a:pos x="T4" y="T5"/>
              </a:cxn>
              <a:cxn ang="T13">
                <a:pos x="T6" y="T7"/>
              </a:cxn>
              <a:cxn ang="T14">
                <a:pos x="T8" y="T9"/>
              </a:cxn>
            </a:cxnLst>
            <a:rect l="T15" t="T16" r="T17" b="T18"/>
            <a:pathLst>
              <a:path w="130" h="74">
                <a:moveTo>
                  <a:pt x="130" y="15"/>
                </a:moveTo>
                <a:lnTo>
                  <a:pt x="123" y="0"/>
                </a:lnTo>
                <a:lnTo>
                  <a:pt x="0" y="59"/>
                </a:lnTo>
                <a:lnTo>
                  <a:pt x="7" y="74"/>
                </a:lnTo>
                <a:lnTo>
                  <a:pt x="130" y="15"/>
                </a:lnTo>
                <a:close/>
              </a:path>
            </a:pathLst>
          </a:custGeom>
          <a:solidFill>
            <a:srgbClr val="FFFF00"/>
          </a:solidFill>
          <a:ln w="9525">
            <a:solidFill>
              <a:srgbClr val="FFFF00"/>
            </a:solidFill>
            <a:round/>
            <a:headEnd/>
            <a:tailEnd/>
          </a:ln>
        </p:spPr>
        <p:txBody>
          <a:bodyPr/>
          <a:lstStyle/>
          <a:p>
            <a:endParaRPr lang="de-DE"/>
          </a:p>
        </p:txBody>
      </p:sp>
      <p:sp>
        <p:nvSpPr>
          <p:cNvPr id="21523" name="Rectangle 23"/>
          <p:cNvSpPr>
            <a:spLocks noChangeArrowheads="1"/>
          </p:cNvSpPr>
          <p:nvPr/>
        </p:nvSpPr>
        <p:spPr bwMode="auto">
          <a:xfrm>
            <a:off x="2200275" y="2363788"/>
            <a:ext cx="25400" cy="153987"/>
          </a:xfrm>
          <a:prstGeom prst="rect">
            <a:avLst/>
          </a:prstGeom>
          <a:solidFill>
            <a:srgbClr val="FFFF00"/>
          </a:solidFill>
          <a:ln w="9525">
            <a:solidFill>
              <a:srgbClr val="FFFF00"/>
            </a:solidFill>
            <a:miter lim="800000"/>
            <a:headEnd/>
            <a:tailEnd/>
          </a:ln>
        </p:spPr>
        <p:txBody>
          <a:bodyPr/>
          <a:lstStyle/>
          <a:p>
            <a:endParaRPr lang="de-DE"/>
          </a:p>
        </p:txBody>
      </p:sp>
      <p:sp>
        <p:nvSpPr>
          <p:cNvPr id="21524" name="Freeform 24"/>
          <p:cNvSpPr>
            <a:spLocks/>
          </p:cNvSpPr>
          <p:nvPr/>
        </p:nvSpPr>
        <p:spPr bwMode="auto">
          <a:xfrm>
            <a:off x="1974850" y="2339975"/>
            <a:ext cx="198438" cy="296863"/>
          </a:xfrm>
          <a:custGeom>
            <a:avLst/>
            <a:gdLst>
              <a:gd name="T0" fmla="*/ 2147483647 w 125"/>
              <a:gd name="T1" fmla="*/ 2147483647 h 187"/>
              <a:gd name="T2" fmla="*/ 2147483647 w 125"/>
              <a:gd name="T3" fmla="*/ 0 h 187"/>
              <a:gd name="T4" fmla="*/ 0 w 125"/>
              <a:gd name="T5" fmla="*/ 2147483647 h 187"/>
              <a:gd name="T6" fmla="*/ 2147483647 w 125"/>
              <a:gd name="T7" fmla="*/ 2147483647 h 187"/>
              <a:gd name="T8" fmla="*/ 2147483647 w 125"/>
              <a:gd name="T9" fmla="*/ 2147483647 h 187"/>
              <a:gd name="T10" fmla="*/ 0 60000 65536"/>
              <a:gd name="T11" fmla="*/ 0 60000 65536"/>
              <a:gd name="T12" fmla="*/ 0 60000 65536"/>
              <a:gd name="T13" fmla="*/ 0 60000 65536"/>
              <a:gd name="T14" fmla="*/ 0 60000 65536"/>
              <a:gd name="T15" fmla="*/ 0 w 125"/>
              <a:gd name="T16" fmla="*/ 0 h 187"/>
              <a:gd name="T17" fmla="*/ 125 w 125"/>
              <a:gd name="T18" fmla="*/ 187 h 187"/>
            </a:gdLst>
            <a:ahLst/>
            <a:cxnLst>
              <a:cxn ang="T10">
                <a:pos x="T0" y="T1"/>
              </a:cxn>
              <a:cxn ang="T11">
                <a:pos x="T2" y="T3"/>
              </a:cxn>
              <a:cxn ang="T12">
                <a:pos x="T4" y="T5"/>
              </a:cxn>
              <a:cxn ang="T13">
                <a:pos x="T6" y="T7"/>
              </a:cxn>
              <a:cxn ang="T14">
                <a:pos x="T8" y="T9"/>
              </a:cxn>
            </a:cxnLst>
            <a:rect l="T15" t="T16" r="T17" b="T18"/>
            <a:pathLst>
              <a:path w="125" h="187">
                <a:moveTo>
                  <a:pt x="125" y="11"/>
                </a:moveTo>
                <a:lnTo>
                  <a:pt x="113" y="0"/>
                </a:lnTo>
                <a:lnTo>
                  <a:pt x="0" y="176"/>
                </a:lnTo>
                <a:lnTo>
                  <a:pt x="13" y="187"/>
                </a:lnTo>
                <a:lnTo>
                  <a:pt x="125" y="11"/>
                </a:lnTo>
                <a:close/>
              </a:path>
            </a:pathLst>
          </a:custGeom>
          <a:solidFill>
            <a:srgbClr val="FFFF00"/>
          </a:solidFill>
          <a:ln w="9525">
            <a:solidFill>
              <a:srgbClr val="FFFF00"/>
            </a:solidFill>
            <a:round/>
            <a:headEnd/>
            <a:tailEnd/>
          </a:ln>
        </p:spPr>
        <p:txBody>
          <a:bodyPr/>
          <a:lstStyle/>
          <a:p>
            <a:endParaRPr lang="de-DE"/>
          </a:p>
        </p:txBody>
      </p:sp>
      <p:sp>
        <p:nvSpPr>
          <p:cNvPr id="21525" name="Freeform 25"/>
          <p:cNvSpPr>
            <a:spLocks/>
          </p:cNvSpPr>
          <p:nvPr/>
        </p:nvSpPr>
        <p:spPr bwMode="auto">
          <a:xfrm>
            <a:off x="2266950" y="2339975"/>
            <a:ext cx="1277938" cy="2097088"/>
          </a:xfrm>
          <a:custGeom>
            <a:avLst/>
            <a:gdLst>
              <a:gd name="T0" fmla="*/ 2147483647 w 805"/>
              <a:gd name="T1" fmla="*/ 0 h 1321"/>
              <a:gd name="T2" fmla="*/ 0 w 805"/>
              <a:gd name="T3" fmla="*/ 2147483647 h 1321"/>
              <a:gd name="T4" fmla="*/ 2147483647 w 805"/>
              <a:gd name="T5" fmla="*/ 2147483647 h 1321"/>
              <a:gd name="T6" fmla="*/ 2147483647 w 805"/>
              <a:gd name="T7" fmla="*/ 2147483647 h 1321"/>
              <a:gd name="T8" fmla="*/ 2147483647 w 805"/>
              <a:gd name="T9" fmla="*/ 0 h 1321"/>
              <a:gd name="T10" fmla="*/ 0 60000 65536"/>
              <a:gd name="T11" fmla="*/ 0 60000 65536"/>
              <a:gd name="T12" fmla="*/ 0 60000 65536"/>
              <a:gd name="T13" fmla="*/ 0 60000 65536"/>
              <a:gd name="T14" fmla="*/ 0 60000 65536"/>
              <a:gd name="T15" fmla="*/ 0 w 805"/>
              <a:gd name="T16" fmla="*/ 0 h 1321"/>
              <a:gd name="T17" fmla="*/ 805 w 805"/>
              <a:gd name="T18" fmla="*/ 1321 h 1321"/>
            </a:gdLst>
            <a:ahLst/>
            <a:cxnLst>
              <a:cxn ang="T10">
                <a:pos x="T0" y="T1"/>
              </a:cxn>
              <a:cxn ang="T11">
                <a:pos x="T2" y="T3"/>
              </a:cxn>
              <a:cxn ang="T12">
                <a:pos x="T4" y="T5"/>
              </a:cxn>
              <a:cxn ang="T13">
                <a:pos x="T6" y="T7"/>
              </a:cxn>
              <a:cxn ang="T14">
                <a:pos x="T8" y="T9"/>
              </a:cxn>
            </a:cxnLst>
            <a:rect l="T15" t="T16" r="T17" b="T18"/>
            <a:pathLst>
              <a:path w="805" h="1321">
                <a:moveTo>
                  <a:pt x="13" y="0"/>
                </a:moveTo>
                <a:lnTo>
                  <a:pt x="0" y="11"/>
                </a:lnTo>
                <a:lnTo>
                  <a:pt x="793" y="1321"/>
                </a:lnTo>
                <a:lnTo>
                  <a:pt x="805" y="1310"/>
                </a:lnTo>
                <a:lnTo>
                  <a:pt x="13" y="0"/>
                </a:lnTo>
                <a:close/>
              </a:path>
            </a:pathLst>
          </a:custGeom>
          <a:solidFill>
            <a:srgbClr val="FFFF00"/>
          </a:solidFill>
          <a:ln w="9525">
            <a:solidFill>
              <a:srgbClr val="FFFF00"/>
            </a:solidFill>
            <a:round/>
            <a:headEnd/>
            <a:tailEnd/>
          </a:ln>
        </p:spPr>
        <p:txBody>
          <a:bodyPr/>
          <a:lstStyle/>
          <a:p>
            <a:endParaRPr lang="de-DE"/>
          </a:p>
        </p:txBody>
      </p:sp>
      <p:sp>
        <p:nvSpPr>
          <p:cNvPr id="21526" name="Freeform 26"/>
          <p:cNvSpPr>
            <a:spLocks/>
          </p:cNvSpPr>
          <p:nvPr/>
        </p:nvSpPr>
        <p:spPr bwMode="auto">
          <a:xfrm>
            <a:off x="2200275" y="2363788"/>
            <a:ext cx="42863" cy="1709737"/>
          </a:xfrm>
          <a:custGeom>
            <a:avLst/>
            <a:gdLst>
              <a:gd name="T0" fmla="*/ 2147483647 w 27"/>
              <a:gd name="T1" fmla="*/ 0 h 1077"/>
              <a:gd name="T2" fmla="*/ 0 w 27"/>
              <a:gd name="T3" fmla="*/ 0 h 1077"/>
              <a:gd name="T4" fmla="*/ 2147483647 w 27"/>
              <a:gd name="T5" fmla="*/ 2147483647 h 1077"/>
              <a:gd name="T6" fmla="*/ 2147483647 w 27"/>
              <a:gd name="T7" fmla="*/ 2147483647 h 1077"/>
              <a:gd name="T8" fmla="*/ 2147483647 w 27"/>
              <a:gd name="T9" fmla="*/ 0 h 1077"/>
              <a:gd name="T10" fmla="*/ 0 60000 65536"/>
              <a:gd name="T11" fmla="*/ 0 60000 65536"/>
              <a:gd name="T12" fmla="*/ 0 60000 65536"/>
              <a:gd name="T13" fmla="*/ 0 60000 65536"/>
              <a:gd name="T14" fmla="*/ 0 60000 65536"/>
              <a:gd name="T15" fmla="*/ 0 w 27"/>
              <a:gd name="T16" fmla="*/ 0 h 1077"/>
              <a:gd name="T17" fmla="*/ 27 w 27"/>
              <a:gd name="T18" fmla="*/ 1077 h 1077"/>
            </a:gdLst>
            <a:ahLst/>
            <a:cxnLst>
              <a:cxn ang="T10">
                <a:pos x="T0" y="T1"/>
              </a:cxn>
              <a:cxn ang="T11">
                <a:pos x="T2" y="T3"/>
              </a:cxn>
              <a:cxn ang="T12">
                <a:pos x="T4" y="T5"/>
              </a:cxn>
              <a:cxn ang="T13">
                <a:pos x="T6" y="T7"/>
              </a:cxn>
              <a:cxn ang="T14">
                <a:pos x="T8" y="T9"/>
              </a:cxn>
            </a:cxnLst>
            <a:rect l="T15" t="T16" r="T17" b="T18"/>
            <a:pathLst>
              <a:path w="27" h="1077">
                <a:moveTo>
                  <a:pt x="16" y="0"/>
                </a:moveTo>
                <a:lnTo>
                  <a:pt x="0" y="0"/>
                </a:lnTo>
                <a:lnTo>
                  <a:pt x="11" y="1077"/>
                </a:lnTo>
                <a:lnTo>
                  <a:pt x="27" y="1077"/>
                </a:lnTo>
                <a:lnTo>
                  <a:pt x="16" y="0"/>
                </a:lnTo>
                <a:close/>
              </a:path>
            </a:pathLst>
          </a:custGeom>
          <a:solidFill>
            <a:srgbClr val="FFFF00"/>
          </a:solidFill>
          <a:ln w="9525">
            <a:solidFill>
              <a:srgbClr val="FFFF00"/>
            </a:solidFill>
            <a:round/>
            <a:headEnd/>
            <a:tailEnd/>
          </a:ln>
        </p:spPr>
        <p:txBody>
          <a:bodyPr/>
          <a:lstStyle/>
          <a:p>
            <a:endParaRPr lang="de-DE"/>
          </a:p>
        </p:txBody>
      </p:sp>
      <p:sp>
        <p:nvSpPr>
          <p:cNvPr id="21527" name="Freeform 27"/>
          <p:cNvSpPr>
            <a:spLocks/>
          </p:cNvSpPr>
          <p:nvPr/>
        </p:nvSpPr>
        <p:spPr bwMode="auto">
          <a:xfrm>
            <a:off x="2309813" y="2298700"/>
            <a:ext cx="149225" cy="95250"/>
          </a:xfrm>
          <a:custGeom>
            <a:avLst/>
            <a:gdLst>
              <a:gd name="T0" fmla="*/ 2147483647 w 94"/>
              <a:gd name="T1" fmla="*/ 0 h 60"/>
              <a:gd name="T2" fmla="*/ 0 w 94"/>
              <a:gd name="T3" fmla="*/ 2147483647 h 60"/>
              <a:gd name="T4" fmla="*/ 2147483647 w 94"/>
              <a:gd name="T5" fmla="*/ 2147483647 h 60"/>
              <a:gd name="T6" fmla="*/ 2147483647 w 94"/>
              <a:gd name="T7" fmla="*/ 2147483647 h 60"/>
              <a:gd name="T8" fmla="*/ 2147483647 w 94"/>
              <a:gd name="T9" fmla="*/ 0 h 60"/>
              <a:gd name="T10" fmla="*/ 0 60000 65536"/>
              <a:gd name="T11" fmla="*/ 0 60000 65536"/>
              <a:gd name="T12" fmla="*/ 0 60000 65536"/>
              <a:gd name="T13" fmla="*/ 0 60000 65536"/>
              <a:gd name="T14" fmla="*/ 0 60000 65536"/>
              <a:gd name="T15" fmla="*/ 0 w 94"/>
              <a:gd name="T16" fmla="*/ 0 h 60"/>
              <a:gd name="T17" fmla="*/ 94 w 94"/>
              <a:gd name="T18" fmla="*/ 60 h 60"/>
            </a:gdLst>
            <a:ahLst/>
            <a:cxnLst>
              <a:cxn ang="T10">
                <a:pos x="T0" y="T1"/>
              </a:cxn>
              <a:cxn ang="T11">
                <a:pos x="T2" y="T3"/>
              </a:cxn>
              <a:cxn ang="T12">
                <a:pos x="T4" y="T5"/>
              </a:cxn>
              <a:cxn ang="T13">
                <a:pos x="T6" y="T7"/>
              </a:cxn>
              <a:cxn ang="T14">
                <a:pos x="T8" y="T9"/>
              </a:cxn>
            </a:cxnLst>
            <a:rect l="T15" t="T16" r="T17" b="T18"/>
            <a:pathLst>
              <a:path w="94" h="60">
                <a:moveTo>
                  <a:pt x="8" y="0"/>
                </a:moveTo>
                <a:lnTo>
                  <a:pt x="0" y="13"/>
                </a:lnTo>
                <a:lnTo>
                  <a:pt x="86" y="60"/>
                </a:lnTo>
                <a:lnTo>
                  <a:pt x="94" y="46"/>
                </a:lnTo>
                <a:lnTo>
                  <a:pt x="8" y="0"/>
                </a:lnTo>
                <a:close/>
              </a:path>
            </a:pathLst>
          </a:custGeom>
          <a:solidFill>
            <a:srgbClr val="FFFF00"/>
          </a:solidFill>
          <a:ln w="9525">
            <a:solidFill>
              <a:srgbClr val="FFFF00"/>
            </a:solidFill>
            <a:round/>
            <a:headEnd/>
            <a:tailEnd/>
          </a:ln>
        </p:spPr>
        <p:txBody>
          <a:bodyPr/>
          <a:lstStyle/>
          <a:p>
            <a:endParaRPr lang="de-DE"/>
          </a:p>
        </p:txBody>
      </p:sp>
      <p:sp>
        <p:nvSpPr>
          <p:cNvPr id="21528" name="Freeform 28"/>
          <p:cNvSpPr>
            <a:spLocks/>
          </p:cNvSpPr>
          <p:nvPr/>
        </p:nvSpPr>
        <p:spPr bwMode="auto">
          <a:xfrm>
            <a:off x="2311400" y="2298700"/>
            <a:ext cx="2516188" cy="1274763"/>
          </a:xfrm>
          <a:custGeom>
            <a:avLst/>
            <a:gdLst>
              <a:gd name="T0" fmla="*/ 2147483647 w 1585"/>
              <a:gd name="T1" fmla="*/ 0 h 803"/>
              <a:gd name="T2" fmla="*/ 0 w 1585"/>
              <a:gd name="T3" fmla="*/ 2147483647 h 803"/>
              <a:gd name="T4" fmla="*/ 2147483647 w 1585"/>
              <a:gd name="T5" fmla="*/ 2147483647 h 803"/>
              <a:gd name="T6" fmla="*/ 2147483647 w 1585"/>
              <a:gd name="T7" fmla="*/ 2147483647 h 803"/>
              <a:gd name="T8" fmla="*/ 2147483647 w 1585"/>
              <a:gd name="T9" fmla="*/ 0 h 803"/>
              <a:gd name="T10" fmla="*/ 0 60000 65536"/>
              <a:gd name="T11" fmla="*/ 0 60000 65536"/>
              <a:gd name="T12" fmla="*/ 0 60000 65536"/>
              <a:gd name="T13" fmla="*/ 0 60000 65536"/>
              <a:gd name="T14" fmla="*/ 0 60000 65536"/>
              <a:gd name="T15" fmla="*/ 0 w 1585"/>
              <a:gd name="T16" fmla="*/ 0 h 803"/>
              <a:gd name="T17" fmla="*/ 1585 w 1585"/>
              <a:gd name="T18" fmla="*/ 803 h 803"/>
            </a:gdLst>
            <a:ahLst/>
            <a:cxnLst>
              <a:cxn ang="T10">
                <a:pos x="T0" y="T1"/>
              </a:cxn>
              <a:cxn ang="T11">
                <a:pos x="T2" y="T3"/>
              </a:cxn>
              <a:cxn ang="T12">
                <a:pos x="T4" y="T5"/>
              </a:cxn>
              <a:cxn ang="T13">
                <a:pos x="T6" y="T7"/>
              </a:cxn>
              <a:cxn ang="T14">
                <a:pos x="T8" y="T9"/>
              </a:cxn>
            </a:cxnLst>
            <a:rect l="T15" t="T16" r="T17" b="T18"/>
            <a:pathLst>
              <a:path w="1585" h="803">
                <a:moveTo>
                  <a:pt x="7" y="0"/>
                </a:moveTo>
                <a:lnTo>
                  <a:pt x="0" y="15"/>
                </a:lnTo>
                <a:lnTo>
                  <a:pt x="1578" y="803"/>
                </a:lnTo>
                <a:lnTo>
                  <a:pt x="1585" y="788"/>
                </a:lnTo>
                <a:lnTo>
                  <a:pt x="7" y="0"/>
                </a:lnTo>
                <a:close/>
              </a:path>
            </a:pathLst>
          </a:custGeom>
          <a:solidFill>
            <a:srgbClr val="FFFF00"/>
          </a:solidFill>
          <a:ln w="6350">
            <a:solidFill>
              <a:srgbClr val="FFFF00"/>
            </a:solidFill>
            <a:round/>
            <a:headEnd/>
            <a:tailEnd/>
          </a:ln>
        </p:spPr>
        <p:txBody>
          <a:bodyPr/>
          <a:lstStyle/>
          <a:p>
            <a:endParaRPr lang="de-DE"/>
          </a:p>
        </p:txBody>
      </p:sp>
      <p:sp>
        <p:nvSpPr>
          <p:cNvPr id="21529" name="Freeform 29"/>
          <p:cNvSpPr>
            <a:spLocks/>
          </p:cNvSpPr>
          <p:nvPr/>
        </p:nvSpPr>
        <p:spPr bwMode="auto">
          <a:xfrm>
            <a:off x="2319338" y="2163763"/>
            <a:ext cx="163512" cy="76200"/>
          </a:xfrm>
          <a:custGeom>
            <a:avLst/>
            <a:gdLst>
              <a:gd name="T0" fmla="*/ 0 w 103"/>
              <a:gd name="T1" fmla="*/ 2147483647 h 48"/>
              <a:gd name="T2" fmla="*/ 2147483647 w 103"/>
              <a:gd name="T3" fmla="*/ 2147483647 h 48"/>
              <a:gd name="T4" fmla="*/ 2147483647 w 103"/>
              <a:gd name="T5" fmla="*/ 2147483647 h 48"/>
              <a:gd name="T6" fmla="*/ 2147483647 w 103"/>
              <a:gd name="T7" fmla="*/ 0 h 48"/>
              <a:gd name="T8" fmla="*/ 0 w 103"/>
              <a:gd name="T9" fmla="*/ 2147483647 h 48"/>
              <a:gd name="T10" fmla="*/ 0 60000 65536"/>
              <a:gd name="T11" fmla="*/ 0 60000 65536"/>
              <a:gd name="T12" fmla="*/ 0 60000 65536"/>
              <a:gd name="T13" fmla="*/ 0 60000 65536"/>
              <a:gd name="T14" fmla="*/ 0 60000 65536"/>
              <a:gd name="T15" fmla="*/ 0 w 103"/>
              <a:gd name="T16" fmla="*/ 0 h 48"/>
              <a:gd name="T17" fmla="*/ 103 w 103"/>
              <a:gd name="T18" fmla="*/ 48 h 48"/>
            </a:gdLst>
            <a:ahLst/>
            <a:cxnLst>
              <a:cxn ang="T10">
                <a:pos x="T0" y="T1"/>
              </a:cxn>
              <a:cxn ang="T11">
                <a:pos x="T2" y="T3"/>
              </a:cxn>
              <a:cxn ang="T12">
                <a:pos x="T4" y="T5"/>
              </a:cxn>
              <a:cxn ang="T13">
                <a:pos x="T6" y="T7"/>
              </a:cxn>
              <a:cxn ang="T14">
                <a:pos x="T8" y="T9"/>
              </a:cxn>
            </a:cxnLst>
            <a:rect l="T15" t="T16" r="T17" b="T18"/>
            <a:pathLst>
              <a:path w="103" h="48">
                <a:moveTo>
                  <a:pt x="0" y="32"/>
                </a:moveTo>
                <a:lnTo>
                  <a:pt x="6" y="48"/>
                </a:lnTo>
                <a:lnTo>
                  <a:pt x="103" y="15"/>
                </a:lnTo>
                <a:lnTo>
                  <a:pt x="98" y="0"/>
                </a:lnTo>
                <a:lnTo>
                  <a:pt x="0" y="32"/>
                </a:lnTo>
                <a:close/>
              </a:path>
            </a:pathLst>
          </a:custGeom>
          <a:solidFill>
            <a:srgbClr val="FFFF00"/>
          </a:solidFill>
          <a:ln w="9525">
            <a:solidFill>
              <a:srgbClr val="FFFF00"/>
            </a:solidFill>
            <a:round/>
            <a:headEnd/>
            <a:tailEnd/>
          </a:ln>
        </p:spPr>
        <p:txBody>
          <a:bodyPr/>
          <a:lstStyle/>
          <a:p>
            <a:endParaRPr lang="de-DE"/>
          </a:p>
        </p:txBody>
      </p:sp>
      <p:sp>
        <p:nvSpPr>
          <p:cNvPr id="21530" name="Freeform 30"/>
          <p:cNvSpPr>
            <a:spLocks/>
          </p:cNvSpPr>
          <p:nvPr/>
        </p:nvSpPr>
        <p:spPr bwMode="auto">
          <a:xfrm>
            <a:off x="2289175" y="2043113"/>
            <a:ext cx="127000" cy="144462"/>
          </a:xfrm>
          <a:custGeom>
            <a:avLst/>
            <a:gdLst>
              <a:gd name="T0" fmla="*/ 0 w 80"/>
              <a:gd name="T1" fmla="*/ 2147483647 h 91"/>
              <a:gd name="T2" fmla="*/ 2147483647 w 80"/>
              <a:gd name="T3" fmla="*/ 2147483647 h 91"/>
              <a:gd name="T4" fmla="*/ 2147483647 w 80"/>
              <a:gd name="T5" fmla="*/ 2147483647 h 91"/>
              <a:gd name="T6" fmla="*/ 2147483647 w 80"/>
              <a:gd name="T7" fmla="*/ 0 h 91"/>
              <a:gd name="T8" fmla="*/ 0 w 80"/>
              <a:gd name="T9" fmla="*/ 2147483647 h 91"/>
              <a:gd name="T10" fmla="*/ 0 60000 65536"/>
              <a:gd name="T11" fmla="*/ 0 60000 65536"/>
              <a:gd name="T12" fmla="*/ 0 60000 65536"/>
              <a:gd name="T13" fmla="*/ 0 60000 65536"/>
              <a:gd name="T14" fmla="*/ 0 60000 65536"/>
              <a:gd name="T15" fmla="*/ 0 w 80"/>
              <a:gd name="T16" fmla="*/ 0 h 91"/>
              <a:gd name="T17" fmla="*/ 80 w 80"/>
              <a:gd name="T18" fmla="*/ 91 h 91"/>
            </a:gdLst>
            <a:ahLst/>
            <a:cxnLst>
              <a:cxn ang="T10">
                <a:pos x="T0" y="T1"/>
              </a:cxn>
              <a:cxn ang="T11">
                <a:pos x="T2" y="T3"/>
              </a:cxn>
              <a:cxn ang="T12">
                <a:pos x="T4" y="T5"/>
              </a:cxn>
              <a:cxn ang="T13">
                <a:pos x="T6" y="T7"/>
              </a:cxn>
              <a:cxn ang="T14">
                <a:pos x="T8" y="T9"/>
              </a:cxn>
            </a:cxnLst>
            <a:rect l="T15" t="T16" r="T17" b="T18"/>
            <a:pathLst>
              <a:path w="80" h="91">
                <a:moveTo>
                  <a:pt x="0" y="78"/>
                </a:moveTo>
                <a:lnTo>
                  <a:pt x="11" y="91"/>
                </a:lnTo>
                <a:lnTo>
                  <a:pt x="80" y="12"/>
                </a:lnTo>
                <a:lnTo>
                  <a:pt x="69" y="0"/>
                </a:lnTo>
                <a:lnTo>
                  <a:pt x="0" y="78"/>
                </a:lnTo>
                <a:close/>
              </a:path>
            </a:pathLst>
          </a:custGeom>
          <a:solidFill>
            <a:srgbClr val="FFFF00"/>
          </a:solidFill>
          <a:ln w="9525">
            <a:solidFill>
              <a:srgbClr val="FFFF00"/>
            </a:solidFill>
            <a:round/>
            <a:headEnd/>
            <a:tailEnd/>
          </a:ln>
        </p:spPr>
        <p:txBody>
          <a:bodyPr/>
          <a:lstStyle/>
          <a:p>
            <a:endParaRPr lang="de-DE"/>
          </a:p>
        </p:txBody>
      </p:sp>
      <p:sp>
        <p:nvSpPr>
          <p:cNvPr id="21531" name="Freeform 31"/>
          <p:cNvSpPr>
            <a:spLocks/>
          </p:cNvSpPr>
          <p:nvPr/>
        </p:nvSpPr>
        <p:spPr bwMode="auto">
          <a:xfrm>
            <a:off x="2236788" y="2024063"/>
            <a:ext cx="46037" cy="125412"/>
          </a:xfrm>
          <a:custGeom>
            <a:avLst/>
            <a:gdLst>
              <a:gd name="T0" fmla="*/ 0 w 29"/>
              <a:gd name="T1" fmla="*/ 2147483647 h 79"/>
              <a:gd name="T2" fmla="*/ 2147483647 w 29"/>
              <a:gd name="T3" fmla="*/ 2147483647 h 79"/>
              <a:gd name="T4" fmla="*/ 2147483647 w 29"/>
              <a:gd name="T5" fmla="*/ 2147483647 h 79"/>
              <a:gd name="T6" fmla="*/ 2147483647 w 29"/>
              <a:gd name="T7" fmla="*/ 0 h 79"/>
              <a:gd name="T8" fmla="*/ 0 w 29"/>
              <a:gd name="T9" fmla="*/ 2147483647 h 79"/>
              <a:gd name="T10" fmla="*/ 0 60000 65536"/>
              <a:gd name="T11" fmla="*/ 0 60000 65536"/>
              <a:gd name="T12" fmla="*/ 0 60000 65536"/>
              <a:gd name="T13" fmla="*/ 0 60000 65536"/>
              <a:gd name="T14" fmla="*/ 0 60000 65536"/>
              <a:gd name="T15" fmla="*/ 0 w 29"/>
              <a:gd name="T16" fmla="*/ 0 h 79"/>
              <a:gd name="T17" fmla="*/ 29 w 29"/>
              <a:gd name="T18" fmla="*/ 79 h 79"/>
            </a:gdLst>
            <a:ahLst/>
            <a:cxnLst>
              <a:cxn ang="T10">
                <a:pos x="T0" y="T1"/>
              </a:cxn>
              <a:cxn ang="T11">
                <a:pos x="T2" y="T3"/>
              </a:cxn>
              <a:cxn ang="T12">
                <a:pos x="T4" y="T5"/>
              </a:cxn>
              <a:cxn ang="T13">
                <a:pos x="T6" y="T7"/>
              </a:cxn>
              <a:cxn ang="T14">
                <a:pos x="T8" y="T9"/>
              </a:cxn>
            </a:cxnLst>
            <a:rect l="T15" t="T16" r="T17" b="T18"/>
            <a:pathLst>
              <a:path w="29" h="79">
                <a:moveTo>
                  <a:pt x="0" y="77"/>
                </a:moveTo>
                <a:lnTo>
                  <a:pt x="15" y="79"/>
                </a:lnTo>
                <a:lnTo>
                  <a:pt x="29" y="2"/>
                </a:lnTo>
                <a:lnTo>
                  <a:pt x="14" y="0"/>
                </a:lnTo>
                <a:lnTo>
                  <a:pt x="0" y="77"/>
                </a:lnTo>
                <a:close/>
              </a:path>
            </a:pathLst>
          </a:custGeom>
          <a:solidFill>
            <a:srgbClr val="FFFF00"/>
          </a:solidFill>
          <a:ln w="9525">
            <a:solidFill>
              <a:srgbClr val="FFFF00"/>
            </a:solidFill>
            <a:round/>
            <a:headEnd/>
            <a:tailEnd/>
          </a:ln>
        </p:spPr>
        <p:txBody>
          <a:bodyPr/>
          <a:lstStyle/>
          <a:p>
            <a:endParaRPr lang="de-DE"/>
          </a:p>
        </p:txBody>
      </p:sp>
      <p:sp>
        <p:nvSpPr>
          <p:cNvPr id="21532" name="Freeform 32"/>
          <p:cNvSpPr>
            <a:spLocks/>
          </p:cNvSpPr>
          <p:nvPr/>
        </p:nvSpPr>
        <p:spPr bwMode="auto">
          <a:xfrm>
            <a:off x="2138363" y="2024063"/>
            <a:ext cx="63500" cy="128587"/>
          </a:xfrm>
          <a:custGeom>
            <a:avLst/>
            <a:gdLst>
              <a:gd name="T0" fmla="*/ 2147483647 w 40"/>
              <a:gd name="T1" fmla="*/ 2147483647 h 81"/>
              <a:gd name="T2" fmla="*/ 2147483647 w 40"/>
              <a:gd name="T3" fmla="*/ 2147483647 h 81"/>
              <a:gd name="T4" fmla="*/ 2147483647 w 40"/>
              <a:gd name="T5" fmla="*/ 0 h 81"/>
              <a:gd name="T6" fmla="*/ 0 w 40"/>
              <a:gd name="T7" fmla="*/ 2147483647 h 81"/>
              <a:gd name="T8" fmla="*/ 2147483647 w 40"/>
              <a:gd name="T9" fmla="*/ 2147483647 h 81"/>
              <a:gd name="T10" fmla="*/ 0 60000 65536"/>
              <a:gd name="T11" fmla="*/ 0 60000 65536"/>
              <a:gd name="T12" fmla="*/ 0 60000 65536"/>
              <a:gd name="T13" fmla="*/ 0 60000 65536"/>
              <a:gd name="T14" fmla="*/ 0 60000 65536"/>
              <a:gd name="T15" fmla="*/ 0 w 40"/>
              <a:gd name="T16" fmla="*/ 0 h 81"/>
              <a:gd name="T17" fmla="*/ 40 w 40"/>
              <a:gd name="T18" fmla="*/ 81 h 81"/>
            </a:gdLst>
            <a:ahLst/>
            <a:cxnLst>
              <a:cxn ang="T10">
                <a:pos x="T0" y="T1"/>
              </a:cxn>
              <a:cxn ang="T11">
                <a:pos x="T2" y="T3"/>
              </a:cxn>
              <a:cxn ang="T12">
                <a:pos x="T4" y="T5"/>
              </a:cxn>
              <a:cxn ang="T13">
                <a:pos x="T6" y="T7"/>
              </a:cxn>
              <a:cxn ang="T14">
                <a:pos x="T8" y="T9"/>
              </a:cxn>
            </a:cxnLst>
            <a:rect l="T15" t="T16" r="T17" b="T18"/>
            <a:pathLst>
              <a:path w="40" h="81">
                <a:moveTo>
                  <a:pt x="25" y="81"/>
                </a:moveTo>
                <a:lnTo>
                  <a:pt x="40" y="77"/>
                </a:lnTo>
                <a:lnTo>
                  <a:pt x="16" y="0"/>
                </a:lnTo>
                <a:lnTo>
                  <a:pt x="0" y="4"/>
                </a:lnTo>
                <a:lnTo>
                  <a:pt x="25" y="81"/>
                </a:lnTo>
                <a:close/>
              </a:path>
            </a:pathLst>
          </a:custGeom>
          <a:solidFill>
            <a:srgbClr val="FFFF00"/>
          </a:solidFill>
          <a:ln w="9525">
            <a:solidFill>
              <a:srgbClr val="FFFF00"/>
            </a:solidFill>
            <a:round/>
            <a:headEnd/>
            <a:tailEnd/>
          </a:ln>
        </p:spPr>
        <p:txBody>
          <a:bodyPr/>
          <a:lstStyle/>
          <a:p>
            <a:endParaRPr lang="de-DE"/>
          </a:p>
        </p:txBody>
      </p:sp>
      <p:sp>
        <p:nvSpPr>
          <p:cNvPr id="21533" name="Freeform 33"/>
          <p:cNvSpPr>
            <a:spLocks/>
          </p:cNvSpPr>
          <p:nvPr/>
        </p:nvSpPr>
        <p:spPr bwMode="auto">
          <a:xfrm>
            <a:off x="2008188" y="2043113"/>
            <a:ext cx="139700" cy="144462"/>
          </a:xfrm>
          <a:custGeom>
            <a:avLst/>
            <a:gdLst>
              <a:gd name="T0" fmla="*/ 2147483647 w 88"/>
              <a:gd name="T1" fmla="*/ 2147483647 h 91"/>
              <a:gd name="T2" fmla="*/ 2147483647 w 88"/>
              <a:gd name="T3" fmla="*/ 2147483647 h 91"/>
              <a:gd name="T4" fmla="*/ 2147483647 w 88"/>
              <a:gd name="T5" fmla="*/ 0 h 91"/>
              <a:gd name="T6" fmla="*/ 0 w 88"/>
              <a:gd name="T7" fmla="*/ 2147483647 h 91"/>
              <a:gd name="T8" fmla="*/ 2147483647 w 88"/>
              <a:gd name="T9" fmla="*/ 2147483647 h 91"/>
              <a:gd name="T10" fmla="*/ 0 60000 65536"/>
              <a:gd name="T11" fmla="*/ 0 60000 65536"/>
              <a:gd name="T12" fmla="*/ 0 60000 65536"/>
              <a:gd name="T13" fmla="*/ 0 60000 65536"/>
              <a:gd name="T14" fmla="*/ 0 60000 65536"/>
              <a:gd name="T15" fmla="*/ 0 w 88"/>
              <a:gd name="T16" fmla="*/ 0 h 91"/>
              <a:gd name="T17" fmla="*/ 88 w 88"/>
              <a:gd name="T18" fmla="*/ 91 h 91"/>
            </a:gdLst>
            <a:ahLst/>
            <a:cxnLst>
              <a:cxn ang="T10">
                <a:pos x="T0" y="T1"/>
              </a:cxn>
              <a:cxn ang="T11">
                <a:pos x="T2" y="T3"/>
              </a:cxn>
              <a:cxn ang="T12">
                <a:pos x="T4" y="T5"/>
              </a:cxn>
              <a:cxn ang="T13">
                <a:pos x="T6" y="T7"/>
              </a:cxn>
              <a:cxn ang="T14">
                <a:pos x="T8" y="T9"/>
              </a:cxn>
            </a:cxnLst>
            <a:rect l="T15" t="T16" r="T17" b="T18"/>
            <a:pathLst>
              <a:path w="88" h="91">
                <a:moveTo>
                  <a:pt x="78" y="91"/>
                </a:moveTo>
                <a:lnTo>
                  <a:pt x="88" y="78"/>
                </a:lnTo>
                <a:lnTo>
                  <a:pt x="10" y="0"/>
                </a:lnTo>
                <a:lnTo>
                  <a:pt x="0" y="12"/>
                </a:lnTo>
                <a:lnTo>
                  <a:pt x="78" y="91"/>
                </a:lnTo>
                <a:close/>
              </a:path>
            </a:pathLst>
          </a:custGeom>
          <a:solidFill>
            <a:srgbClr val="FFFF00"/>
          </a:solidFill>
          <a:ln w="9525">
            <a:solidFill>
              <a:srgbClr val="FFFF00"/>
            </a:solidFill>
            <a:round/>
            <a:headEnd/>
            <a:tailEnd/>
          </a:ln>
        </p:spPr>
        <p:txBody>
          <a:bodyPr/>
          <a:lstStyle/>
          <a:p>
            <a:endParaRPr lang="de-DE"/>
          </a:p>
        </p:txBody>
      </p:sp>
      <p:sp>
        <p:nvSpPr>
          <p:cNvPr id="21534" name="Freeform 34"/>
          <p:cNvSpPr>
            <a:spLocks/>
          </p:cNvSpPr>
          <p:nvPr/>
        </p:nvSpPr>
        <p:spPr bwMode="auto">
          <a:xfrm>
            <a:off x="1936750" y="2163763"/>
            <a:ext cx="177800" cy="76200"/>
          </a:xfrm>
          <a:custGeom>
            <a:avLst/>
            <a:gdLst>
              <a:gd name="T0" fmla="*/ 2147483647 w 112"/>
              <a:gd name="T1" fmla="*/ 2147483647 h 48"/>
              <a:gd name="T2" fmla="*/ 2147483647 w 112"/>
              <a:gd name="T3" fmla="*/ 2147483647 h 48"/>
              <a:gd name="T4" fmla="*/ 2147483647 w 112"/>
              <a:gd name="T5" fmla="*/ 0 h 48"/>
              <a:gd name="T6" fmla="*/ 0 w 112"/>
              <a:gd name="T7" fmla="*/ 2147483647 h 48"/>
              <a:gd name="T8" fmla="*/ 2147483647 w 112"/>
              <a:gd name="T9" fmla="*/ 2147483647 h 48"/>
              <a:gd name="T10" fmla="*/ 0 60000 65536"/>
              <a:gd name="T11" fmla="*/ 0 60000 65536"/>
              <a:gd name="T12" fmla="*/ 0 60000 65536"/>
              <a:gd name="T13" fmla="*/ 0 60000 65536"/>
              <a:gd name="T14" fmla="*/ 0 60000 65536"/>
              <a:gd name="T15" fmla="*/ 0 w 112"/>
              <a:gd name="T16" fmla="*/ 0 h 48"/>
              <a:gd name="T17" fmla="*/ 112 w 112"/>
              <a:gd name="T18" fmla="*/ 48 h 48"/>
            </a:gdLst>
            <a:ahLst/>
            <a:cxnLst>
              <a:cxn ang="T10">
                <a:pos x="T0" y="T1"/>
              </a:cxn>
              <a:cxn ang="T11">
                <a:pos x="T2" y="T3"/>
              </a:cxn>
              <a:cxn ang="T12">
                <a:pos x="T4" y="T5"/>
              </a:cxn>
              <a:cxn ang="T13">
                <a:pos x="T6" y="T7"/>
              </a:cxn>
              <a:cxn ang="T14">
                <a:pos x="T8" y="T9"/>
              </a:cxn>
            </a:cxnLst>
            <a:rect l="T15" t="T16" r="T17" b="T18"/>
            <a:pathLst>
              <a:path w="112" h="48">
                <a:moveTo>
                  <a:pt x="108" y="48"/>
                </a:moveTo>
                <a:lnTo>
                  <a:pt x="112" y="32"/>
                </a:lnTo>
                <a:lnTo>
                  <a:pt x="4" y="0"/>
                </a:lnTo>
                <a:lnTo>
                  <a:pt x="0" y="15"/>
                </a:lnTo>
                <a:lnTo>
                  <a:pt x="108" y="48"/>
                </a:lnTo>
                <a:close/>
              </a:path>
            </a:pathLst>
          </a:custGeom>
          <a:solidFill>
            <a:srgbClr val="FFFF00"/>
          </a:solidFill>
          <a:ln w="9525">
            <a:solidFill>
              <a:srgbClr val="FFFF00"/>
            </a:solidFill>
            <a:round/>
            <a:headEnd/>
            <a:tailEnd/>
          </a:ln>
        </p:spPr>
        <p:txBody>
          <a:bodyPr/>
          <a:lstStyle/>
          <a:p>
            <a:endParaRPr lang="de-DE"/>
          </a:p>
        </p:txBody>
      </p:sp>
      <p:sp>
        <p:nvSpPr>
          <p:cNvPr id="21535" name="Freeform 35"/>
          <p:cNvSpPr>
            <a:spLocks/>
          </p:cNvSpPr>
          <p:nvPr/>
        </p:nvSpPr>
        <p:spPr bwMode="auto">
          <a:xfrm>
            <a:off x="1936750" y="2270125"/>
            <a:ext cx="176213" cy="58738"/>
          </a:xfrm>
          <a:custGeom>
            <a:avLst/>
            <a:gdLst>
              <a:gd name="T0" fmla="*/ 2147483647 w 111"/>
              <a:gd name="T1" fmla="*/ 2147483647 h 37"/>
              <a:gd name="T2" fmla="*/ 2147483647 w 111"/>
              <a:gd name="T3" fmla="*/ 0 h 37"/>
              <a:gd name="T4" fmla="*/ 0 w 111"/>
              <a:gd name="T5" fmla="*/ 2147483647 h 37"/>
              <a:gd name="T6" fmla="*/ 2147483647 w 111"/>
              <a:gd name="T7" fmla="*/ 2147483647 h 37"/>
              <a:gd name="T8" fmla="*/ 2147483647 w 111"/>
              <a:gd name="T9" fmla="*/ 2147483647 h 37"/>
              <a:gd name="T10" fmla="*/ 0 60000 65536"/>
              <a:gd name="T11" fmla="*/ 0 60000 65536"/>
              <a:gd name="T12" fmla="*/ 0 60000 65536"/>
              <a:gd name="T13" fmla="*/ 0 60000 65536"/>
              <a:gd name="T14" fmla="*/ 0 60000 65536"/>
              <a:gd name="T15" fmla="*/ 0 w 111"/>
              <a:gd name="T16" fmla="*/ 0 h 37"/>
              <a:gd name="T17" fmla="*/ 111 w 111"/>
              <a:gd name="T18" fmla="*/ 37 h 37"/>
            </a:gdLst>
            <a:ahLst/>
            <a:cxnLst>
              <a:cxn ang="T10">
                <a:pos x="T0" y="T1"/>
              </a:cxn>
              <a:cxn ang="T11">
                <a:pos x="T2" y="T3"/>
              </a:cxn>
              <a:cxn ang="T12">
                <a:pos x="T4" y="T5"/>
              </a:cxn>
              <a:cxn ang="T13">
                <a:pos x="T6" y="T7"/>
              </a:cxn>
              <a:cxn ang="T14">
                <a:pos x="T8" y="T9"/>
              </a:cxn>
            </a:cxnLst>
            <a:rect l="T15" t="T16" r="T17" b="T18"/>
            <a:pathLst>
              <a:path w="111" h="37">
                <a:moveTo>
                  <a:pt x="111" y="16"/>
                </a:moveTo>
                <a:lnTo>
                  <a:pt x="108" y="0"/>
                </a:lnTo>
                <a:lnTo>
                  <a:pt x="0" y="20"/>
                </a:lnTo>
                <a:lnTo>
                  <a:pt x="2" y="37"/>
                </a:lnTo>
                <a:lnTo>
                  <a:pt x="111" y="16"/>
                </a:lnTo>
                <a:close/>
              </a:path>
            </a:pathLst>
          </a:custGeom>
          <a:solidFill>
            <a:srgbClr val="FFFF00"/>
          </a:solidFill>
          <a:ln w="9525">
            <a:solidFill>
              <a:srgbClr val="FFFF00"/>
            </a:solidFill>
            <a:round/>
            <a:headEnd/>
            <a:tailEnd/>
          </a:ln>
        </p:spPr>
        <p:txBody>
          <a:bodyPr/>
          <a:lstStyle/>
          <a:p>
            <a:endParaRPr lang="de-DE"/>
          </a:p>
        </p:txBody>
      </p:sp>
      <p:sp>
        <p:nvSpPr>
          <p:cNvPr id="21536" name="Freeform 36"/>
          <p:cNvSpPr>
            <a:spLocks/>
          </p:cNvSpPr>
          <p:nvPr/>
        </p:nvSpPr>
        <p:spPr bwMode="auto">
          <a:xfrm>
            <a:off x="2006600" y="2322513"/>
            <a:ext cx="141288" cy="130175"/>
          </a:xfrm>
          <a:custGeom>
            <a:avLst/>
            <a:gdLst>
              <a:gd name="T0" fmla="*/ 2147483647 w 89"/>
              <a:gd name="T1" fmla="*/ 2147483647 h 82"/>
              <a:gd name="T2" fmla="*/ 2147483647 w 89"/>
              <a:gd name="T3" fmla="*/ 0 h 82"/>
              <a:gd name="T4" fmla="*/ 0 w 89"/>
              <a:gd name="T5" fmla="*/ 2147483647 h 82"/>
              <a:gd name="T6" fmla="*/ 2147483647 w 89"/>
              <a:gd name="T7" fmla="*/ 2147483647 h 82"/>
              <a:gd name="T8" fmla="*/ 2147483647 w 89"/>
              <a:gd name="T9" fmla="*/ 2147483647 h 82"/>
              <a:gd name="T10" fmla="*/ 0 60000 65536"/>
              <a:gd name="T11" fmla="*/ 0 60000 65536"/>
              <a:gd name="T12" fmla="*/ 0 60000 65536"/>
              <a:gd name="T13" fmla="*/ 0 60000 65536"/>
              <a:gd name="T14" fmla="*/ 0 60000 65536"/>
              <a:gd name="T15" fmla="*/ 0 w 89"/>
              <a:gd name="T16" fmla="*/ 0 h 82"/>
              <a:gd name="T17" fmla="*/ 89 w 89"/>
              <a:gd name="T18" fmla="*/ 82 h 82"/>
            </a:gdLst>
            <a:ahLst/>
            <a:cxnLst>
              <a:cxn ang="T10">
                <a:pos x="T0" y="T1"/>
              </a:cxn>
              <a:cxn ang="T11">
                <a:pos x="T2" y="T3"/>
              </a:cxn>
              <a:cxn ang="T12">
                <a:pos x="T4" y="T5"/>
              </a:cxn>
              <a:cxn ang="T13">
                <a:pos x="T6" y="T7"/>
              </a:cxn>
              <a:cxn ang="T14">
                <a:pos x="T8" y="T9"/>
              </a:cxn>
            </a:cxnLst>
            <a:rect l="T15" t="T16" r="T17" b="T18"/>
            <a:pathLst>
              <a:path w="89" h="82">
                <a:moveTo>
                  <a:pt x="89" y="14"/>
                </a:moveTo>
                <a:lnTo>
                  <a:pt x="79" y="0"/>
                </a:lnTo>
                <a:lnTo>
                  <a:pt x="0" y="68"/>
                </a:lnTo>
                <a:lnTo>
                  <a:pt x="9" y="82"/>
                </a:lnTo>
                <a:lnTo>
                  <a:pt x="89" y="14"/>
                </a:lnTo>
                <a:close/>
              </a:path>
            </a:pathLst>
          </a:custGeom>
          <a:solidFill>
            <a:srgbClr val="FFFF00"/>
          </a:solidFill>
          <a:ln w="9525">
            <a:solidFill>
              <a:srgbClr val="FFFF00"/>
            </a:solidFill>
            <a:round/>
            <a:headEnd/>
            <a:tailEnd/>
          </a:ln>
        </p:spPr>
        <p:txBody>
          <a:bodyPr/>
          <a:lstStyle/>
          <a:p>
            <a:endParaRPr lang="de-DE"/>
          </a:p>
        </p:txBody>
      </p:sp>
      <p:sp>
        <p:nvSpPr>
          <p:cNvPr id="21537" name="Freeform 37"/>
          <p:cNvSpPr>
            <a:spLocks/>
          </p:cNvSpPr>
          <p:nvPr/>
        </p:nvSpPr>
        <p:spPr bwMode="auto">
          <a:xfrm>
            <a:off x="2125663" y="2354263"/>
            <a:ext cx="74612" cy="161925"/>
          </a:xfrm>
          <a:custGeom>
            <a:avLst/>
            <a:gdLst>
              <a:gd name="T0" fmla="*/ 2147483647 w 47"/>
              <a:gd name="T1" fmla="*/ 2147483647 h 102"/>
              <a:gd name="T2" fmla="*/ 2147483647 w 47"/>
              <a:gd name="T3" fmla="*/ 0 h 102"/>
              <a:gd name="T4" fmla="*/ 0 w 47"/>
              <a:gd name="T5" fmla="*/ 2147483647 h 102"/>
              <a:gd name="T6" fmla="*/ 2147483647 w 47"/>
              <a:gd name="T7" fmla="*/ 2147483647 h 102"/>
              <a:gd name="T8" fmla="*/ 2147483647 w 47"/>
              <a:gd name="T9" fmla="*/ 2147483647 h 102"/>
              <a:gd name="T10" fmla="*/ 0 60000 65536"/>
              <a:gd name="T11" fmla="*/ 0 60000 65536"/>
              <a:gd name="T12" fmla="*/ 0 60000 65536"/>
              <a:gd name="T13" fmla="*/ 0 60000 65536"/>
              <a:gd name="T14" fmla="*/ 0 60000 65536"/>
              <a:gd name="T15" fmla="*/ 0 w 47"/>
              <a:gd name="T16" fmla="*/ 0 h 102"/>
              <a:gd name="T17" fmla="*/ 47 w 47"/>
              <a:gd name="T18" fmla="*/ 102 h 102"/>
            </a:gdLst>
            <a:ahLst/>
            <a:cxnLst>
              <a:cxn ang="T10">
                <a:pos x="T0" y="T1"/>
              </a:cxn>
              <a:cxn ang="T11">
                <a:pos x="T2" y="T3"/>
              </a:cxn>
              <a:cxn ang="T12">
                <a:pos x="T4" y="T5"/>
              </a:cxn>
              <a:cxn ang="T13">
                <a:pos x="T6" y="T7"/>
              </a:cxn>
              <a:cxn ang="T14">
                <a:pos x="T8" y="T9"/>
              </a:cxn>
            </a:cxnLst>
            <a:rect l="T15" t="T16" r="T17" b="T18"/>
            <a:pathLst>
              <a:path w="47" h="102">
                <a:moveTo>
                  <a:pt x="47" y="6"/>
                </a:moveTo>
                <a:lnTo>
                  <a:pt x="33" y="0"/>
                </a:lnTo>
                <a:lnTo>
                  <a:pt x="0" y="97"/>
                </a:lnTo>
                <a:lnTo>
                  <a:pt x="14" y="102"/>
                </a:lnTo>
                <a:lnTo>
                  <a:pt x="47" y="6"/>
                </a:lnTo>
                <a:close/>
              </a:path>
            </a:pathLst>
          </a:custGeom>
          <a:solidFill>
            <a:srgbClr val="FFFF00"/>
          </a:solidFill>
          <a:ln w="9525">
            <a:solidFill>
              <a:srgbClr val="FFFF00"/>
            </a:solidFill>
            <a:round/>
            <a:headEnd/>
            <a:tailEnd/>
          </a:ln>
        </p:spPr>
        <p:txBody>
          <a:bodyPr/>
          <a:lstStyle/>
          <a:p>
            <a:endParaRPr lang="de-DE"/>
          </a:p>
        </p:txBody>
      </p:sp>
      <p:sp>
        <p:nvSpPr>
          <p:cNvPr id="21538" name="Freeform 38"/>
          <p:cNvSpPr>
            <a:spLocks/>
          </p:cNvSpPr>
          <p:nvPr/>
        </p:nvSpPr>
        <p:spPr bwMode="auto">
          <a:xfrm>
            <a:off x="2236788" y="2357438"/>
            <a:ext cx="547687" cy="1839912"/>
          </a:xfrm>
          <a:custGeom>
            <a:avLst/>
            <a:gdLst>
              <a:gd name="T0" fmla="*/ 2147483647 w 345"/>
              <a:gd name="T1" fmla="*/ 0 h 1159"/>
              <a:gd name="T2" fmla="*/ 0 w 345"/>
              <a:gd name="T3" fmla="*/ 2147483647 h 1159"/>
              <a:gd name="T4" fmla="*/ 2147483647 w 345"/>
              <a:gd name="T5" fmla="*/ 2147483647 h 1159"/>
              <a:gd name="T6" fmla="*/ 2147483647 w 345"/>
              <a:gd name="T7" fmla="*/ 2147483647 h 1159"/>
              <a:gd name="T8" fmla="*/ 2147483647 w 345"/>
              <a:gd name="T9" fmla="*/ 0 h 1159"/>
              <a:gd name="T10" fmla="*/ 0 60000 65536"/>
              <a:gd name="T11" fmla="*/ 0 60000 65536"/>
              <a:gd name="T12" fmla="*/ 0 60000 65536"/>
              <a:gd name="T13" fmla="*/ 0 60000 65536"/>
              <a:gd name="T14" fmla="*/ 0 60000 65536"/>
              <a:gd name="T15" fmla="*/ 0 w 345"/>
              <a:gd name="T16" fmla="*/ 0 h 1159"/>
              <a:gd name="T17" fmla="*/ 345 w 345"/>
              <a:gd name="T18" fmla="*/ 1159 h 1159"/>
            </a:gdLst>
            <a:ahLst/>
            <a:cxnLst>
              <a:cxn ang="T10">
                <a:pos x="T0" y="T1"/>
              </a:cxn>
              <a:cxn ang="T11">
                <a:pos x="T2" y="T3"/>
              </a:cxn>
              <a:cxn ang="T12">
                <a:pos x="T4" y="T5"/>
              </a:cxn>
              <a:cxn ang="T13">
                <a:pos x="T6" y="T7"/>
              </a:cxn>
              <a:cxn ang="T14">
                <a:pos x="T8" y="T9"/>
              </a:cxn>
            </a:cxnLst>
            <a:rect l="T15" t="T16" r="T17" b="T18"/>
            <a:pathLst>
              <a:path w="345" h="1159">
                <a:moveTo>
                  <a:pt x="15" y="0"/>
                </a:moveTo>
                <a:lnTo>
                  <a:pt x="0" y="4"/>
                </a:lnTo>
                <a:lnTo>
                  <a:pt x="330" y="1159"/>
                </a:lnTo>
                <a:lnTo>
                  <a:pt x="345" y="1155"/>
                </a:lnTo>
                <a:lnTo>
                  <a:pt x="15" y="0"/>
                </a:lnTo>
                <a:close/>
              </a:path>
            </a:pathLst>
          </a:custGeom>
          <a:solidFill>
            <a:srgbClr val="FFFF00"/>
          </a:solidFill>
          <a:ln w="9525">
            <a:solidFill>
              <a:srgbClr val="FFFF00"/>
            </a:solidFill>
            <a:round/>
            <a:headEnd/>
            <a:tailEnd/>
          </a:ln>
        </p:spPr>
        <p:txBody>
          <a:bodyPr/>
          <a:lstStyle/>
          <a:p>
            <a:endParaRPr lang="de-DE"/>
          </a:p>
        </p:txBody>
      </p:sp>
      <p:sp>
        <p:nvSpPr>
          <p:cNvPr id="21539" name="Freeform 39"/>
          <p:cNvSpPr>
            <a:spLocks/>
          </p:cNvSpPr>
          <p:nvPr/>
        </p:nvSpPr>
        <p:spPr bwMode="auto">
          <a:xfrm>
            <a:off x="2289175" y="2324100"/>
            <a:ext cx="1254125" cy="1393825"/>
          </a:xfrm>
          <a:custGeom>
            <a:avLst/>
            <a:gdLst>
              <a:gd name="T0" fmla="*/ 2147483647 w 790"/>
              <a:gd name="T1" fmla="*/ 0 h 878"/>
              <a:gd name="T2" fmla="*/ 0 w 790"/>
              <a:gd name="T3" fmla="*/ 2147483647 h 878"/>
              <a:gd name="T4" fmla="*/ 2147483647 w 790"/>
              <a:gd name="T5" fmla="*/ 2147483647 h 878"/>
              <a:gd name="T6" fmla="*/ 2147483647 w 790"/>
              <a:gd name="T7" fmla="*/ 2147483647 h 878"/>
              <a:gd name="T8" fmla="*/ 2147483647 w 790"/>
              <a:gd name="T9" fmla="*/ 0 h 878"/>
              <a:gd name="T10" fmla="*/ 0 60000 65536"/>
              <a:gd name="T11" fmla="*/ 0 60000 65536"/>
              <a:gd name="T12" fmla="*/ 0 60000 65536"/>
              <a:gd name="T13" fmla="*/ 0 60000 65536"/>
              <a:gd name="T14" fmla="*/ 0 60000 65536"/>
              <a:gd name="T15" fmla="*/ 0 w 790"/>
              <a:gd name="T16" fmla="*/ 0 h 878"/>
              <a:gd name="T17" fmla="*/ 790 w 790"/>
              <a:gd name="T18" fmla="*/ 878 h 878"/>
            </a:gdLst>
            <a:ahLst/>
            <a:cxnLst>
              <a:cxn ang="T10">
                <a:pos x="T0" y="T1"/>
              </a:cxn>
              <a:cxn ang="T11">
                <a:pos x="T2" y="T3"/>
              </a:cxn>
              <a:cxn ang="T12">
                <a:pos x="T4" y="T5"/>
              </a:cxn>
              <a:cxn ang="T13">
                <a:pos x="T6" y="T7"/>
              </a:cxn>
              <a:cxn ang="T14">
                <a:pos x="T8" y="T9"/>
              </a:cxn>
            </a:cxnLst>
            <a:rect l="T15" t="T16" r="T17" b="T18"/>
            <a:pathLst>
              <a:path w="790" h="878">
                <a:moveTo>
                  <a:pt x="11" y="0"/>
                </a:moveTo>
                <a:lnTo>
                  <a:pt x="0" y="13"/>
                </a:lnTo>
                <a:lnTo>
                  <a:pt x="779" y="878"/>
                </a:lnTo>
                <a:lnTo>
                  <a:pt x="790" y="865"/>
                </a:lnTo>
                <a:lnTo>
                  <a:pt x="11" y="0"/>
                </a:lnTo>
                <a:close/>
              </a:path>
            </a:pathLst>
          </a:custGeom>
          <a:solidFill>
            <a:srgbClr val="FFFF00"/>
          </a:solidFill>
          <a:ln w="9525">
            <a:solidFill>
              <a:srgbClr val="FFFF00"/>
            </a:solidFill>
            <a:round/>
            <a:headEnd/>
            <a:tailEnd/>
          </a:ln>
        </p:spPr>
        <p:txBody>
          <a:bodyPr/>
          <a:lstStyle/>
          <a:p>
            <a:endParaRPr lang="de-DE"/>
          </a:p>
        </p:txBody>
      </p:sp>
      <p:sp>
        <p:nvSpPr>
          <p:cNvPr id="21540" name="Freeform 40"/>
          <p:cNvSpPr>
            <a:spLocks/>
          </p:cNvSpPr>
          <p:nvPr/>
        </p:nvSpPr>
        <p:spPr bwMode="auto">
          <a:xfrm>
            <a:off x="2322513" y="2270125"/>
            <a:ext cx="3644900" cy="860425"/>
          </a:xfrm>
          <a:custGeom>
            <a:avLst/>
            <a:gdLst>
              <a:gd name="T0" fmla="*/ 2147483647 w 2296"/>
              <a:gd name="T1" fmla="*/ 0 h 542"/>
              <a:gd name="T2" fmla="*/ 0 w 2296"/>
              <a:gd name="T3" fmla="*/ 2147483647 h 542"/>
              <a:gd name="T4" fmla="*/ 2147483647 w 2296"/>
              <a:gd name="T5" fmla="*/ 2147483647 h 542"/>
              <a:gd name="T6" fmla="*/ 2147483647 w 2296"/>
              <a:gd name="T7" fmla="*/ 2147483647 h 542"/>
              <a:gd name="T8" fmla="*/ 2147483647 w 2296"/>
              <a:gd name="T9" fmla="*/ 0 h 542"/>
              <a:gd name="T10" fmla="*/ 0 60000 65536"/>
              <a:gd name="T11" fmla="*/ 0 60000 65536"/>
              <a:gd name="T12" fmla="*/ 0 60000 65536"/>
              <a:gd name="T13" fmla="*/ 0 60000 65536"/>
              <a:gd name="T14" fmla="*/ 0 60000 65536"/>
              <a:gd name="T15" fmla="*/ 0 w 2296"/>
              <a:gd name="T16" fmla="*/ 0 h 542"/>
              <a:gd name="T17" fmla="*/ 2296 w 2296"/>
              <a:gd name="T18" fmla="*/ 542 h 542"/>
            </a:gdLst>
            <a:ahLst/>
            <a:cxnLst>
              <a:cxn ang="T10">
                <a:pos x="T0" y="T1"/>
              </a:cxn>
              <a:cxn ang="T11">
                <a:pos x="T2" y="T3"/>
              </a:cxn>
              <a:cxn ang="T12">
                <a:pos x="T4" y="T5"/>
              </a:cxn>
              <a:cxn ang="T13">
                <a:pos x="T6" y="T7"/>
              </a:cxn>
              <a:cxn ang="T14">
                <a:pos x="T8" y="T9"/>
              </a:cxn>
            </a:cxnLst>
            <a:rect l="T15" t="T16" r="T17" b="T18"/>
            <a:pathLst>
              <a:path w="2296" h="542">
                <a:moveTo>
                  <a:pt x="4" y="0"/>
                </a:moveTo>
                <a:lnTo>
                  <a:pt x="0" y="16"/>
                </a:lnTo>
                <a:lnTo>
                  <a:pt x="2292" y="542"/>
                </a:lnTo>
                <a:lnTo>
                  <a:pt x="2296" y="526"/>
                </a:lnTo>
                <a:lnTo>
                  <a:pt x="4" y="0"/>
                </a:lnTo>
                <a:close/>
              </a:path>
            </a:pathLst>
          </a:custGeom>
          <a:solidFill>
            <a:srgbClr val="FFFF00"/>
          </a:solidFill>
          <a:ln w="9525">
            <a:solidFill>
              <a:srgbClr val="FFFF00"/>
            </a:solidFill>
            <a:round/>
            <a:headEnd/>
            <a:tailEnd/>
          </a:ln>
        </p:spPr>
        <p:txBody>
          <a:bodyPr/>
          <a:lstStyle/>
          <a:p>
            <a:endParaRPr lang="de-DE"/>
          </a:p>
        </p:txBody>
      </p:sp>
      <p:grpSp>
        <p:nvGrpSpPr>
          <p:cNvPr id="4" name="Group 41"/>
          <p:cNvGrpSpPr>
            <a:grpSpLocks/>
          </p:cNvGrpSpPr>
          <p:nvPr/>
        </p:nvGrpSpPr>
        <p:grpSpPr bwMode="auto">
          <a:xfrm>
            <a:off x="3521075" y="3355975"/>
            <a:ext cx="182563" cy="1074738"/>
            <a:chOff x="1997" y="2130"/>
            <a:chExt cx="115" cy="677"/>
          </a:xfrm>
        </p:grpSpPr>
        <p:sp>
          <p:nvSpPr>
            <p:cNvPr id="21558" name="Freeform 42"/>
            <p:cNvSpPr>
              <a:spLocks/>
            </p:cNvSpPr>
            <p:nvPr/>
          </p:nvSpPr>
          <p:spPr bwMode="auto">
            <a:xfrm>
              <a:off x="1997" y="2238"/>
              <a:ext cx="67" cy="569"/>
            </a:xfrm>
            <a:custGeom>
              <a:avLst/>
              <a:gdLst>
                <a:gd name="T0" fmla="*/ 0 w 67"/>
                <a:gd name="T1" fmla="*/ 567 h 569"/>
                <a:gd name="T2" fmla="*/ 16 w 67"/>
                <a:gd name="T3" fmla="*/ 569 h 569"/>
                <a:gd name="T4" fmla="*/ 67 w 67"/>
                <a:gd name="T5" fmla="*/ 2 h 569"/>
                <a:gd name="T6" fmla="*/ 51 w 67"/>
                <a:gd name="T7" fmla="*/ 0 h 569"/>
                <a:gd name="T8" fmla="*/ 0 w 67"/>
                <a:gd name="T9" fmla="*/ 567 h 569"/>
                <a:gd name="T10" fmla="*/ 0 60000 65536"/>
                <a:gd name="T11" fmla="*/ 0 60000 65536"/>
                <a:gd name="T12" fmla="*/ 0 60000 65536"/>
                <a:gd name="T13" fmla="*/ 0 60000 65536"/>
                <a:gd name="T14" fmla="*/ 0 60000 65536"/>
                <a:gd name="T15" fmla="*/ 0 w 67"/>
                <a:gd name="T16" fmla="*/ 0 h 569"/>
                <a:gd name="T17" fmla="*/ 67 w 67"/>
                <a:gd name="T18" fmla="*/ 569 h 569"/>
              </a:gdLst>
              <a:ahLst/>
              <a:cxnLst>
                <a:cxn ang="T10">
                  <a:pos x="T0" y="T1"/>
                </a:cxn>
                <a:cxn ang="T11">
                  <a:pos x="T2" y="T3"/>
                </a:cxn>
                <a:cxn ang="T12">
                  <a:pos x="T4" y="T5"/>
                </a:cxn>
                <a:cxn ang="T13">
                  <a:pos x="T6" y="T7"/>
                </a:cxn>
                <a:cxn ang="T14">
                  <a:pos x="T8" y="T9"/>
                </a:cxn>
              </a:cxnLst>
              <a:rect l="T15" t="T16" r="T17" b="T18"/>
              <a:pathLst>
                <a:path w="67" h="569">
                  <a:moveTo>
                    <a:pt x="0" y="567"/>
                  </a:moveTo>
                  <a:lnTo>
                    <a:pt x="16" y="569"/>
                  </a:lnTo>
                  <a:lnTo>
                    <a:pt x="67" y="2"/>
                  </a:lnTo>
                  <a:lnTo>
                    <a:pt x="51" y="0"/>
                  </a:lnTo>
                  <a:lnTo>
                    <a:pt x="0" y="567"/>
                  </a:lnTo>
                  <a:close/>
                </a:path>
              </a:pathLst>
            </a:custGeom>
            <a:solidFill>
              <a:srgbClr val="FFFF00"/>
            </a:solidFill>
            <a:ln w="9525">
              <a:solidFill>
                <a:srgbClr val="FFFF00"/>
              </a:solidFill>
              <a:round/>
              <a:headEnd/>
              <a:tailEnd/>
            </a:ln>
          </p:spPr>
          <p:txBody>
            <a:bodyPr/>
            <a:lstStyle/>
            <a:p>
              <a:endParaRPr lang="de-DE"/>
            </a:p>
          </p:txBody>
        </p:sp>
        <p:sp>
          <p:nvSpPr>
            <p:cNvPr id="21559" name="Freeform 43"/>
            <p:cNvSpPr>
              <a:spLocks/>
            </p:cNvSpPr>
            <p:nvPr/>
          </p:nvSpPr>
          <p:spPr bwMode="auto">
            <a:xfrm>
              <a:off x="2001" y="2130"/>
              <a:ext cx="111" cy="115"/>
            </a:xfrm>
            <a:custGeom>
              <a:avLst/>
              <a:gdLst>
                <a:gd name="T0" fmla="*/ 111 w 111"/>
                <a:gd name="T1" fmla="*/ 115 h 115"/>
                <a:gd name="T2" fmla="*/ 65 w 111"/>
                <a:gd name="T3" fmla="*/ 0 h 115"/>
                <a:gd name="T4" fmla="*/ 0 w 111"/>
                <a:gd name="T5" fmla="*/ 105 h 115"/>
                <a:gd name="T6" fmla="*/ 111 w 111"/>
                <a:gd name="T7" fmla="*/ 115 h 115"/>
                <a:gd name="T8" fmla="*/ 0 60000 65536"/>
                <a:gd name="T9" fmla="*/ 0 60000 65536"/>
                <a:gd name="T10" fmla="*/ 0 60000 65536"/>
                <a:gd name="T11" fmla="*/ 0 60000 65536"/>
                <a:gd name="T12" fmla="*/ 0 w 111"/>
                <a:gd name="T13" fmla="*/ 0 h 115"/>
                <a:gd name="T14" fmla="*/ 111 w 111"/>
                <a:gd name="T15" fmla="*/ 115 h 115"/>
              </a:gdLst>
              <a:ahLst/>
              <a:cxnLst>
                <a:cxn ang="T8">
                  <a:pos x="T0" y="T1"/>
                </a:cxn>
                <a:cxn ang="T9">
                  <a:pos x="T2" y="T3"/>
                </a:cxn>
                <a:cxn ang="T10">
                  <a:pos x="T4" y="T5"/>
                </a:cxn>
                <a:cxn ang="T11">
                  <a:pos x="T6" y="T7"/>
                </a:cxn>
              </a:cxnLst>
              <a:rect l="T12" t="T13" r="T14" b="T15"/>
              <a:pathLst>
                <a:path w="111" h="115">
                  <a:moveTo>
                    <a:pt x="111" y="115"/>
                  </a:moveTo>
                  <a:lnTo>
                    <a:pt x="65" y="0"/>
                  </a:lnTo>
                  <a:lnTo>
                    <a:pt x="0" y="105"/>
                  </a:lnTo>
                  <a:lnTo>
                    <a:pt x="111" y="115"/>
                  </a:lnTo>
                  <a:close/>
                </a:path>
              </a:pathLst>
            </a:custGeom>
            <a:solidFill>
              <a:srgbClr val="FFFF00"/>
            </a:solidFill>
            <a:ln w="9525">
              <a:solidFill>
                <a:srgbClr val="FFFF00"/>
              </a:solidFill>
              <a:round/>
              <a:headEnd/>
              <a:tailEnd/>
            </a:ln>
          </p:spPr>
          <p:txBody>
            <a:bodyPr/>
            <a:lstStyle/>
            <a:p>
              <a:endParaRPr lang="de-DE"/>
            </a:p>
          </p:txBody>
        </p:sp>
      </p:grpSp>
      <p:grpSp>
        <p:nvGrpSpPr>
          <p:cNvPr id="5" name="Group 44"/>
          <p:cNvGrpSpPr>
            <a:grpSpLocks/>
          </p:cNvGrpSpPr>
          <p:nvPr/>
        </p:nvGrpSpPr>
        <p:grpSpPr bwMode="auto">
          <a:xfrm>
            <a:off x="3651250" y="3292475"/>
            <a:ext cx="1173163" cy="287338"/>
            <a:chOff x="2079" y="2090"/>
            <a:chExt cx="739" cy="181"/>
          </a:xfrm>
        </p:grpSpPr>
        <p:sp>
          <p:nvSpPr>
            <p:cNvPr id="21556" name="Freeform 45"/>
            <p:cNvSpPr>
              <a:spLocks/>
            </p:cNvSpPr>
            <p:nvPr/>
          </p:nvSpPr>
          <p:spPr bwMode="auto">
            <a:xfrm>
              <a:off x="2185" y="2137"/>
              <a:ext cx="633" cy="134"/>
            </a:xfrm>
            <a:custGeom>
              <a:avLst/>
              <a:gdLst>
                <a:gd name="T0" fmla="*/ 630 w 633"/>
                <a:gd name="T1" fmla="*/ 134 h 134"/>
                <a:gd name="T2" fmla="*/ 633 w 633"/>
                <a:gd name="T3" fmla="*/ 118 h 134"/>
                <a:gd name="T4" fmla="*/ 3 w 633"/>
                <a:gd name="T5" fmla="*/ 0 h 134"/>
                <a:gd name="T6" fmla="*/ 0 w 633"/>
                <a:gd name="T7" fmla="*/ 16 h 134"/>
                <a:gd name="T8" fmla="*/ 630 w 633"/>
                <a:gd name="T9" fmla="*/ 134 h 134"/>
                <a:gd name="T10" fmla="*/ 0 60000 65536"/>
                <a:gd name="T11" fmla="*/ 0 60000 65536"/>
                <a:gd name="T12" fmla="*/ 0 60000 65536"/>
                <a:gd name="T13" fmla="*/ 0 60000 65536"/>
                <a:gd name="T14" fmla="*/ 0 60000 65536"/>
                <a:gd name="T15" fmla="*/ 0 w 633"/>
                <a:gd name="T16" fmla="*/ 0 h 134"/>
                <a:gd name="T17" fmla="*/ 633 w 633"/>
                <a:gd name="T18" fmla="*/ 134 h 134"/>
              </a:gdLst>
              <a:ahLst/>
              <a:cxnLst>
                <a:cxn ang="T10">
                  <a:pos x="T0" y="T1"/>
                </a:cxn>
                <a:cxn ang="T11">
                  <a:pos x="T2" y="T3"/>
                </a:cxn>
                <a:cxn ang="T12">
                  <a:pos x="T4" y="T5"/>
                </a:cxn>
                <a:cxn ang="T13">
                  <a:pos x="T6" y="T7"/>
                </a:cxn>
                <a:cxn ang="T14">
                  <a:pos x="T8" y="T9"/>
                </a:cxn>
              </a:cxnLst>
              <a:rect l="T15" t="T16" r="T17" b="T18"/>
              <a:pathLst>
                <a:path w="633" h="134">
                  <a:moveTo>
                    <a:pt x="630" y="134"/>
                  </a:moveTo>
                  <a:lnTo>
                    <a:pt x="633" y="118"/>
                  </a:lnTo>
                  <a:lnTo>
                    <a:pt x="3" y="0"/>
                  </a:lnTo>
                  <a:lnTo>
                    <a:pt x="0" y="16"/>
                  </a:lnTo>
                  <a:lnTo>
                    <a:pt x="630" y="134"/>
                  </a:lnTo>
                  <a:close/>
                </a:path>
              </a:pathLst>
            </a:custGeom>
            <a:solidFill>
              <a:srgbClr val="FFFF00"/>
            </a:solidFill>
            <a:ln w="9525">
              <a:solidFill>
                <a:srgbClr val="FFFF00"/>
              </a:solidFill>
              <a:round/>
              <a:headEnd/>
              <a:tailEnd/>
            </a:ln>
          </p:spPr>
          <p:txBody>
            <a:bodyPr/>
            <a:lstStyle/>
            <a:p>
              <a:endParaRPr lang="de-DE"/>
            </a:p>
          </p:txBody>
        </p:sp>
        <p:sp>
          <p:nvSpPr>
            <p:cNvPr id="21557" name="Freeform 46"/>
            <p:cNvSpPr>
              <a:spLocks/>
            </p:cNvSpPr>
            <p:nvPr/>
          </p:nvSpPr>
          <p:spPr bwMode="auto">
            <a:xfrm>
              <a:off x="2079" y="2090"/>
              <a:ext cx="120" cy="108"/>
            </a:xfrm>
            <a:custGeom>
              <a:avLst/>
              <a:gdLst>
                <a:gd name="T0" fmla="*/ 120 w 120"/>
                <a:gd name="T1" fmla="*/ 0 h 108"/>
                <a:gd name="T2" fmla="*/ 0 w 120"/>
                <a:gd name="T3" fmla="*/ 34 h 108"/>
                <a:gd name="T4" fmla="*/ 99 w 120"/>
                <a:gd name="T5" fmla="*/ 108 h 108"/>
                <a:gd name="T6" fmla="*/ 120 w 120"/>
                <a:gd name="T7" fmla="*/ 0 h 108"/>
                <a:gd name="T8" fmla="*/ 0 60000 65536"/>
                <a:gd name="T9" fmla="*/ 0 60000 65536"/>
                <a:gd name="T10" fmla="*/ 0 60000 65536"/>
                <a:gd name="T11" fmla="*/ 0 60000 65536"/>
                <a:gd name="T12" fmla="*/ 0 w 120"/>
                <a:gd name="T13" fmla="*/ 0 h 108"/>
                <a:gd name="T14" fmla="*/ 120 w 120"/>
                <a:gd name="T15" fmla="*/ 108 h 108"/>
              </a:gdLst>
              <a:ahLst/>
              <a:cxnLst>
                <a:cxn ang="T8">
                  <a:pos x="T0" y="T1"/>
                </a:cxn>
                <a:cxn ang="T9">
                  <a:pos x="T2" y="T3"/>
                </a:cxn>
                <a:cxn ang="T10">
                  <a:pos x="T4" y="T5"/>
                </a:cxn>
                <a:cxn ang="T11">
                  <a:pos x="T6" y="T7"/>
                </a:cxn>
              </a:cxnLst>
              <a:rect l="T12" t="T13" r="T14" b="T15"/>
              <a:pathLst>
                <a:path w="120" h="108">
                  <a:moveTo>
                    <a:pt x="120" y="0"/>
                  </a:moveTo>
                  <a:lnTo>
                    <a:pt x="0" y="34"/>
                  </a:lnTo>
                  <a:lnTo>
                    <a:pt x="99" y="108"/>
                  </a:lnTo>
                  <a:lnTo>
                    <a:pt x="120" y="0"/>
                  </a:lnTo>
                  <a:close/>
                </a:path>
              </a:pathLst>
            </a:custGeom>
            <a:solidFill>
              <a:srgbClr val="FFFF00"/>
            </a:solidFill>
            <a:ln w="9525">
              <a:solidFill>
                <a:srgbClr val="FFFF00"/>
              </a:solidFill>
              <a:round/>
              <a:headEnd/>
              <a:tailEnd/>
            </a:ln>
          </p:spPr>
          <p:txBody>
            <a:bodyPr/>
            <a:lstStyle/>
            <a:p>
              <a:endParaRPr lang="de-DE"/>
            </a:p>
          </p:txBody>
        </p:sp>
      </p:grpSp>
      <p:grpSp>
        <p:nvGrpSpPr>
          <p:cNvPr id="6" name="Group 47"/>
          <p:cNvGrpSpPr>
            <a:grpSpLocks/>
          </p:cNvGrpSpPr>
          <p:nvPr/>
        </p:nvGrpSpPr>
        <p:grpSpPr bwMode="auto">
          <a:xfrm>
            <a:off x="3098800" y="3562350"/>
            <a:ext cx="438150" cy="173038"/>
            <a:chOff x="1731" y="2260"/>
            <a:chExt cx="276" cy="109"/>
          </a:xfrm>
        </p:grpSpPr>
        <p:sp>
          <p:nvSpPr>
            <p:cNvPr id="21554" name="Freeform 48"/>
            <p:cNvSpPr>
              <a:spLocks/>
            </p:cNvSpPr>
            <p:nvPr/>
          </p:nvSpPr>
          <p:spPr bwMode="auto">
            <a:xfrm>
              <a:off x="1835" y="2307"/>
              <a:ext cx="172" cy="52"/>
            </a:xfrm>
            <a:custGeom>
              <a:avLst/>
              <a:gdLst>
                <a:gd name="T0" fmla="*/ 169 w 172"/>
                <a:gd name="T1" fmla="*/ 52 h 52"/>
                <a:gd name="T2" fmla="*/ 172 w 172"/>
                <a:gd name="T3" fmla="*/ 36 h 52"/>
                <a:gd name="T4" fmla="*/ 3 w 172"/>
                <a:gd name="T5" fmla="*/ 0 h 52"/>
                <a:gd name="T6" fmla="*/ 0 w 172"/>
                <a:gd name="T7" fmla="*/ 16 h 52"/>
                <a:gd name="T8" fmla="*/ 169 w 172"/>
                <a:gd name="T9" fmla="*/ 52 h 52"/>
                <a:gd name="T10" fmla="*/ 0 60000 65536"/>
                <a:gd name="T11" fmla="*/ 0 60000 65536"/>
                <a:gd name="T12" fmla="*/ 0 60000 65536"/>
                <a:gd name="T13" fmla="*/ 0 60000 65536"/>
                <a:gd name="T14" fmla="*/ 0 60000 65536"/>
                <a:gd name="T15" fmla="*/ 0 w 172"/>
                <a:gd name="T16" fmla="*/ 0 h 52"/>
                <a:gd name="T17" fmla="*/ 172 w 172"/>
                <a:gd name="T18" fmla="*/ 52 h 52"/>
              </a:gdLst>
              <a:ahLst/>
              <a:cxnLst>
                <a:cxn ang="T10">
                  <a:pos x="T0" y="T1"/>
                </a:cxn>
                <a:cxn ang="T11">
                  <a:pos x="T2" y="T3"/>
                </a:cxn>
                <a:cxn ang="T12">
                  <a:pos x="T4" y="T5"/>
                </a:cxn>
                <a:cxn ang="T13">
                  <a:pos x="T6" y="T7"/>
                </a:cxn>
                <a:cxn ang="T14">
                  <a:pos x="T8" y="T9"/>
                </a:cxn>
              </a:cxnLst>
              <a:rect l="T15" t="T16" r="T17" b="T18"/>
              <a:pathLst>
                <a:path w="172" h="52">
                  <a:moveTo>
                    <a:pt x="169" y="52"/>
                  </a:moveTo>
                  <a:lnTo>
                    <a:pt x="172" y="36"/>
                  </a:lnTo>
                  <a:lnTo>
                    <a:pt x="3" y="0"/>
                  </a:lnTo>
                  <a:lnTo>
                    <a:pt x="0" y="16"/>
                  </a:lnTo>
                  <a:lnTo>
                    <a:pt x="169" y="52"/>
                  </a:lnTo>
                  <a:close/>
                </a:path>
              </a:pathLst>
            </a:custGeom>
            <a:solidFill>
              <a:srgbClr val="FFFF00"/>
            </a:solidFill>
            <a:ln w="9525">
              <a:solidFill>
                <a:srgbClr val="FFFF00"/>
              </a:solidFill>
              <a:round/>
              <a:headEnd/>
              <a:tailEnd/>
            </a:ln>
          </p:spPr>
          <p:txBody>
            <a:bodyPr/>
            <a:lstStyle/>
            <a:p>
              <a:endParaRPr lang="de-DE"/>
            </a:p>
          </p:txBody>
        </p:sp>
        <p:sp>
          <p:nvSpPr>
            <p:cNvPr id="21555" name="Freeform 49"/>
            <p:cNvSpPr>
              <a:spLocks/>
            </p:cNvSpPr>
            <p:nvPr/>
          </p:nvSpPr>
          <p:spPr bwMode="auto">
            <a:xfrm>
              <a:off x="1731" y="2260"/>
              <a:ext cx="120" cy="109"/>
            </a:xfrm>
            <a:custGeom>
              <a:avLst/>
              <a:gdLst>
                <a:gd name="T0" fmla="*/ 120 w 120"/>
                <a:gd name="T1" fmla="*/ 0 h 109"/>
                <a:gd name="T2" fmla="*/ 0 w 120"/>
                <a:gd name="T3" fmla="*/ 32 h 109"/>
                <a:gd name="T4" fmla="*/ 97 w 120"/>
                <a:gd name="T5" fmla="*/ 109 h 109"/>
                <a:gd name="T6" fmla="*/ 120 w 120"/>
                <a:gd name="T7" fmla="*/ 0 h 109"/>
                <a:gd name="T8" fmla="*/ 0 60000 65536"/>
                <a:gd name="T9" fmla="*/ 0 60000 65536"/>
                <a:gd name="T10" fmla="*/ 0 60000 65536"/>
                <a:gd name="T11" fmla="*/ 0 60000 65536"/>
                <a:gd name="T12" fmla="*/ 0 w 120"/>
                <a:gd name="T13" fmla="*/ 0 h 109"/>
                <a:gd name="T14" fmla="*/ 120 w 120"/>
                <a:gd name="T15" fmla="*/ 109 h 109"/>
              </a:gdLst>
              <a:ahLst/>
              <a:cxnLst>
                <a:cxn ang="T8">
                  <a:pos x="T0" y="T1"/>
                </a:cxn>
                <a:cxn ang="T9">
                  <a:pos x="T2" y="T3"/>
                </a:cxn>
                <a:cxn ang="T10">
                  <a:pos x="T4" y="T5"/>
                </a:cxn>
                <a:cxn ang="T11">
                  <a:pos x="T6" y="T7"/>
                </a:cxn>
              </a:cxnLst>
              <a:rect l="T12" t="T13" r="T14" b="T15"/>
              <a:pathLst>
                <a:path w="120" h="109">
                  <a:moveTo>
                    <a:pt x="120" y="0"/>
                  </a:moveTo>
                  <a:lnTo>
                    <a:pt x="0" y="32"/>
                  </a:lnTo>
                  <a:lnTo>
                    <a:pt x="97" y="109"/>
                  </a:lnTo>
                  <a:lnTo>
                    <a:pt x="120" y="0"/>
                  </a:lnTo>
                  <a:close/>
                </a:path>
              </a:pathLst>
            </a:custGeom>
            <a:solidFill>
              <a:srgbClr val="FFFF00"/>
            </a:solidFill>
            <a:ln w="9525">
              <a:solidFill>
                <a:srgbClr val="FFFF00"/>
              </a:solidFill>
              <a:round/>
              <a:headEnd/>
              <a:tailEnd/>
            </a:ln>
          </p:spPr>
          <p:txBody>
            <a:bodyPr/>
            <a:lstStyle/>
            <a:p>
              <a:endParaRPr lang="de-DE"/>
            </a:p>
          </p:txBody>
        </p:sp>
      </p:grpSp>
      <p:grpSp>
        <p:nvGrpSpPr>
          <p:cNvPr id="7" name="Group 50"/>
          <p:cNvGrpSpPr>
            <a:grpSpLocks/>
          </p:cNvGrpSpPr>
          <p:nvPr/>
        </p:nvGrpSpPr>
        <p:grpSpPr bwMode="auto">
          <a:xfrm>
            <a:off x="3824288" y="3105150"/>
            <a:ext cx="2149475" cy="234950"/>
            <a:chOff x="2188" y="1972"/>
            <a:chExt cx="1354" cy="148"/>
          </a:xfrm>
        </p:grpSpPr>
        <p:sp>
          <p:nvSpPr>
            <p:cNvPr id="21552" name="Freeform 51"/>
            <p:cNvSpPr>
              <a:spLocks/>
            </p:cNvSpPr>
            <p:nvPr/>
          </p:nvSpPr>
          <p:spPr bwMode="auto">
            <a:xfrm>
              <a:off x="2296" y="1972"/>
              <a:ext cx="1246" cy="101"/>
            </a:xfrm>
            <a:custGeom>
              <a:avLst/>
              <a:gdLst>
                <a:gd name="T0" fmla="*/ 1246 w 1246"/>
                <a:gd name="T1" fmla="*/ 16 h 101"/>
                <a:gd name="T2" fmla="*/ 1244 w 1246"/>
                <a:gd name="T3" fmla="*/ 0 h 101"/>
                <a:gd name="T4" fmla="*/ 0 w 1246"/>
                <a:gd name="T5" fmla="*/ 85 h 101"/>
                <a:gd name="T6" fmla="*/ 2 w 1246"/>
                <a:gd name="T7" fmla="*/ 101 h 101"/>
                <a:gd name="T8" fmla="*/ 1246 w 1246"/>
                <a:gd name="T9" fmla="*/ 16 h 101"/>
                <a:gd name="T10" fmla="*/ 0 60000 65536"/>
                <a:gd name="T11" fmla="*/ 0 60000 65536"/>
                <a:gd name="T12" fmla="*/ 0 60000 65536"/>
                <a:gd name="T13" fmla="*/ 0 60000 65536"/>
                <a:gd name="T14" fmla="*/ 0 60000 65536"/>
                <a:gd name="T15" fmla="*/ 0 w 1246"/>
                <a:gd name="T16" fmla="*/ 0 h 101"/>
                <a:gd name="T17" fmla="*/ 1246 w 1246"/>
                <a:gd name="T18" fmla="*/ 101 h 101"/>
              </a:gdLst>
              <a:ahLst/>
              <a:cxnLst>
                <a:cxn ang="T10">
                  <a:pos x="T0" y="T1"/>
                </a:cxn>
                <a:cxn ang="T11">
                  <a:pos x="T2" y="T3"/>
                </a:cxn>
                <a:cxn ang="T12">
                  <a:pos x="T4" y="T5"/>
                </a:cxn>
                <a:cxn ang="T13">
                  <a:pos x="T6" y="T7"/>
                </a:cxn>
                <a:cxn ang="T14">
                  <a:pos x="T8" y="T9"/>
                </a:cxn>
              </a:cxnLst>
              <a:rect l="T15" t="T16" r="T17" b="T18"/>
              <a:pathLst>
                <a:path w="1246" h="101">
                  <a:moveTo>
                    <a:pt x="1246" y="16"/>
                  </a:moveTo>
                  <a:lnTo>
                    <a:pt x="1244" y="0"/>
                  </a:lnTo>
                  <a:lnTo>
                    <a:pt x="0" y="85"/>
                  </a:lnTo>
                  <a:lnTo>
                    <a:pt x="2" y="101"/>
                  </a:lnTo>
                  <a:lnTo>
                    <a:pt x="1246" y="16"/>
                  </a:lnTo>
                  <a:close/>
                </a:path>
              </a:pathLst>
            </a:custGeom>
            <a:solidFill>
              <a:srgbClr val="FFFF00"/>
            </a:solidFill>
            <a:ln w="9525">
              <a:solidFill>
                <a:srgbClr val="FFFF00"/>
              </a:solidFill>
              <a:round/>
              <a:headEnd/>
              <a:tailEnd/>
            </a:ln>
          </p:spPr>
          <p:txBody>
            <a:bodyPr/>
            <a:lstStyle/>
            <a:p>
              <a:endParaRPr lang="de-DE"/>
            </a:p>
          </p:txBody>
        </p:sp>
        <p:sp>
          <p:nvSpPr>
            <p:cNvPr id="21553" name="Freeform 52"/>
            <p:cNvSpPr>
              <a:spLocks/>
            </p:cNvSpPr>
            <p:nvPr/>
          </p:nvSpPr>
          <p:spPr bwMode="auto">
            <a:xfrm>
              <a:off x="2188" y="2009"/>
              <a:ext cx="115" cy="111"/>
            </a:xfrm>
            <a:custGeom>
              <a:avLst/>
              <a:gdLst>
                <a:gd name="T0" fmla="*/ 107 w 115"/>
                <a:gd name="T1" fmla="*/ 0 h 111"/>
                <a:gd name="T2" fmla="*/ 0 w 115"/>
                <a:gd name="T3" fmla="*/ 64 h 111"/>
                <a:gd name="T4" fmla="*/ 115 w 115"/>
                <a:gd name="T5" fmla="*/ 111 h 111"/>
                <a:gd name="T6" fmla="*/ 107 w 115"/>
                <a:gd name="T7" fmla="*/ 0 h 111"/>
                <a:gd name="T8" fmla="*/ 0 60000 65536"/>
                <a:gd name="T9" fmla="*/ 0 60000 65536"/>
                <a:gd name="T10" fmla="*/ 0 60000 65536"/>
                <a:gd name="T11" fmla="*/ 0 60000 65536"/>
                <a:gd name="T12" fmla="*/ 0 w 115"/>
                <a:gd name="T13" fmla="*/ 0 h 111"/>
                <a:gd name="T14" fmla="*/ 115 w 115"/>
                <a:gd name="T15" fmla="*/ 111 h 111"/>
              </a:gdLst>
              <a:ahLst/>
              <a:cxnLst>
                <a:cxn ang="T8">
                  <a:pos x="T0" y="T1"/>
                </a:cxn>
                <a:cxn ang="T9">
                  <a:pos x="T2" y="T3"/>
                </a:cxn>
                <a:cxn ang="T10">
                  <a:pos x="T4" y="T5"/>
                </a:cxn>
                <a:cxn ang="T11">
                  <a:pos x="T6" y="T7"/>
                </a:cxn>
              </a:cxnLst>
              <a:rect l="T12" t="T13" r="T14" b="T15"/>
              <a:pathLst>
                <a:path w="115" h="111">
                  <a:moveTo>
                    <a:pt x="107" y="0"/>
                  </a:moveTo>
                  <a:lnTo>
                    <a:pt x="0" y="64"/>
                  </a:lnTo>
                  <a:lnTo>
                    <a:pt x="115" y="111"/>
                  </a:lnTo>
                  <a:lnTo>
                    <a:pt x="107" y="0"/>
                  </a:lnTo>
                  <a:close/>
                </a:path>
              </a:pathLst>
            </a:custGeom>
            <a:solidFill>
              <a:srgbClr val="FFFF00"/>
            </a:solidFill>
            <a:ln w="9525">
              <a:solidFill>
                <a:srgbClr val="FFFF00"/>
              </a:solidFill>
              <a:round/>
              <a:headEnd/>
              <a:tailEnd/>
            </a:ln>
          </p:spPr>
          <p:txBody>
            <a:bodyPr/>
            <a:lstStyle/>
            <a:p>
              <a:endParaRPr lang="de-DE"/>
            </a:p>
          </p:txBody>
        </p:sp>
      </p:grpSp>
      <p:sp>
        <p:nvSpPr>
          <p:cNvPr id="21545" name="Freeform 53"/>
          <p:cNvSpPr>
            <a:spLocks/>
          </p:cNvSpPr>
          <p:nvPr/>
        </p:nvSpPr>
        <p:spPr bwMode="auto">
          <a:xfrm>
            <a:off x="5707063" y="4117975"/>
            <a:ext cx="2663825" cy="792163"/>
          </a:xfrm>
          <a:custGeom>
            <a:avLst/>
            <a:gdLst>
              <a:gd name="T0" fmla="*/ 2147483647 w 1678"/>
              <a:gd name="T1" fmla="*/ 0 h 499"/>
              <a:gd name="T2" fmla="*/ 2147483647 w 1678"/>
              <a:gd name="T3" fmla="*/ 2147483647 h 499"/>
              <a:gd name="T4" fmla="*/ 2147483647 w 1678"/>
              <a:gd name="T5" fmla="*/ 2147483647 h 499"/>
              <a:gd name="T6" fmla="*/ 2147483647 w 1678"/>
              <a:gd name="T7" fmla="*/ 2147483647 h 499"/>
              <a:gd name="T8" fmla="*/ 2147483647 w 1678"/>
              <a:gd name="T9" fmla="*/ 2147483647 h 499"/>
              <a:gd name="T10" fmla="*/ 2147483647 w 1678"/>
              <a:gd name="T11" fmla="*/ 2147483647 h 499"/>
              <a:gd name="T12" fmla="*/ 2147483647 w 1678"/>
              <a:gd name="T13" fmla="*/ 2147483647 h 499"/>
              <a:gd name="T14" fmla="*/ 2147483647 w 1678"/>
              <a:gd name="T15" fmla="*/ 2147483647 h 499"/>
              <a:gd name="T16" fmla="*/ 2147483647 w 1678"/>
              <a:gd name="T17" fmla="*/ 2147483647 h 499"/>
              <a:gd name="T18" fmla="*/ 2147483647 w 1678"/>
              <a:gd name="T19" fmla="*/ 2147483647 h 499"/>
              <a:gd name="T20" fmla="*/ 2147483647 w 1678"/>
              <a:gd name="T21" fmla="*/ 2147483647 h 499"/>
              <a:gd name="T22" fmla="*/ 2147483647 w 1678"/>
              <a:gd name="T23" fmla="*/ 2147483647 h 499"/>
              <a:gd name="T24" fmla="*/ 2147483647 w 1678"/>
              <a:gd name="T25" fmla="*/ 2147483647 h 499"/>
              <a:gd name="T26" fmla="*/ 2147483647 w 1678"/>
              <a:gd name="T27" fmla="*/ 2147483647 h 499"/>
              <a:gd name="T28" fmla="*/ 2147483647 w 1678"/>
              <a:gd name="T29" fmla="*/ 2147483647 h 499"/>
              <a:gd name="T30" fmla="*/ 2147483647 w 1678"/>
              <a:gd name="T31" fmla="*/ 2147483647 h 499"/>
              <a:gd name="T32" fmla="*/ 2147483647 w 1678"/>
              <a:gd name="T33" fmla="*/ 2147483647 h 499"/>
              <a:gd name="T34" fmla="*/ 2147483647 w 1678"/>
              <a:gd name="T35" fmla="*/ 2147483647 h 499"/>
              <a:gd name="T36" fmla="*/ 2147483647 w 1678"/>
              <a:gd name="T37" fmla="*/ 2147483647 h 499"/>
              <a:gd name="T38" fmla="*/ 2147483647 w 1678"/>
              <a:gd name="T39" fmla="*/ 2147483647 h 499"/>
              <a:gd name="T40" fmla="*/ 2147483647 w 1678"/>
              <a:gd name="T41" fmla="*/ 2147483647 h 499"/>
              <a:gd name="T42" fmla="*/ 2147483647 w 1678"/>
              <a:gd name="T43" fmla="*/ 2147483647 h 499"/>
              <a:gd name="T44" fmla="*/ 2147483647 w 1678"/>
              <a:gd name="T45" fmla="*/ 2147483647 h 499"/>
              <a:gd name="T46" fmla="*/ 2147483647 w 1678"/>
              <a:gd name="T47" fmla="*/ 2147483647 h 499"/>
              <a:gd name="T48" fmla="*/ 2147483647 w 1678"/>
              <a:gd name="T49" fmla="*/ 2147483647 h 499"/>
              <a:gd name="T50" fmla="*/ 2147483647 w 1678"/>
              <a:gd name="T51" fmla="*/ 2147483647 h 499"/>
              <a:gd name="T52" fmla="*/ 2147483647 w 1678"/>
              <a:gd name="T53" fmla="*/ 2147483647 h 499"/>
              <a:gd name="T54" fmla="*/ 2147483647 w 1678"/>
              <a:gd name="T55" fmla="*/ 2147483647 h 499"/>
              <a:gd name="T56" fmla="*/ 2147483647 w 1678"/>
              <a:gd name="T57" fmla="*/ 2147483647 h 499"/>
              <a:gd name="T58" fmla="*/ 0 w 1678"/>
              <a:gd name="T59" fmla="*/ 2147483647 h 499"/>
              <a:gd name="T60" fmla="*/ 2147483647 w 1678"/>
              <a:gd name="T61" fmla="*/ 2147483647 h 499"/>
              <a:gd name="T62" fmla="*/ 2147483647 w 1678"/>
              <a:gd name="T63" fmla="*/ 2147483647 h 499"/>
              <a:gd name="T64" fmla="*/ 2147483647 w 1678"/>
              <a:gd name="T65" fmla="*/ 2147483647 h 499"/>
              <a:gd name="T66" fmla="*/ 2147483647 w 1678"/>
              <a:gd name="T67" fmla="*/ 2147483647 h 499"/>
              <a:gd name="T68" fmla="*/ 2147483647 w 1678"/>
              <a:gd name="T69" fmla="*/ 2147483647 h 499"/>
              <a:gd name="T70" fmla="*/ 2147483647 w 1678"/>
              <a:gd name="T71" fmla="*/ 2147483647 h 499"/>
              <a:gd name="T72" fmla="*/ 2147483647 w 1678"/>
              <a:gd name="T73" fmla="*/ 2147483647 h 499"/>
              <a:gd name="T74" fmla="*/ 2147483647 w 1678"/>
              <a:gd name="T75" fmla="*/ 2147483647 h 499"/>
              <a:gd name="T76" fmla="*/ 2147483647 w 1678"/>
              <a:gd name="T77" fmla="*/ 2147483647 h 499"/>
              <a:gd name="T78" fmla="*/ 2147483647 w 1678"/>
              <a:gd name="T79" fmla="*/ 2147483647 h 499"/>
              <a:gd name="T80" fmla="*/ 2147483647 w 1678"/>
              <a:gd name="T81" fmla="*/ 2147483647 h 499"/>
              <a:gd name="T82" fmla="*/ 2147483647 w 1678"/>
              <a:gd name="T83" fmla="*/ 2147483647 h 499"/>
              <a:gd name="T84" fmla="*/ 2147483647 w 1678"/>
              <a:gd name="T85" fmla="*/ 2147483647 h 499"/>
              <a:gd name="T86" fmla="*/ 2147483647 w 1678"/>
              <a:gd name="T87" fmla="*/ 2147483647 h 499"/>
              <a:gd name="T88" fmla="*/ 2147483647 w 1678"/>
              <a:gd name="T89" fmla="*/ 2147483647 h 499"/>
              <a:gd name="T90" fmla="*/ 2147483647 w 1678"/>
              <a:gd name="T91" fmla="*/ 2147483647 h 499"/>
              <a:gd name="T92" fmla="*/ 2147483647 w 1678"/>
              <a:gd name="T93" fmla="*/ 2147483647 h 499"/>
              <a:gd name="T94" fmla="*/ 2147483647 w 1678"/>
              <a:gd name="T95" fmla="*/ 2147483647 h 499"/>
              <a:gd name="T96" fmla="*/ 2147483647 w 1678"/>
              <a:gd name="T97" fmla="*/ 2147483647 h 499"/>
              <a:gd name="T98" fmla="*/ 2147483647 w 1678"/>
              <a:gd name="T99" fmla="*/ 2147483647 h 499"/>
              <a:gd name="T100" fmla="*/ 2147483647 w 1678"/>
              <a:gd name="T101" fmla="*/ 2147483647 h 499"/>
              <a:gd name="T102" fmla="*/ 2147483647 w 1678"/>
              <a:gd name="T103" fmla="*/ 2147483647 h 499"/>
              <a:gd name="T104" fmla="*/ 2147483647 w 1678"/>
              <a:gd name="T105" fmla="*/ 2147483647 h 499"/>
              <a:gd name="T106" fmla="*/ 2147483647 w 1678"/>
              <a:gd name="T107" fmla="*/ 2147483647 h 499"/>
              <a:gd name="T108" fmla="*/ 2147483647 w 1678"/>
              <a:gd name="T109" fmla="*/ 2147483647 h 499"/>
              <a:gd name="T110" fmla="*/ 2147483647 w 1678"/>
              <a:gd name="T111" fmla="*/ 2147483647 h 499"/>
              <a:gd name="T112" fmla="*/ 2147483647 w 1678"/>
              <a:gd name="T113" fmla="*/ 2147483647 h 499"/>
              <a:gd name="T114" fmla="*/ 2147483647 w 1678"/>
              <a:gd name="T115" fmla="*/ 2147483647 h 499"/>
              <a:gd name="T116" fmla="*/ 2147483647 w 1678"/>
              <a:gd name="T117" fmla="*/ 2147483647 h 499"/>
              <a:gd name="T118" fmla="*/ 2147483647 w 1678"/>
              <a:gd name="T119" fmla="*/ 0 h 499"/>
              <a:gd name="T120" fmla="*/ 2147483647 w 1678"/>
              <a:gd name="T121" fmla="*/ 0 h 499"/>
              <a:gd name="T122" fmla="*/ 2147483647 w 1678"/>
              <a:gd name="T123" fmla="*/ 0 h 4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8"/>
              <a:gd name="T187" fmla="*/ 0 h 499"/>
              <a:gd name="T188" fmla="*/ 1678 w 1678"/>
              <a:gd name="T189" fmla="*/ 499 h 4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8" h="499">
                <a:moveTo>
                  <a:pt x="580" y="0"/>
                </a:moveTo>
                <a:lnTo>
                  <a:pt x="536" y="2"/>
                </a:lnTo>
                <a:lnTo>
                  <a:pt x="495" y="5"/>
                </a:lnTo>
                <a:lnTo>
                  <a:pt x="458" y="10"/>
                </a:lnTo>
                <a:lnTo>
                  <a:pt x="440" y="13"/>
                </a:lnTo>
                <a:lnTo>
                  <a:pt x="425" y="17"/>
                </a:lnTo>
                <a:lnTo>
                  <a:pt x="411" y="21"/>
                </a:lnTo>
                <a:lnTo>
                  <a:pt x="397" y="25"/>
                </a:lnTo>
                <a:lnTo>
                  <a:pt x="386" y="29"/>
                </a:lnTo>
                <a:lnTo>
                  <a:pt x="378" y="35"/>
                </a:lnTo>
                <a:lnTo>
                  <a:pt x="370" y="39"/>
                </a:lnTo>
                <a:lnTo>
                  <a:pt x="364" y="44"/>
                </a:lnTo>
                <a:lnTo>
                  <a:pt x="361" y="50"/>
                </a:lnTo>
                <a:lnTo>
                  <a:pt x="360" y="55"/>
                </a:lnTo>
                <a:lnTo>
                  <a:pt x="360" y="193"/>
                </a:lnTo>
                <a:lnTo>
                  <a:pt x="360" y="275"/>
                </a:lnTo>
                <a:lnTo>
                  <a:pt x="361" y="281"/>
                </a:lnTo>
                <a:lnTo>
                  <a:pt x="364" y="286"/>
                </a:lnTo>
                <a:lnTo>
                  <a:pt x="370" y="292"/>
                </a:lnTo>
                <a:lnTo>
                  <a:pt x="378" y="297"/>
                </a:lnTo>
                <a:lnTo>
                  <a:pt x="386" y="301"/>
                </a:lnTo>
                <a:lnTo>
                  <a:pt x="397" y="305"/>
                </a:lnTo>
                <a:lnTo>
                  <a:pt x="411" y="309"/>
                </a:lnTo>
                <a:lnTo>
                  <a:pt x="425" y="314"/>
                </a:lnTo>
                <a:lnTo>
                  <a:pt x="440" y="318"/>
                </a:lnTo>
                <a:lnTo>
                  <a:pt x="458" y="320"/>
                </a:lnTo>
                <a:lnTo>
                  <a:pt x="495" y="326"/>
                </a:lnTo>
                <a:lnTo>
                  <a:pt x="536" y="329"/>
                </a:lnTo>
                <a:lnTo>
                  <a:pt x="580" y="330"/>
                </a:lnTo>
                <a:lnTo>
                  <a:pt x="0" y="499"/>
                </a:lnTo>
                <a:lnTo>
                  <a:pt x="909" y="330"/>
                </a:lnTo>
                <a:lnTo>
                  <a:pt x="1459" y="330"/>
                </a:lnTo>
                <a:lnTo>
                  <a:pt x="1503" y="329"/>
                </a:lnTo>
                <a:lnTo>
                  <a:pt x="1545" y="326"/>
                </a:lnTo>
                <a:lnTo>
                  <a:pt x="1582" y="320"/>
                </a:lnTo>
                <a:lnTo>
                  <a:pt x="1599" y="318"/>
                </a:lnTo>
                <a:lnTo>
                  <a:pt x="1614" y="314"/>
                </a:lnTo>
                <a:lnTo>
                  <a:pt x="1629" y="309"/>
                </a:lnTo>
                <a:lnTo>
                  <a:pt x="1641" y="305"/>
                </a:lnTo>
                <a:lnTo>
                  <a:pt x="1652" y="301"/>
                </a:lnTo>
                <a:lnTo>
                  <a:pt x="1662" y="297"/>
                </a:lnTo>
                <a:lnTo>
                  <a:pt x="1669" y="292"/>
                </a:lnTo>
                <a:lnTo>
                  <a:pt x="1674" y="286"/>
                </a:lnTo>
                <a:lnTo>
                  <a:pt x="1677" y="281"/>
                </a:lnTo>
                <a:lnTo>
                  <a:pt x="1678" y="275"/>
                </a:lnTo>
                <a:lnTo>
                  <a:pt x="1678" y="193"/>
                </a:lnTo>
                <a:lnTo>
                  <a:pt x="1678" y="55"/>
                </a:lnTo>
                <a:lnTo>
                  <a:pt x="1677" y="50"/>
                </a:lnTo>
                <a:lnTo>
                  <a:pt x="1674" y="44"/>
                </a:lnTo>
                <a:lnTo>
                  <a:pt x="1669" y="39"/>
                </a:lnTo>
                <a:lnTo>
                  <a:pt x="1662" y="35"/>
                </a:lnTo>
                <a:lnTo>
                  <a:pt x="1652" y="29"/>
                </a:lnTo>
                <a:lnTo>
                  <a:pt x="1641" y="25"/>
                </a:lnTo>
                <a:lnTo>
                  <a:pt x="1629" y="21"/>
                </a:lnTo>
                <a:lnTo>
                  <a:pt x="1614" y="17"/>
                </a:lnTo>
                <a:lnTo>
                  <a:pt x="1599" y="13"/>
                </a:lnTo>
                <a:lnTo>
                  <a:pt x="1582" y="10"/>
                </a:lnTo>
                <a:lnTo>
                  <a:pt x="1545" y="5"/>
                </a:lnTo>
                <a:lnTo>
                  <a:pt x="1503" y="2"/>
                </a:lnTo>
                <a:lnTo>
                  <a:pt x="1459" y="0"/>
                </a:lnTo>
                <a:lnTo>
                  <a:pt x="909" y="0"/>
                </a:lnTo>
                <a:lnTo>
                  <a:pt x="580" y="0"/>
                </a:lnTo>
                <a:close/>
              </a:path>
            </a:pathLst>
          </a:custGeom>
          <a:solidFill>
            <a:srgbClr val="FFFFFF"/>
          </a:solidFill>
          <a:ln w="12700">
            <a:solidFill>
              <a:srgbClr val="000000"/>
            </a:solidFill>
            <a:round/>
            <a:headEnd/>
            <a:tailEnd/>
          </a:ln>
        </p:spPr>
        <p:txBody>
          <a:bodyPr/>
          <a:lstStyle/>
          <a:p>
            <a:endParaRPr lang="de-DE"/>
          </a:p>
        </p:txBody>
      </p:sp>
      <p:sp>
        <p:nvSpPr>
          <p:cNvPr id="21546" name="Rectangle 54"/>
          <p:cNvSpPr>
            <a:spLocks noChangeArrowheads="1"/>
          </p:cNvSpPr>
          <p:nvPr/>
        </p:nvSpPr>
        <p:spPr bwMode="auto">
          <a:xfrm>
            <a:off x="6370638" y="4241800"/>
            <a:ext cx="2073275" cy="246063"/>
          </a:xfrm>
          <a:prstGeom prst="rect">
            <a:avLst/>
          </a:prstGeom>
          <a:noFill/>
          <a:ln w="9525">
            <a:noFill/>
            <a:miter lim="800000"/>
            <a:headEnd/>
            <a:tailEnd/>
          </a:ln>
        </p:spPr>
        <p:txBody>
          <a:bodyPr lIns="0" tIns="0" rIns="0" bIns="0">
            <a:spAutoFit/>
          </a:bodyPr>
          <a:lstStyle/>
          <a:p>
            <a:r>
              <a:rPr lang="en-GB" sz="1600">
                <a:solidFill>
                  <a:srgbClr val="000000"/>
                </a:solidFill>
                <a:latin typeface="Arial" charset="0"/>
              </a:rPr>
              <a:t>Solarfeld-Verrohrung</a:t>
            </a:r>
            <a:endParaRPr lang="en-GB">
              <a:latin typeface="Arial" charset="0"/>
            </a:endParaRPr>
          </a:p>
        </p:txBody>
      </p:sp>
      <p:sp>
        <p:nvSpPr>
          <p:cNvPr id="21547" name="Freeform 55"/>
          <p:cNvSpPr>
            <a:spLocks/>
          </p:cNvSpPr>
          <p:nvPr/>
        </p:nvSpPr>
        <p:spPr bwMode="auto">
          <a:xfrm>
            <a:off x="4827588" y="3071813"/>
            <a:ext cx="3151187" cy="908050"/>
          </a:xfrm>
          <a:custGeom>
            <a:avLst/>
            <a:gdLst>
              <a:gd name="T0" fmla="*/ 2147483647 w 1985"/>
              <a:gd name="T1" fmla="*/ 0 h 572"/>
              <a:gd name="T2" fmla="*/ 2147483647 w 1985"/>
              <a:gd name="T3" fmla="*/ 2147483647 h 572"/>
              <a:gd name="T4" fmla="*/ 2147483647 w 1985"/>
              <a:gd name="T5" fmla="*/ 2147483647 h 572"/>
              <a:gd name="T6" fmla="*/ 2147483647 w 1985"/>
              <a:gd name="T7" fmla="*/ 2147483647 h 572"/>
              <a:gd name="T8" fmla="*/ 2147483647 w 1985"/>
              <a:gd name="T9" fmla="*/ 2147483647 h 572"/>
              <a:gd name="T10" fmla="*/ 2147483647 w 1985"/>
              <a:gd name="T11" fmla="*/ 2147483647 h 572"/>
              <a:gd name="T12" fmla="*/ 2147483647 w 1985"/>
              <a:gd name="T13" fmla="*/ 2147483647 h 572"/>
              <a:gd name="T14" fmla="*/ 2147483647 w 1985"/>
              <a:gd name="T15" fmla="*/ 2147483647 h 572"/>
              <a:gd name="T16" fmla="*/ 2147483647 w 1985"/>
              <a:gd name="T17" fmla="*/ 2147483647 h 572"/>
              <a:gd name="T18" fmla="*/ 2147483647 w 1985"/>
              <a:gd name="T19" fmla="*/ 2147483647 h 572"/>
              <a:gd name="T20" fmla="*/ 2147483647 w 1985"/>
              <a:gd name="T21" fmla="*/ 2147483647 h 572"/>
              <a:gd name="T22" fmla="*/ 0 w 1985"/>
              <a:gd name="T23" fmla="*/ 2147483647 h 572"/>
              <a:gd name="T24" fmla="*/ 2147483647 w 1985"/>
              <a:gd name="T25" fmla="*/ 2147483647 h 572"/>
              <a:gd name="T26" fmla="*/ 2147483647 w 1985"/>
              <a:gd name="T27" fmla="*/ 2147483647 h 572"/>
              <a:gd name="T28" fmla="*/ 2147483647 w 1985"/>
              <a:gd name="T29" fmla="*/ 2147483647 h 572"/>
              <a:gd name="T30" fmla="*/ 2147483647 w 1985"/>
              <a:gd name="T31" fmla="*/ 2147483647 h 572"/>
              <a:gd name="T32" fmla="*/ 2147483647 w 1985"/>
              <a:gd name="T33" fmla="*/ 2147483647 h 572"/>
              <a:gd name="T34" fmla="*/ 2147483647 w 1985"/>
              <a:gd name="T35" fmla="*/ 2147483647 h 572"/>
              <a:gd name="T36" fmla="*/ 2147483647 w 1985"/>
              <a:gd name="T37" fmla="*/ 2147483647 h 572"/>
              <a:gd name="T38" fmla="*/ 2147483647 w 1985"/>
              <a:gd name="T39" fmla="*/ 2147483647 h 572"/>
              <a:gd name="T40" fmla="*/ 2147483647 w 1985"/>
              <a:gd name="T41" fmla="*/ 2147483647 h 572"/>
              <a:gd name="T42" fmla="*/ 2147483647 w 1985"/>
              <a:gd name="T43" fmla="*/ 2147483647 h 572"/>
              <a:gd name="T44" fmla="*/ 2147483647 w 1985"/>
              <a:gd name="T45" fmla="*/ 2147483647 h 572"/>
              <a:gd name="T46" fmla="*/ 2147483647 w 1985"/>
              <a:gd name="T47" fmla="*/ 2147483647 h 572"/>
              <a:gd name="T48" fmla="*/ 2147483647 w 1985"/>
              <a:gd name="T49" fmla="*/ 2147483647 h 572"/>
              <a:gd name="T50" fmla="*/ 2147483647 w 1985"/>
              <a:gd name="T51" fmla="*/ 2147483647 h 572"/>
              <a:gd name="T52" fmla="*/ 2147483647 w 1985"/>
              <a:gd name="T53" fmla="*/ 2147483647 h 572"/>
              <a:gd name="T54" fmla="*/ 2147483647 w 1985"/>
              <a:gd name="T55" fmla="*/ 2147483647 h 572"/>
              <a:gd name="T56" fmla="*/ 2147483647 w 1985"/>
              <a:gd name="T57" fmla="*/ 2147483647 h 572"/>
              <a:gd name="T58" fmla="*/ 2147483647 w 1985"/>
              <a:gd name="T59" fmla="*/ 2147483647 h 572"/>
              <a:gd name="T60" fmla="*/ 2147483647 w 1985"/>
              <a:gd name="T61" fmla="*/ 2147483647 h 572"/>
              <a:gd name="T62" fmla="*/ 2147483647 w 1985"/>
              <a:gd name="T63" fmla="*/ 2147483647 h 572"/>
              <a:gd name="T64" fmla="*/ 2147483647 w 1985"/>
              <a:gd name="T65" fmla="*/ 2147483647 h 572"/>
              <a:gd name="T66" fmla="*/ 2147483647 w 1985"/>
              <a:gd name="T67" fmla="*/ 2147483647 h 572"/>
              <a:gd name="T68" fmla="*/ 2147483647 w 1985"/>
              <a:gd name="T69" fmla="*/ 2147483647 h 572"/>
              <a:gd name="T70" fmla="*/ 2147483647 w 1985"/>
              <a:gd name="T71" fmla="*/ 2147483647 h 572"/>
              <a:gd name="T72" fmla="*/ 2147483647 w 1985"/>
              <a:gd name="T73" fmla="*/ 2147483647 h 572"/>
              <a:gd name="T74" fmla="*/ 2147483647 w 1985"/>
              <a:gd name="T75" fmla="*/ 2147483647 h 572"/>
              <a:gd name="T76" fmla="*/ 2147483647 w 1985"/>
              <a:gd name="T77" fmla="*/ 2147483647 h 572"/>
              <a:gd name="T78" fmla="*/ 2147483647 w 1985"/>
              <a:gd name="T79" fmla="*/ 2147483647 h 572"/>
              <a:gd name="T80" fmla="*/ 2147483647 w 1985"/>
              <a:gd name="T81" fmla="*/ 2147483647 h 572"/>
              <a:gd name="T82" fmla="*/ 2147483647 w 1985"/>
              <a:gd name="T83" fmla="*/ 2147483647 h 572"/>
              <a:gd name="T84" fmla="*/ 2147483647 w 1985"/>
              <a:gd name="T85" fmla="*/ 2147483647 h 572"/>
              <a:gd name="T86" fmla="*/ 2147483647 w 1985"/>
              <a:gd name="T87" fmla="*/ 0 h 572"/>
              <a:gd name="T88" fmla="*/ 2147483647 w 1985"/>
              <a:gd name="T89" fmla="*/ 0 h 572"/>
              <a:gd name="T90" fmla="*/ 2147483647 w 1985"/>
              <a:gd name="T91" fmla="*/ 0 h 57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85"/>
              <a:gd name="T139" fmla="*/ 0 h 572"/>
              <a:gd name="T140" fmla="*/ 1985 w 1985"/>
              <a:gd name="T141" fmla="*/ 572 h 57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85" h="572">
                <a:moveTo>
                  <a:pt x="1299" y="0"/>
                </a:moveTo>
                <a:lnTo>
                  <a:pt x="1271" y="2"/>
                </a:lnTo>
                <a:lnTo>
                  <a:pt x="1245" y="3"/>
                </a:lnTo>
                <a:lnTo>
                  <a:pt x="1222" y="7"/>
                </a:lnTo>
                <a:lnTo>
                  <a:pt x="1201" y="13"/>
                </a:lnTo>
                <a:lnTo>
                  <a:pt x="1185" y="18"/>
                </a:lnTo>
                <a:lnTo>
                  <a:pt x="1172" y="25"/>
                </a:lnTo>
                <a:lnTo>
                  <a:pt x="1164" y="33"/>
                </a:lnTo>
                <a:lnTo>
                  <a:pt x="1163" y="37"/>
                </a:lnTo>
                <a:lnTo>
                  <a:pt x="1161" y="41"/>
                </a:lnTo>
                <a:lnTo>
                  <a:pt x="1161" y="144"/>
                </a:lnTo>
                <a:lnTo>
                  <a:pt x="0" y="572"/>
                </a:lnTo>
                <a:lnTo>
                  <a:pt x="1161" y="206"/>
                </a:lnTo>
                <a:lnTo>
                  <a:pt x="1163" y="210"/>
                </a:lnTo>
                <a:lnTo>
                  <a:pt x="1164" y="214"/>
                </a:lnTo>
                <a:lnTo>
                  <a:pt x="1172" y="221"/>
                </a:lnTo>
                <a:lnTo>
                  <a:pt x="1185" y="230"/>
                </a:lnTo>
                <a:lnTo>
                  <a:pt x="1201" y="235"/>
                </a:lnTo>
                <a:lnTo>
                  <a:pt x="1222" y="241"/>
                </a:lnTo>
                <a:lnTo>
                  <a:pt x="1245" y="245"/>
                </a:lnTo>
                <a:lnTo>
                  <a:pt x="1271" y="246"/>
                </a:lnTo>
                <a:lnTo>
                  <a:pt x="1299" y="247"/>
                </a:lnTo>
                <a:lnTo>
                  <a:pt x="1505" y="247"/>
                </a:lnTo>
                <a:lnTo>
                  <a:pt x="1848" y="247"/>
                </a:lnTo>
                <a:lnTo>
                  <a:pt x="1875" y="246"/>
                </a:lnTo>
                <a:lnTo>
                  <a:pt x="1901" y="245"/>
                </a:lnTo>
                <a:lnTo>
                  <a:pt x="1925" y="241"/>
                </a:lnTo>
                <a:lnTo>
                  <a:pt x="1945" y="235"/>
                </a:lnTo>
                <a:lnTo>
                  <a:pt x="1962" y="230"/>
                </a:lnTo>
                <a:lnTo>
                  <a:pt x="1974" y="221"/>
                </a:lnTo>
                <a:lnTo>
                  <a:pt x="1982" y="214"/>
                </a:lnTo>
                <a:lnTo>
                  <a:pt x="1985" y="210"/>
                </a:lnTo>
                <a:lnTo>
                  <a:pt x="1985" y="206"/>
                </a:lnTo>
                <a:lnTo>
                  <a:pt x="1985" y="144"/>
                </a:lnTo>
                <a:lnTo>
                  <a:pt x="1985" y="41"/>
                </a:lnTo>
                <a:lnTo>
                  <a:pt x="1985" y="37"/>
                </a:lnTo>
                <a:lnTo>
                  <a:pt x="1982" y="33"/>
                </a:lnTo>
                <a:lnTo>
                  <a:pt x="1974" y="25"/>
                </a:lnTo>
                <a:lnTo>
                  <a:pt x="1962" y="18"/>
                </a:lnTo>
                <a:lnTo>
                  <a:pt x="1945" y="13"/>
                </a:lnTo>
                <a:lnTo>
                  <a:pt x="1925" y="7"/>
                </a:lnTo>
                <a:lnTo>
                  <a:pt x="1901" y="3"/>
                </a:lnTo>
                <a:lnTo>
                  <a:pt x="1875" y="2"/>
                </a:lnTo>
                <a:lnTo>
                  <a:pt x="1848" y="0"/>
                </a:lnTo>
                <a:lnTo>
                  <a:pt x="1505" y="0"/>
                </a:lnTo>
                <a:lnTo>
                  <a:pt x="1299" y="0"/>
                </a:lnTo>
                <a:close/>
              </a:path>
            </a:pathLst>
          </a:custGeom>
          <a:solidFill>
            <a:srgbClr val="FFFFFF"/>
          </a:solidFill>
          <a:ln w="12700">
            <a:solidFill>
              <a:srgbClr val="000000"/>
            </a:solidFill>
            <a:round/>
            <a:headEnd/>
            <a:tailEnd/>
          </a:ln>
        </p:spPr>
        <p:txBody>
          <a:bodyPr/>
          <a:lstStyle/>
          <a:p>
            <a:endParaRPr lang="de-DE"/>
          </a:p>
        </p:txBody>
      </p:sp>
      <p:sp>
        <p:nvSpPr>
          <p:cNvPr id="21548" name="Rectangle 56"/>
          <p:cNvSpPr>
            <a:spLocks noChangeArrowheads="1"/>
          </p:cNvSpPr>
          <p:nvPr/>
        </p:nvSpPr>
        <p:spPr bwMode="auto">
          <a:xfrm>
            <a:off x="6846888" y="3178175"/>
            <a:ext cx="820737" cy="246063"/>
          </a:xfrm>
          <a:prstGeom prst="rect">
            <a:avLst/>
          </a:prstGeom>
          <a:noFill/>
          <a:ln w="9525">
            <a:noFill/>
            <a:miter lim="800000"/>
            <a:headEnd/>
            <a:tailEnd/>
          </a:ln>
        </p:spPr>
        <p:txBody>
          <a:bodyPr wrap="none" lIns="0" tIns="0" rIns="0" bIns="0">
            <a:spAutoFit/>
          </a:bodyPr>
          <a:lstStyle/>
          <a:p>
            <a:r>
              <a:rPr lang="en-GB" sz="1600">
                <a:solidFill>
                  <a:srgbClr val="000000"/>
                </a:solidFill>
                <a:latin typeface="Arial" charset="0"/>
              </a:rPr>
              <a:t>Reflektor</a:t>
            </a:r>
            <a:endParaRPr lang="en-GB">
              <a:latin typeface="Arial" charset="0"/>
            </a:endParaRPr>
          </a:p>
        </p:txBody>
      </p:sp>
      <p:sp>
        <p:nvSpPr>
          <p:cNvPr id="21549" name="Freeform 57"/>
          <p:cNvSpPr>
            <a:spLocks/>
          </p:cNvSpPr>
          <p:nvPr/>
        </p:nvSpPr>
        <p:spPr bwMode="auto">
          <a:xfrm>
            <a:off x="3863975" y="2025650"/>
            <a:ext cx="3460750" cy="1163638"/>
          </a:xfrm>
          <a:custGeom>
            <a:avLst/>
            <a:gdLst>
              <a:gd name="T0" fmla="*/ 2147483647 w 2340"/>
              <a:gd name="T1" fmla="*/ 0 h 787"/>
              <a:gd name="T2" fmla="*/ 2147483647 w 2340"/>
              <a:gd name="T3" fmla="*/ 2147483647 h 787"/>
              <a:gd name="T4" fmla="*/ 2147483647 w 2340"/>
              <a:gd name="T5" fmla="*/ 2147483647 h 787"/>
              <a:gd name="T6" fmla="*/ 2147483647 w 2340"/>
              <a:gd name="T7" fmla="*/ 2147483647 h 787"/>
              <a:gd name="T8" fmla="*/ 2147483647 w 2340"/>
              <a:gd name="T9" fmla="*/ 2147483647 h 787"/>
              <a:gd name="T10" fmla="*/ 2147483647 w 2340"/>
              <a:gd name="T11" fmla="*/ 2147483647 h 787"/>
              <a:gd name="T12" fmla="*/ 2147483647 w 2340"/>
              <a:gd name="T13" fmla="*/ 2147483647 h 787"/>
              <a:gd name="T14" fmla="*/ 2147483647 w 2340"/>
              <a:gd name="T15" fmla="*/ 2147483647 h 787"/>
              <a:gd name="T16" fmla="*/ 2147483647 w 2340"/>
              <a:gd name="T17" fmla="*/ 2147483647 h 787"/>
              <a:gd name="T18" fmla="*/ 2147483647 w 2340"/>
              <a:gd name="T19" fmla="*/ 2147483647 h 787"/>
              <a:gd name="T20" fmla="*/ 2147483647 w 2340"/>
              <a:gd name="T21" fmla="*/ 2147483647 h 787"/>
              <a:gd name="T22" fmla="*/ 2147483647 w 2340"/>
              <a:gd name="T23" fmla="*/ 2147483647 h 787"/>
              <a:gd name="T24" fmla="*/ 2147483647 w 2340"/>
              <a:gd name="T25" fmla="*/ 2147483647 h 787"/>
              <a:gd name="T26" fmla="*/ 2147483647 w 2340"/>
              <a:gd name="T27" fmla="*/ 2147483647 h 787"/>
              <a:gd name="T28" fmla="*/ 2147483647 w 2340"/>
              <a:gd name="T29" fmla="*/ 2147483647 h 787"/>
              <a:gd name="T30" fmla="*/ 2147483647 w 2340"/>
              <a:gd name="T31" fmla="*/ 2147483647 h 787"/>
              <a:gd name="T32" fmla="*/ 2147483647 w 2340"/>
              <a:gd name="T33" fmla="*/ 2147483647 h 787"/>
              <a:gd name="T34" fmla="*/ 2147483647 w 2340"/>
              <a:gd name="T35" fmla="*/ 2147483647 h 787"/>
              <a:gd name="T36" fmla="*/ 2147483647 w 2340"/>
              <a:gd name="T37" fmla="*/ 2147483647 h 787"/>
              <a:gd name="T38" fmla="*/ 2147483647 w 2340"/>
              <a:gd name="T39" fmla="*/ 2147483647 h 787"/>
              <a:gd name="T40" fmla="*/ 2147483647 w 2340"/>
              <a:gd name="T41" fmla="*/ 2147483647 h 787"/>
              <a:gd name="T42" fmla="*/ 2147483647 w 2340"/>
              <a:gd name="T43" fmla="*/ 2147483647 h 787"/>
              <a:gd name="T44" fmla="*/ 2147483647 w 2340"/>
              <a:gd name="T45" fmla="*/ 2147483647 h 787"/>
              <a:gd name="T46" fmla="*/ 2147483647 w 2340"/>
              <a:gd name="T47" fmla="*/ 2147483647 h 787"/>
              <a:gd name="T48" fmla="*/ 2147483647 w 2340"/>
              <a:gd name="T49" fmla="*/ 2147483647 h 787"/>
              <a:gd name="T50" fmla="*/ 2147483647 w 2340"/>
              <a:gd name="T51" fmla="*/ 2147483647 h 787"/>
              <a:gd name="T52" fmla="*/ 2147483647 w 2340"/>
              <a:gd name="T53" fmla="*/ 2147483647 h 787"/>
              <a:gd name="T54" fmla="*/ 2147483647 w 2340"/>
              <a:gd name="T55" fmla="*/ 2147483647 h 787"/>
              <a:gd name="T56" fmla="*/ 2147483647 w 2340"/>
              <a:gd name="T57" fmla="*/ 2147483647 h 787"/>
              <a:gd name="T58" fmla="*/ 0 w 2340"/>
              <a:gd name="T59" fmla="*/ 2147483647 h 787"/>
              <a:gd name="T60" fmla="*/ 2147483647 w 2340"/>
              <a:gd name="T61" fmla="*/ 2147483647 h 787"/>
              <a:gd name="T62" fmla="*/ 2147483647 w 2340"/>
              <a:gd name="T63" fmla="*/ 2147483647 h 787"/>
              <a:gd name="T64" fmla="*/ 2147483647 w 2340"/>
              <a:gd name="T65" fmla="*/ 2147483647 h 787"/>
              <a:gd name="T66" fmla="*/ 2147483647 w 2340"/>
              <a:gd name="T67" fmla="*/ 2147483647 h 787"/>
              <a:gd name="T68" fmla="*/ 2147483647 w 2340"/>
              <a:gd name="T69" fmla="*/ 2147483647 h 787"/>
              <a:gd name="T70" fmla="*/ 2147483647 w 2340"/>
              <a:gd name="T71" fmla="*/ 2147483647 h 787"/>
              <a:gd name="T72" fmla="*/ 2147483647 w 2340"/>
              <a:gd name="T73" fmla="*/ 2147483647 h 787"/>
              <a:gd name="T74" fmla="*/ 2147483647 w 2340"/>
              <a:gd name="T75" fmla="*/ 2147483647 h 787"/>
              <a:gd name="T76" fmla="*/ 2147483647 w 2340"/>
              <a:gd name="T77" fmla="*/ 2147483647 h 787"/>
              <a:gd name="T78" fmla="*/ 2147483647 w 2340"/>
              <a:gd name="T79" fmla="*/ 2147483647 h 787"/>
              <a:gd name="T80" fmla="*/ 2147483647 w 2340"/>
              <a:gd name="T81" fmla="*/ 2147483647 h 787"/>
              <a:gd name="T82" fmla="*/ 2147483647 w 2340"/>
              <a:gd name="T83" fmla="*/ 2147483647 h 787"/>
              <a:gd name="T84" fmla="*/ 2147483647 w 2340"/>
              <a:gd name="T85" fmla="*/ 2147483647 h 787"/>
              <a:gd name="T86" fmla="*/ 2147483647 w 2340"/>
              <a:gd name="T87" fmla="*/ 2147483647 h 787"/>
              <a:gd name="T88" fmla="*/ 2147483647 w 2340"/>
              <a:gd name="T89" fmla="*/ 2147483647 h 787"/>
              <a:gd name="T90" fmla="*/ 2147483647 w 2340"/>
              <a:gd name="T91" fmla="*/ 2147483647 h 787"/>
              <a:gd name="T92" fmla="*/ 2147483647 w 2340"/>
              <a:gd name="T93" fmla="*/ 2147483647 h 787"/>
              <a:gd name="T94" fmla="*/ 2147483647 w 2340"/>
              <a:gd name="T95" fmla="*/ 2147483647 h 787"/>
              <a:gd name="T96" fmla="*/ 2147483647 w 2340"/>
              <a:gd name="T97" fmla="*/ 2147483647 h 787"/>
              <a:gd name="T98" fmla="*/ 2147483647 w 2340"/>
              <a:gd name="T99" fmla="*/ 2147483647 h 787"/>
              <a:gd name="T100" fmla="*/ 2147483647 w 2340"/>
              <a:gd name="T101" fmla="*/ 2147483647 h 787"/>
              <a:gd name="T102" fmla="*/ 2147483647 w 2340"/>
              <a:gd name="T103" fmla="*/ 2147483647 h 787"/>
              <a:gd name="T104" fmla="*/ 2147483647 w 2340"/>
              <a:gd name="T105" fmla="*/ 2147483647 h 787"/>
              <a:gd name="T106" fmla="*/ 2147483647 w 2340"/>
              <a:gd name="T107" fmla="*/ 2147483647 h 787"/>
              <a:gd name="T108" fmla="*/ 2147483647 w 2340"/>
              <a:gd name="T109" fmla="*/ 2147483647 h 787"/>
              <a:gd name="T110" fmla="*/ 2147483647 w 2340"/>
              <a:gd name="T111" fmla="*/ 2147483647 h 787"/>
              <a:gd name="T112" fmla="*/ 2147483647 w 2340"/>
              <a:gd name="T113" fmla="*/ 2147483647 h 787"/>
              <a:gd name="T114" fmla="*/ 2147483647 w 2340"/>
              <a:gd name="T115" fmla="*/ 2147483647 h 787"/>
              <a:gd name="T116" fmla="*/ 2147483647 w 2340"/>
              <a:gd name="T117" fmla="*/ 2147483647 h 787"/>
              <a:gd name="T118" fmla="*/ 2147483647 w 2340"/>
              <a:gd name="T119" fmla="*/ 0 h 787"/>
              <a:gd name="T120" fmla="*/ 2147483647 w 2340"/>
              <a:gd name="T121" fmla="*/ 0 h 787"/>
              <a:gd name="T122" fmla="*/ 2147483647 w 2340"/>
              <a:gd name="T123" fmla="*/ 0 h 7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40"/>
              <a:gd name="T187" fmla="*/ 0 h 787"/>
              <a:gd name="T188" fmla="*/ 2340 w 2340"/>
              <a:gd name="T189" fmla="*/ 787 h 7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40" h="787">
                <a:moveTo>
                  <a:pt x="1242" y="0"/>
                </a:moveTo>
                <a:lnTo>
                  <a:pt x="1198" y="1"/>
                </a:lnTo>
                <a:lnTo>
                  <a:pt x="1157" y="3"/>
                </a:lnTo>
                <a:lnTo>
                  <a:pt x="1119" y="7"/>
                </a:lnTo>
                <a:lnTo>
                  <a:pt x="1102" y="10"/>
                </a:lnTo>
                <a:lnTo>
                  <a:pt x="1086" y="12"/>
                </a:lnTo>
                <a:lnTo>
                  <a:pt x="1073" y="15"/>
                </a:lnTo>
                <a:lnTo>
                  <a:pt x="1059" y="18"/>
                </a:lnTo>
                <a:lnTo>
                  <a:pt x="1048" y="22"/>
                </a:lnTo>
                <a:lnTo>
                  <a:pt x="1040" y="25"/>
                </a:lnTo>
                <a:lnTo>
                  <a:pt x="1032" y="29"/>
                </a:lnTo>
                <a:lnTo>
                  <a:pt x="1026" y="33"/>
                </a:lnTo>
                <a:lnTo>
                  <a:pt x="1023" y="37"/>
                </a:lnTo>
                <a:lnTo>
                  <a:pt x="1022" y="41"/>
                </a:lnTo>
                <a:lnTo>
                  <a:pt x="1022" y="144"/>
                </a:lnTo>
                <a:lnTo>
                  <a:pt x="1022" y="206"/>
                </a:lnTo>
                <a:lnTo>
                  <a:pt x="1023" y="210"/>
                </a:lnTo>
                <a:lnTo>
                  <a:pt x="1026" y="214"/>
                </a:lnTo>
                <a:lnTo>
                  <a:pt x="1032" y="218"/>
                </a:lnTo>
                <a:lnTo>
                  <a:pt x="1040" y="221"/>
                </a:lnTo>
                <a:lnTo>
                  <a:pt x="1048" y="225"/>
                </a:lnTo>
                <a:lnTo>
                  <a:pt x="1059" y="229"/>
                </a:lnTo>
                <a:lnTo>
                  <a:pt x="1073" y="232"/>
                </a:lnTo>
                <a:lnTo>
                  <a:pt x="1086" y="235"/>
                </a:lnTo>
                <a:lnTo>
                  <a:pt x="1102" y="238"/>
                </a:lnTo>
                <a:lnTo>
                  <a:pt x="1119" y="240"/>
                </a:lnTo>
                <a:lnTo>
                  <a:pt x="1157" y="244"/>
                </a:lnTo>
                <a:lnTo>
                  <a:pt x="1198" y="246"/>
                </a:lnTo>
                <a:lnTo>
                  <a:pt x="1242" y="247"/>
                </a:lnTo>
                <a:lnTo>
                  <a:pt x="0" y="787"/>
                </a:lnTo>
                <a:lnTo>
                  <a:pt x="1571" y="247"/>
                </a:lnTo>
                <a:lnTo>
                  <a:pt x="2120" y="247"/>
                </a:lnTo>
                <a:lnTo>
                  <a:pt x="2164" y="246"/>
                </a:lnTo>
                <a:lnTo>
                  <a:pt x="2207" y="244"/>
                </a:lnTo>
                <a:lnTo>
                  <a:pt x="2244" y="240"/>
                </a:lnTo>
                <a:lnTo>
                  <a:pt x="2261" y="238"/>
                </a:lnTo>
                <a:lnTo>
                  <a:pt x="2276" y="235"/>
                </a:lnTo>
                <a:lnTo>
                  <a:pt x="2291" y="232"/>
                </a:lnTo>
                <a:lnTo>
                  <a:pt x="2303" y="229"/>
                </a:lnTo>
                <a:lnTo>
                  <a:pt x="2314" y="225"/>
                </a:lnTo>
                <a:lnTo>
                  <a:pt x="2324" y="221"/>
                </a:lnTo>
                <a:lnTo>
                  <a:pt x="2331" y="218"/>
                </a:lnTo>
                <a:lnTo>
                  <a:pt x="2336" y="214"/>
                </a:lnTo>
                <a:lnTo>
                  <a:pt x="2339" y="210"/>
                </a:lnTo>
                <a:lnTo>
                  <a:pt x="2340" y="206"/>
                </a:lnTo>
                <a:lnTo>
                  <a:pt x="2340" y="144"/>
                </a:lnTo>
                <a:lnTo>
                  <a:pt x="2340" y="41"/>
                </a:lnTo>
                <a:lnTo>
                  <a:pt x="2339" y="37"/>
                </a:lnTo>
                <a:lnTo>
                  <a:pt x="2336" y="33"/>
                </a:lnTo>
                <a:lnTo>
                  <a:pt x="2331" y="29"/>
                </a:lnTo>
                <a:lnTo>
                  <a:pt x="2324" y="25"/>
                </a:lnTo>
                <a:lnTo>
                  <a:pt x="2314" y="22"/>
                </a:lnTo>
                <a:lnTo>
                  <a:pt x="2303" y="18"/>
                </a:lnTo>
                <a:lnTo>
                  <a:pt x="2291" y="15"/>
                </a:lnTo>
                <a:lnTo>
                  <a:pt x="2276" y="12"/>
                </a:lnTo>
                <a:lnTo>
                  <a:pt x="2261" y="10"/>
                </a:lnTo>
                <a:lnTo>
                  <a:pt x="2244" y="7"/>
                </a:lnTo>
                <a:lnTo>
                  <a:pt x="2207" y="3"/>
                </a:lnTo>
                <a:lnTo>
                  <a:pt x="2164" y="1"/>
                </a:lnTo>
                <a:lnTo>
                  <a:pt x="2120" y="0"/>
                </a:lnTo>
                <a:lnTo>
                  <a:pt x="1571" y="0"/>
                </a:lnTo>
                <a:lnTo>
                  <a:pt x="1242" y="0"/>
                </a:lnTo>
                <a:close/>
              </a:path>
            </a:pathLst>
          </a:custGeom>
          <a:solidFill>
            <a:srgbClr val="FFFFFF"/>
          </a:solidFill>
          <a:ln w="12700">
            <a:solidFill>
              <a:srgbClr val="000000"/>
            </a:solidFill>
            <a:round/>
            <a:headEnd/>
            <a:tailEnd/>
          </a:ln>
        </p:spPr>
        <p:txBody>
          <a:bodyPr/>
          <a:lstStyle/>
          <a:p>
            <a:endParaRPr lang="de-DE"/>
          </a:p>
        </p:txBody>
      </p:sp>
      <p:sp>
        <p:nvSpPr>
          <p:cNvPr id="21550" name="Rectangle 58"/>
          <p:cNvSpPr>
            <a:spLocks noChangeArrowheads="1"/>
          </p:cNvSpPr>
          <p:nvPr/>
        </p:nvSpPr>
        <p:spPr bwMode="auto">
          <a:xfrm>
            <a:off x="5819775" y="2108200"/>
            <a:ext cx="1312863" cy="246063"/>
          </a:xfrm>
          <a:prstGeom prst="rect">
            <a:avLst/>
          </a:prstGeom>
          <a:noFill/>
          <a:ln w="9525">
            <a:noFill/>
            <a:miter lim="800000"/>
            <a:headEnd/>
            <a:tailEnd/>
          </a:ln>
        </p:spPr>
        <p:txBody>
          <a:bodyPr lIns="0" tIns="0" rIns="0" bIns="0">
            <a:spAutoFit/>
          </a:bodyPr>
          <a:lstStyle/>
          <a:p>
            <a:r>
              <a:rPr lang="en-GB" sz="1600">
                <a:solidFill>
                  <a:srgbClr val="000000"/>
                </a:solidFill>
                <a:latin typeface="Arial" charset="0"/>
              </a:rPr>
              <a:t>Absorberrohr</a:t>
            </a:r>
            <a:endParaRPr lang="en-GB">
              <a:latin typeface="Arial" charset="0"/>
            </a:endParaRPr>
          </a:p>
        </p:txBody>
      </p:sp>
      <p:sp>
        <p:nvSpPr>
          <p:cNvPr id="60" name="Titel 59"/>
          <p:cNvSpPr>
            <a:spLocks noGrp="1"/>
          </p:cNvSpPr>
          <p:nvPr>
            <p:ph type="title"/>
          </p:nvPr>
        </p:nvSpPr>
        <p:spPr/>
        <p:txBody>
          <a:bodyPr/>
          <a:lstStyle/>
          <a:p>
            <a:r>
              <a:rPr lang="de-DE" dirty="0" err="1" smtClean="0"/>
              <a:t>Parabolic</a:t>
            </a:r>
            <a:r>
              <a:rPr lang="de-DE" dirty="0" smtClean="0"/>
              <a:t> </a:t>
            </a:r>
            <a:r>
              <a:rPr lang="de-DE" dirty="0" err="1" smtClean="0"/>
              <a:t>Trough</a:t>
            </a:r>
            <a:r>
              <a:rPr lang="de-DE" dirty="0" smtClean="0"/>
              <a:t> </a:t>
            </a:r>
            <a:r>
              <a:rPr lang="de-DE" dirty="0" err="1" smtClean="0"/>
              <a:t>Collector</a:t>
            </a:r>
            <a:r>
              <a:rPr lang="de-DE" dirty="0" smtClean="0"/>
              <a:t> </a:t>
            </a:r>
            <a:r>
              <a:rPr lang="de-DE" dirty="0" err="1" smtClean="0"/>
              <a:t>Principle</a:t>
            </a:r>
            <a:endParaRPr lang="de-DE" dirty="0"/>
          </a:p>
        </p:txBody>
      </p:sp>
      <p:sp>
        <p:nvSpPr>
          <p:cNvPr id="62" name="Textfeld 61"/>
          <p:cNvSpPr txBox="1"/>
          <p:nvPr/>
        </p:nvSpPr>
        <p:spPr>
          <a:xfrm>
            <a:off x="5603180" y="2031064"/>
            <a:ext cx="1529458" cy="338554"/>
          </a:xfrm>
          <a:prstGeom prst="rect">
            <a:avLst/>
          </a:prstGeom>
          <a:solidFill>
            <a:schemeClr val="tx1"/>
          </a:solidFill>
        </p:spPr>
        <p:txBody>
          <a:bodyPr wrap="square" rtlCol="0">
            <a:spAutoFit/>
          </a:bodyPr>
          <a:lstStyle/>
          <a:p>
            <a:pPr algn="ctr"/>
            <a:r>
              <a:rPr lang="de-DE" sz="1600" dirty="0" smtClean="0">
                <a:solidFill>
                  <a:schemeClr val="bg1"/>
                </a:solidFill>
              </a:rPr>
              <a:t>Absorber Tube</a:t>
            </a:r>
            <a:endParaRPr lang="en-AU" sz="1600" dirty="0">
              <a:solidFill>
                <a:schemeClr val="bg1"/>
              </a:solidFill>
            </a:endParaRPr>
          </a:p>
        </p:txBody>
      </p:sp>
      <p:sp>
        <p:nvSpPr>
          <p:cNvPr id="63" name="Textfeld 62"/>
          <p:cNvSpPr txBox="1"/>
          <p:nvPr/>
        </p:nvSpPr>
        <p:spPr>
          <a:xfrm>
            <a:off x="6770910" y="3105150"/>
            <a:ext cx="1107629" cy="338554"/>
          </a:xfrm>
          <a:prstGeom prst="rect">
            <a:avLst/>
          </a:prstGeom>
          <a:solidFill>
            <a:schemeClr val="tx1"/>
          </a:solidFill>
        </p:spPr>
        <p:txBody>
          <a:bodyPr wrap="square" rtlCol="0">
            <a:spAutoFit/>
          </a:bodyPr>
          <a:lstStyle/>
          <a:p>
            <a:pPr algn="ctr"/>
            <a:r>
              <a:rPr lang="de-DE" sz="1600" dirty="0" err="1" smtClean="0">
                <a:solidFill>
                  <a:schemeClr val="bg1"/>
                </a:solidFill>
              </a:rPr>
              <a:t>Reflector</a:t>
            </a:r>
            <a:endParaRPr lang="en-AU" sz="1600" dirty="0">
              <a:solidFill>
                <a:schemeClr val="bg1"/>
              </a:solidFill>
            </a:endParaRPr>
          </a:p>
        </p:txBody>
      </p:sp>
      <p:sp>
        <p:nvSpPr>
          <p:cNvPr id="64" name="Textfeld 63"/>
          <p:cNvSpPr txBox="1"/>
          <p:nvPr/>
        </p:nvSpPr>
        <p:spPr>
          <a:xfrm>
            <a:off x="6369495" y="4197350"/>
            <a:ext cx="2001393" cy="338554"/>
          </a:xfrm>
          <a:prstGeom prst="rect">
            <a:avLst/>
          </a:prstGeom>
          <a:solidFill>
            <a:schemeClr val="tx1"/>
          </a:solidFill>
        </p:spPr>
        <p:txBody>
          <a:bodyPr wrap="square" rtlCol="0">
            <a:spAutoFit/>
          </a:bodyPr>
          <a:lstStyle/>
          <a:p>
            <a:pPr algn="ctr"/>
            <a:r>
              <a:rPr lang="de-DE" sz="1600" dirty="0" smtClean="0">
                <a:solidFill>
                  <a:schemeClr val="bg1"/>
                </a:solidFill>
              </a:rPr>
              <a:t>Solar Field </a:t>
            </a:r>
            <a:r>
              <a:rPr lang="de-DE" sz="1600" dirty="0" err="1" smtClean="0">
                <a:solidFill>
                  <a:schemeClr val="bg1"/>
                </a:solidFill>
              </a:rPr>
              <a:t>Piping</a:t>
            </a:r>
            <a:endParaRPr lang="en-AU" sz="1600" dirty="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O:\Sonne\Fotosammlung\Rinne Parabolic Trough\AndaSol1\Helikopter WS\IMG_2235.JPG"/>
          <p:cNvPicPr>
            <a:picLocks noChangeAspect="1" noChangeArrowheads="1"/>
          </p:cNvPicPr>
          <p:nvPr/>
        </p:nvPicPr>
        <p:blipFill>
          <a:blip r:embed="rId3" cstate="print"/>
          <a:srcRect/>
          <a:stretch>
            <a:fillRect/>
          </a:stretch>
        </p:blipFill>
        <p:spPr bwMode="auto">
          <a:xfrm>
            <a:off x="160645" y="293695"/>
            <a:ext cx="8828087" cy="5884863"/>
          </a:xfrm>
          <a:prstGeom prst="rect">
            <a:avLst/>
          </a:prstGeom>
          <a:noFill/>
          <a:ln w="9525">
            <a:noFill/>
            <a:miter lim="800000"/>
            <a:headEnd/>
            <a:tailEnd/>
          </a:ln>
        </p:spPr>
      </p:pic>
      <p:sp>
        <p:nvSpPr>
          <p:cNvPr id="5" name="Titel 4"/>
          <p:cNvSpPr>
            <a:spLocks noGrp="1"/>
          </p:cNvSpPr>
          <p:nvPr>
            <p:ph type="title"/>
          </p:nvPr>
        </p:nvSpPr>
        <p:spPr>
          <a:xfrm>
            <a:off x="914400" y="6178558"/>
            <a:ext cx="7315200" cy="532800"/>
          </a:xfrm>
        </p:spPr>
        <p:txBody>
          <a:bodyPr/>
          <a:lstStyle/>
          <a:p>
            <a:pPr>
              <a:lnSpc>
                <a:spcPct val="100000"/>
              </a:lnSpc>
              <a:spcBef>
                <a:spcPct val="50000"/>
              </a:spcBef>
            </a:pPr>
            <a:r>
              <a:rPr lang="de-DE" dirty="0" smtClean="0">
                <a:solidFill>
                  <a:schemeClr val="bg2"/>
                </a:solidFill>
              </a:rPr>
              <a:t/>
            </a:r>
            <a:br>
              <a:rPr lang="de-DE" dirty="0" smtClean="0">
                <a:solidFill>
                  <a:schemeClr val="bg2"/>
                </a:solidFill>
              </a:rPr>
            </a:br>
            <a:r>
              <a:rPr lang="de-DE" dirty="0" err="1" smtClean="0">
                <a:solidFill>
                  <a:schemeClr val="bg2"/>
                </a:solidFill>
              </a:rPr>
              <a:t>Andasol</a:t>
            </a:r>
            <a:r>
              <a:rPr lang="de-DE" dirty="0" smtClean="0">
                <a:solidFill>
                  <a:schemeClr val="bg2"/>
                </a:solidFill>
              </a:rPr>
              <a:t>: 50 MW </a:t>
            </a:r>
            <a:r>
              <a:rPr lang="de-DE" dirty="0" err="1" smtClean="0">
                <a:solidFill>
                  <a:schemeClr val="bg2"/>
                </a:solidFill>
              </a:rPr>
              <a:t>Parabolic</a:t>
            </a:r>
            <a:r>
              <a:rPr lang="de-DE" dirty="0" smtClean="0">
                <a:solidFill>
                  <a:schemeClr val="bg2"/>
                </a:solidFill>
              </a:rPr>
              <a:t> </a:t>
            </a:r>
            <a:r>
              <a:rPr lang="de-DE" dirty="0" err="1" smtClean="0">
                <a:solidFill>
                  <a:schemeClr val="bg2"/>
                </a:solidFill>
              </a:rPr>
              <a:t>Trough</a:t>
            </a:r>
            <a:r>
              <a:rPr lang="de-DE" dirty="0" smtClean="0">
                <a:solidFill>
                  <a:schemeClr val="bg2"/>
                </a:solidFill>
              </a:rPr>
              <a:t> Power Plant in Spain</a:t>
            </a:r>
            <a:r>
              <a:rPr lang="de-DE" i="1" dirty="0" smtClean="0">
                <a:solidFill>
                  <a:schemeClr val="bg2"/>
                </a:solidFill>
              </a:rPr>
              <a:t/>
            </a:r>
            <a:br>
              <a:rPr lang="de-DE" i="1" dirty="0" smtClean="0">
                <a:solidFill>
                  <a:schemeClr val="bg2"/>
                </a:solidFill>
              </a:rPr>
            </a:br>
            <a:endParaRPr lang="de-DE"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TYPE" val="SBP-Pres"/>
  <p:tag name="PRINTINGACTIVE" val="Falsch"/>
  <p:tag name="PRINTPREVIEWCALLCOUNTER" val="0"/>
  <p:tag name="ADJUSTLINESVISIBLE" val="Falsch"/>
</p:tagLst>
</file>

<file path=ppt/tags/tag10.xml><?xml version="1.0" encoding="utf-8"?>
<p:tagLst xmlns:a="http://schemas.openxmlformats.org/drawingml/2006/main" xmlns:r="http://schemas.openxmlformats.org/officeDocument/2006/relationships" xmlns:p="http://schemas.openxmlformats.org/presentationml/2006/main">
  <p:tag name="ADJUSTLINE" val="True"/>
</p:tagLst>
</file>

<file path=ppt/tags/tag100.xml><?xml version="1.0" encoding="utf-8"?>
<p:tagLst xmlns:a="http://schemas.openxmlformats.org/drawingml/2006/main" xmlns:r="http://schemas.openxmlformats.org/officeDocument/2006/relationships" xmlns:p="http://schemas.openxmlformats.org/presentationml/2006/main">
  <p:tag name="ADJUSTLINE" val="True"/>
</p:tagLst>
</file>

<file path=ppt/tags/tag101.xml><?xml version="1.0" encoding="utf-8"?>
<p:tagLst xmlns:a="http://schemas.openxmlformats.org/drawingml/2006/main" xmlns:r="http://schemas.openxmlformats.org/officeDocument/2006/relationships" xmlns:p="http://schemas.openxmlformats.org/presentationml/2006/main">
  <p:tag name="ADJUSTLINE" val="True"/>
</p:tagLst>
</file>

<file path=ppt/tags/tag102.xml><?xml version="1.0" encoding="utf-8"?>
<p:tagLst xmlns:a="http://schemas.openxmlformats.org/drawingml/2006/main" xmlns:r="http://schemas.openxmlformats.org/officeDocument/2006/relationships" xmlns:p="http://schemas.openxmlformats.org/presentationml/2006/main">
  <p:tag name="ADJUSTLINE" val="True"/>
</p:tagLst>
</file>

<file path=ppt/tags/tag103.xml><?xml version="1.0" encoding="utf-8"?>
<p:tagLst xmlns:a="http://schemas.openxmlformats.org/drawingml/2006/main" xmlns:r="http://schemas.openxmlformats.org/officeDocument/2006/relationships" xmlns:p="http://schemas.openxmlformats.org/presentationml/2006/main">
  <p:tag name="ADJUSTLINE" val="True"/>
</p:tagLst>
</file>

<file path=ppt/tags/tag104.xml><?xml version="1.0" encoding="utf-8"?>
<p:tagLst xmlns:a="http://schemas.openxmlformats.org/drawingml/2006/main" xmlns:r="http://schemas.openxmlformats.org/officeDocument/2006/relationships" xmlns:p="http://schemas.openxmlformats.org/presentationml/2006/main">
  <p:tag name="ADJUSTLINE" val="True"/>
</p:tagLst>
</file>

<file path=ppt/tags/tag105.xml><?xml version="1.0" encoding="utf-8"?>
<p:tagLst xmlns:a="http://schemas.openxmlformats.org/drawingml/2006/main" xmlns:r="http://schemas.openxmlformats.org/officeDocument/2006/relationships" xmlns:p="http://schemas.openxmlformats.org/presentationml/2006/main">
  <p:tag name="ADJUSTLINE" val="True"/>
</p:tagLst>
</file>

<file path=ppt/tags/tag106.xml><?xml version="1.0" encoding="utf-8"?>
<p:tagLst xmlns:a="http://schemas.openxmlformats.org/drawingml/2006/main" xmlns:r="http://schemas.openxmlformats.org/officeDocument/2006/relationships" xmlns:p="http://schemas.openxmlformats.org/presentationml/2006/main">
  <p:tag name="ADJUSTLINE" val="True"/>
</p:tagLst>
</file>

<file path=ppt/tags/tag107.xml><?xml version="1.0" encoding="utf-8"?>
<p:tagLst xmlns:a="http://schemas.openxmlformats.org/drawingml/2006/main" xmlns:r="http://schemas.openxmlformats.org/officeDocument/2006/relationships" xmlns:p="http://schemas.openxmlformats.org/presentationml/2006/main">
  <p:tag name="ADJUSTLINE" val="True"/>
</p:tagLst>
</file>

<file path=ppt/tags/tag108.xml><?xml version="1.0" encoding="utf-8"?>
<p:tagLst xmlns:a="http://schemas.openxmlformats.org/drawingml/2006/main" xmlns:r="http://schemas.openxmlformats.org/officeDocument/2006/relationships" xmlns:p="http://schemas.openxmlformats.org/presentationml/2006/main">
  <p:tag name="ADJUSTLINE" val="True"/>
</p:tagLst>
</file>

<file path=ppt/tags/tag109.xml><?xml version="1.0" encoding="utf-8"?>
<p:tagLst xmlns:a="http://schemas.openxmlformats.org/drawingml/2006/main" xmlns:r="http://schemas.openxmlformats.org/officeDocument/2006/relationships" xmlns:p="http://schemas.openxmlformats.org/presentationml/2006/main">
  <p:tag name="ADJUSTLINE" val="True"/>
</p:tagLst>
</file>

<file path=ppt/tags/tag11.xml><?xml version="1.0" encoding="utf-8"?>
<p:tagLst xmlns:a="http://schemas.openxmlformats.org/drawingml/2006/main" xmlns:r="http://schemas.openxmlformats.org/officeDocument/2006/relationships" xmlns:p="http://schemas.openxmlformats.org/presentationml/2006/main">
  <p:tag name="ADJUSTLINE" val="True"/>
</p:tagLst>
</file>

<file path=ppt/tags/tag110.xml><?xml version="1.0" encoding="utf-8"?>
<p:tagLst xmlns:a="http://schemas.openxmlformats.org/drawingml/2006/main" xmlns:r="http://schemas.openxmlformats.org/officeDocument/2006/relationships" xmlns:p="http://schemas.openxmlformats.org/presentationml/2006/main">
  <p:tag name="ADJUSTLINE" val="True"/>
</p:tagLst>
</file>

<file path=ppt/tags/tag111.xml><?xml version="1.0" encoding="utf-8"?>
<p:tagLst xmlns:a="http://schemas.openxmlformats.org/drawingml/2006/main" xmlns:r="http://schemas.openxmlformats.org/officeDocument/2006/relationships" xmlns:p="http://schemas.openxmlformats.org/presentationml/2006/main">
  <p:tag name="ADJUSTLINE" val="True"/>
</p:tagLst>
</file>

<file path=ppt/tags/tag112.xml><?xml version="1.0" encoding="utf-8"?>
<p:tagLst xmlns:a="http://schemas.openxmlformats.org/drawingml/2006/main" xmlns:r="http://schemas.openxmlformats.org/officeDocument/2006/relationships" xmlns:p="http://schemas.openxmlformats.org/presentationml/2006/main">
  <p:tag name="ADJUSTLINE" val="True"/>
</p:tagLst>
</file>

<file path=ppt/tags/tag113.xml><?xml version="1.0" encoding="utf-8"?>
<p:tagLst xmlns:a="http://schemas.openxmlformats.org/drawingml/2006/main" xmlns:r="http://schemas.openxmlformats.org/officeDocument/2006/relationships" xmlns:p="http://schemas.openxmlformats.org/presentationml/2006/main">
  <p:tag name="ADJUSTLINE" val="True"/>
</p:tagLst>
</file>

<file path=ppt/tags/tag114.xml><?xml version="1.0" encoding="utf-8"?>
<p:tagLst xmlns:a="http://schemas.openxmlformats.org/drawingml/2006/main" xmlns:r="http://schemas.openxmlformats.org/officeDocument/2006/relationships" xmlns:p="http://schemas.openxmlformats.org/presentationml/2006/main">
  <p:tag name="ADJUSTLINE" val="True"/>
</p:tagLst>
</file>

<file path=ppt/tags/tag115.xml><?xml version="1.0" encoding="utf-8"?>
<p:tagLst xmlns:a="http://schemas.openxmlformats.org/drawingml/2006/main" xmlns:r="http://schemas.openxmlformats.org/officeDocument/2006/relationships" xmlns:p="http://schemas.openxmlformats.org/presentationml/2006/main">
  <p:tag name="ADJUSTLINE" val="True"/>
</p:tagLst>
</file>

<file path=ppt/tags/tag116.xml><?xml version="1.0" encoding="utf-8"?>
<p:tagLst xmlns:a="http://schemas.openxmlformats.org/drawingml/2006/main" xmlns:r="http://schemas.openxmlformats.org/officeDocument/2006/relationships" xmlns:p="http://schemas.openxmlformats.org/presentationml/2006/main">
  <p:tag name="ADJUSTLINE" val="True"/>
</p:tagLst>
</file>

<file path=ppt/tags/tag117.xml><?xml version="1.0" encoding="utf-8"?>
<p:tagLst xmlns:a="http://schemas.openxmlformats.org/drawingml/2006/main" xmlns:r="http://schemas.openxmlformats.org/officeDocument/2006/relationships" xmlns:p="http://schemas.openxmlformats.org/presentationml/2006/main">
  <p:tag name="ADJUSTLINE" val="True"/>
</p:tagLst>
</file>

<file path=ppt/tags/tag118.xml><?xml version="1.0" encoding="utf-8"?>
<p:tagLst xmlns:a="http://schemas.openxmlformats.org/drawingml/2006/main" xmlns:r="http://schemas.openxmlformats.org/officeDocument/2006/relationships" xmlns:p="http://schemas.openxmlformats.org/presentationml/2006/main">
  <p:tag name="ADJUSTLINE" val="True"/>
</p:tagLst>
</file>

<file path=ppt/tags/tag119.xml><?xml version="1.0" encoding="utf-8"?>
<p:tagLst xmlns:a="http://schemas.openxmlformats.org/drawingml/2006/main" xmlns:r="http://schemas.openxmlformats.org/officeDocument/2006/relationships" xmlns:p="http://schemas.openxmlformats.org/presentationml/2006/main">
  <p:tag name="ADJUSTLINE" val="True"/>
</p:tagLst>
</file>

<file path=ppt/tags/tag12.xml><?xml version="1.0" encoding="utf-8"?>
<p:tagLst xmlns:a="http://schemas.openxmlformats.org/drawingml/2006/main" xmlns:r="http://schemas.openxmlformats.org/officeDocument/2006/relationships" xmlns:p="http://schemas.openxmlformats.org/presentationml/2006/main">
  <p:tag name="ADJUSTLINE" val="True"/>
</p:tagLst>
</file>

<file path=ppt/tags/tag120.xml><?xml version="1.0" encoding="utf-8"?>
<p:tagLst xmlns:a="http://schemas.openxmlformats.org/drawingml/2006/main" xmlns:r="http://schemas.openxmlformats.org/officeDocument/2006/relationships" xmlns:p="http://schemas.openxmlformats.org/presentationml/2006/main">
  <p:tag name="ADJUSTLINE" val="True"/>
</p:tagLst>
</file>

<file path=ppt/tags/tag121.xml><?xml version="1.0" encoding="utf-8"?>
<p:tagLst xmlns:a="http://schemas.openxmlformats.org/drawingml/2006/main" xmlns:r="http://schemas.openxmlformats.org/officeDocument/2006/relationships" xmlns:p="http://schemas.openxmlformats.org/presentationml/2006/main">
  <p:tag name="ADJUSTLINE" val="True"/>
</p:tagLst>
</file>

<file path=ppt/tags/tag122.xml><?xml version="1.0" encoding="utf-8"?>
<p:tagLst xmlns:a="http://schemas.openxmlformats.org/drawingml/2006/main" xmlns:r="http://schemas.openxmlformats.org/officeDocument/2006/relationships" xmlns:p="http://schemas.openxmlformats.org/presentationml/2006/main">
  <p:tag name="ADJUSTLINE" val="True"/>
</p:tagLst>
</file>

<file path=ppt/tags/tag123.xml><?xml version="1.0" encoding="utf-8"?>
<p:tagLst xmlns:a="http://schemas.openxmlformats.org/drawingml/2006/main" xmlns:r="http://schemas.openxmlformats.org/officeDocument/2006/relationships" xmlns:p="http://schemas.openxmlformats.org/presentationml/2006/main">
  <p:tag name="ADJUSTLINE" val="True"/>
</p:tagLst>
</file>

<file path=ppt/tags/tag124.xml><?xml version="1.0" encoding="utf-8"?>
<p:tagLst xmlns:a="http://schemas.openxmlformats.org/drawingml/2006/main" xmlns:r="http://schemas.openxmlformats.org/officeDocument/2006/relationships" xmlns:p="http://schemas.openxmlformats.org/presentationml/2006/main">
  <p:tag name="ADJUSTLINE" val="True"/>
</p:tagLst>
</file>

<file path=ppt/tags/tag125.xml><?xml version="1.0" encoding="utf-8"?>
<p:tagLst xmlns:a="http://schemas.openxmlformats.org/drawingml/2006/main" xmlns:r="http://schemas.openxmlformats.org/officeDocument/2006/relationships" xmlns:p="http://schemas.openxmlformats.org/presentationml/2006/main">
  <p:tag name="ADJUSTLINE" val="True"/>
</p:tagLst>
</file>

<file path=ppt/tags/tag126.xml><?xml version="1.0" encoding="utf-8"?>
<p:tagLst xmlns:a="http://schemas.openxmlformats.org/drawingml/2006/main" xmlns:r="http://schemas.openxmlformats.org/officeDocument/2006/relationships" xmlns:p="http://schemas.openxmlformats.org/presentationml/2006/main">
  <p:tag name="ADJUSTLINE" val="True"/>
</p:tagLst>
</file>

<file path=ppt/tags/tag127.xml><?xml version="1.0" encoding="utf-8"?>
<p:tagLst xmlns:a="http://schemas.openxmlformats.org/drawingml/2006/main" xmlns:r="http://schemas.openxmlformats.org/officeDocument/2006/relationships" xmlns:p="http://schemas.openxmlformats.org/presentationml/2006/main">
  <p:tag name="ADJUSTLINE" val="True"/>
</p:tagLst>
</file>

<file path=ppt/tags/tag128.xml><?xml version="1.0" encoding="utf-8"?>
<p:tagLst xmlns:a="http://schemas.openxmlformats.org/drawingml/2006/main" xmlns:r="http://schemas.openxmlformats.org/officeDocument/2006/relationships" xmlns:p="http://schemas.openxmlformats.org/presentationml/2006/main">
  <p:tag name="ADJUSTLINE" val="True"/>
</p:tagLst>
</file>

<file path=ppt/tags/tag129.xml><?xml version="1.0" encoding="utf-8"?>
<p:tagLst xmlns:a="http://schemas.openxmlformats.org/drawingml/2006/main" xmlns:r="http://schemas.openxmlformats.org/officeDocument/2006/relationships" xmlns:p="http://schemas.openxmlformats.org/presentationml/2006/main">
  <p:tag name="ADJUSTLINE" val="True"/>
</p:tagLst>
</file>

<file path=ppt/tags/tag13.xml><?xml version="1.0" encoding="utf-8"?>
<p:tagLst xmlns:a="http://schemas.openxmlformats.org/drawingml/2006/main" xmlns:r="http://schemas.openxmlformats.org/officeDocument/2006/relationships" xmlns:p="http://schemas.openxmlformats.org/presentationml/2006/main">
  <p:tag name="ADJUSTLINE" val="True"/>
</p:tagLst>
</file>

<file path=ppt/tags/tag130.xml><?xml version="1.0" encoding="utf-8"?>
<p:tagLst xmlns:a="http://schemas.openxmlformats.org/drawingml/2006/main" xmlns:r="http://schemas.openxmlformats.org/officeDocument/2006/relationships" xmlns:p="http://schemas.openxmlformats.org/presentationml/2006/main">
  <p:tag name="ADJUSTLINE" val="True"/>
</p:tagLst>
</file>

<file path=ppt/tags/tag131.xml><?xml version="1.0" encoding="utf-8"?>
<p:tagLst xmlns:a="http://schemas.openxmlformats.org/drawingml/2006/main" xmlns:r="http://schemas.openxmlformats.org/officeDocument/2006/relationships" xmlns:p="http://schemas.openxmlformats.org/presentationml/2006/main">
  <p:tag name="ADJUSTLINE" val="True"/>
</p:tagLst>
</file>

<file path=ppt/tags/tag132.xml><?xml version="1.0" encoding="utf-8"?>
<p:tagLst xmlns:a="http://schemas.openxmlformats.org/drawingml/2006/main" xmlns:r="http://schemas.openxmlformats.org/officeDocument/2006/relationships" xmlns:p="http://schemas.openxmlformats.org/presentationml/2006/main">
  <p:tag name="ADJUSTLINE" val="True"/>
</p:tagLst>
</file>

<file path=ppt/tags/tag133.xml><?xml version="1.0" encoding="utf-8"?>
<p:tagLst xmlns:a="http://schemas.openxmlformats.org/drawingml/2006/main" xmlns:r="http://schemas.openxmlformats.org/officeDocument/2006/relationships" xmlns:p="http://schemas.openxmlformats.org/presentationml/2006/main">
  <p:tag name="ADJUSTLINE" val="True"/>
</p:tagLst>
</file>

<file path=ppt/tags/tag134.xml><?xml version="1.0" encoding="utf-8"?>
<p:tagLst xmlns:a="http://schemas.openxmlformats.org/drawingml/2006/main" xmlns:r="http://schemas.openxmlformats.org/officeDocument/2006/relationships" xmlns:p="http://schemas.openxmlformats.org/presentationml/2006/main">
  <p:tag name="ADJUSTLINE" val="True"/>
</p:tagLst>
</file>

<file path=ppt/tags/tag135.xml><?xml version="1.0" encoding="utf-8"?>
<p:tagLst xmlns:a="http://schemas.openxmlformats.org/drawingml/2006/main" xmlns:r="http://schemas.openxmlformats.org/officeDocument/2006/relationships" xmlns:p="http://schemas.openxmlformats.org/presentationml/2006/main">
  <p:tag name="ADJUSTLINE" val="True"/>
</p:tagLst>
</file>

<file path=ppt/tags/tag136.xml><?xml version="1.0" encoding="utf-8"?>
<p:tagLst xmlns:a="http://schemas.openxmlformats.org/drawingml/2006/main" xmlns:r="http://schemas.openxmlformats.org/officeDocument/2006/relationships" xmlns:p="http://schemas.openxmlformats.org/presentationml/2006/main">
  <p:tag name="ADJUSTLINE" val="True"/>
</p:tagLst>
</file>

<file path=ppt/tags/tag137.xml><?xml version="1.0" encoding="utf-8"?>
<p:tagLst xmlns:a="http://schemas.openxmlformats.org/drawingml/2006/main" xmlns:r="http://schemas.openxmlformats.org/officeDocument/2006/relationships" xmlns:p="http://schemas.openxmlformats.org/presentationml/2006/main">
  <p:tag name="ADJUSTLINE" val="True"/>
</p:tagLst>
</file>

<file path=ppt/tags/tag138.xml><?xml version="1.0" encoding="utf-8"?>
<p:tagLst xmlns:a="http://schemas.openxmlformats.org/drawingml/2006/main" xmlns:r="http://schemas.openxmlformats.org/officeDocument/2006/relationships" xmlns:p="http://schemas.openxmlformats.org/presentationml/2006/main">
  <p:tag name="ADJUSTLINE" val="True"/>
</p:tagLst>
</file>

<file path=ppt/tags/tag139.xml><?xml version="1.0" encoding="utf-8"?>
<p:tagLst xmlns:a="http://schemas.openxmlformats.org/drawingml/2006/main" xmlns:r="http://schemas.openxmlformats.org/officeDocument/2006/relationships" xmlns:p="http://schemas.openxmlformats.org/presentationml/2006/main">
  <p:tag name="ADJUSTLINE" val="True"/>
</p:tagLst>
</file>

<file path=ppt/tags/tag14.xml><?xml version="1.0" encoding="utf-8"?>
<p:tagLst xmlns:a="http://schemas.openxmlformats.org/drawingml/2006/main" xmlns:r="http://schemas.openxmlformats.org/officeDocument/2006/relationships" xmlns:p="http://schemas.openxmlformats.org/presentationml/2006/main">
  <p:tag name="ADJUSTLINE" val="True"/>
</p:tagLst>
</file>

<file path=ppt/tags/tag140.xml><?xml version="1.0" encoding="utf-8"?>
<p:tagLst xmlns:a="http://schemas.openxmlformats.org/drawingml/2006/main" xmlns:r="http://schemas.openxmlformats.org/officeDocument/2006/relationships" xmlns:p="http://schemas.openxmlformats.org/presentationml/2006/main">
  <p:tag name="ADJUSTLINE" val="True"/>
</p:tagLst>
</file>

<file path=ppt/tags/tag141.xml><?xml version="1.0" encoding="utf-8"?>
<p:tagLst xmlns:a="http://schemas.openxmlformats.org/drawingml/2006/main" xmlns:r="http://schemas.openxmlformats.org/officeDocument/2006/relationships" xmlns:p="http://schemas.openxmlformats.org/presentationml/2006/main">
  <p:tag name="ADJUSTLINE" val="True"/>
</p:tagLst>
</file>

<file path=ppt/tags/tag142.xml><?xml version="1.0" encoding="utf-8"?>
<p:tagLst xmlns:a="http://schemas.openxmlformats.org/drawingml/2006/main" xmlns:r="http://schemas.openxmlformats.org/officeDocument/2006/relationships" xmlns:p="http://schemas.openxmlformats.org/presentationml/2006/main">
  <p:tag name="ADJUSTLINE" val="True"/>
</p:tagLst>
</file>

<file path=ppt/tags/tag143.xml><?xml version="1.0" encoding="utf-8"?>
<p:tagLst xmlns:a="http://schemas.openxmlformats.org/drawingml/2006/main" xmlns:r="http://schemas.openxmlformats.org/officeDocument/2006/relationships" xmlns:p="http://schemas.openxmlformats.org/presentationml/2006/main">
  <p:tag name="ADJUSTLINE" val="True"/>
</p:tagLst>
</file>

<file path=ppt/tags/tag144.xml><?xml version="1.0" encoding="utf-8"?>
<p:tagLst xmlns:a="http://schemas.openxmlformats.org/drawingml/2006/main" xmlns:r="http://schemas.openxmlformats.org/officeDocument/2006/relationships" xmlns:p="http://schemas.openxmlformats.org/presentationml/2006/main">
  <p:tag name="ADJUSTLINE" val="True"/>
</p:tagLst>
</file>

<file path=ppt/tags/tag145.xml><?xml version="1.0" encoding="utf-8"?>
<p:tagLst xmlns:a="http://schemas.openxmlformats.org/drawingml/2006/main" xmlns:r="http://schemas.openxmlformats.org/officeDocument/2006/relationships" xmlns:p="http://schemas.openxmlformats.org/presentationml/2006/main">
  <p:tag name="ADJUSTLINE" val="True"/>
</p:tagLst>
</file>

<file path=ppt/tags/tag146.xml><?xml version="1.0" encoding="utf-8"?>
<p:tagLst xmlns:a="http://schemas.openxmlformats.org/drawingml/2006/main" xmlns:r="http://schemas.openxmlformats.org/officeDocument/2006/relationships" xmlns:p="http://schemas.openxmlformats.org/presentationml/2006/main">
  <p:tag name="ADJUSTLINE" val="True"/>
</p:tagLst>
</file>

<file path=ppt/tags/tag147.xml><?xml version="1.0" encoding="utf-8"?>
<p:tagLst xmlns:a="http://schemas.openxmlformats.org/drawingml/2006/main" xmlns:r="http://schemas.openxmlformats.org/officeDocument/2006/relationships" xmlns:p="http://schemas.openxmlformats.org/presentationml/2006/main">
  <p:tag name="ADJUSTLINE" val="True"/>
</p:tagLst>
</file>

<file path=ppt/tags/tag148.xml><?xml version="1.0" encoding="utf-8"?>
<p:tagLst xmlns:a="http://schemas.openxmlformats.org/drawingml/2006/main" xmlns:r="http://schemas.openxmlformats.org/officeDocument/2006/relationships" xmlns:p="http://schemas.openxmlformats.org/presentationml/2006/main">
  <p:tag name="ADJUSTLINE" val="True"/>
</p:tagLst>
</file>

<file path=ppt/tags/tag149.xml><?xml version="1.0" encoding="utf-8"?>
<p:tagLst xmlns:a="http://schemas.openxmlformats.org/drawingml/2006/main" xmlns:r="http://schemas.openxmlformats.org/officeDocument/2006/relationships" xmlns:p="http://schemas.openxmlformats.org/presentationml/2006/main">
  <p:tag name="ADJUSTLINE" val="True"/>
</p:tagLst>
</file>

<file path=ppt/tags/tag15.xml><?xml version="1.0" encoding="utf-8"?>
<p:tagLst xmlns:a="http://schemas.openxmlformats.org/drawingml/2006/main" xmlns:r="http://schemas.openxmlformats.org/officeDocument/2006/relationships" xmlns:p="http://schemas.openxmlformats.org/presentationml/2006/main">
  <p:tag name="ADJUSTLINE" val="True"/>
</p:tagLst>
</file>

<file path=ppt/tags/tag150.xml><?xml version="1.0" encoding="utf-8"?>
<p:tagLst xmlns:a="http://schemas.openxmlformats.org/drawingml/2006/main" xmlns:r="http://schemas.openxmlformats.org/officeDocument/2006/relationships" xmlns:p="http://schemas.openxmlformats.org/presentationml/2006/main">
  <p:tag name="ADJUSTLINE" val="True"/>
</p:tagLst>
</file>

<file path=ppt/tags/tag151.xml><?xml version="1.0" encoding="utf-8"?>
<p:tagLst xmlns:a="http://schemas.openxmlformats.org/drawingml/2006/main" xmlns:r="http://schemas.openxmlformats.org/officeDocument/2006/relationships" xmlns:p="http://schemas.openxmlformats.org/presentationml/2006/main">
  <p:tag name="ADJUSTLINE" val="True"/>
</p:tagLst>
</file>

<file path=ppt/tags/tag152.xml><?xml version="1.0" encoding="utf-8"?>
<p:tagLst xmlns:a="http://schemas.openxmlformats.org/drawingml/2006/main" xmlns:r="http://schemas.openxmlformats.org/officeDocument/2006/relationships" xmlns:p="http://schemas.openxmlformats.org/presentationml/2006/main">
  <p:tag name="ADJUSTLINE" val="True"/>
</p:tagLst>
</file>

<file path=ppt/tags/tag153.xml><?xml version="1.0" encoding="utf-8"?>
<p:tagLst xmlns:a="http://schemas.openxmlformats.org/drawingml/2006/main" xmlns:r="http://schemas.openxmlformats.org/officeDocument/2006/relationships" xmlns:p="http://schemas.openxmlformats.org/presentationml/2006/main">
  <p:tag name="ADJUSTLINE" val="True"/>
</p:tagLst>
</file>

<file path=ppt/tags/tag154.xml><?xml version="1.0" encoding="utf-8"?>
<p:tagLst xmlns:a="http://schemas.openxmlformats.org/drawingml/2006/main" xmlns:r="http://schemas.openxmlformats.org/officeDocument/2006/relationships" xmlns:p="http://schemas.openxmlformats.org/presentationml/2006/main">
  <p:tag name="ADJUSTLINE" val="True"/>
</p:tagLst>
</file>

<file path=ppt/tags/tag155.xml><?xml version="1.0" encoding="utf-8"?>
<p:tagLst xmlns:a="http://schemas.openxmlformats.org/drawingml/2006/main" xmlns:r="http://schemas.openxmlformats.org/officeDocument/2006/relationships" xmlns:p="http://schemas.openxmlformats.org/presentationml/2006/main">
  <p:tag name="ADJUSTLINE" val="True"/>
</p:tagLst>
</file>

<file path=ppt/tags/tag156.xml><?xml version="1.0" encoding="utf-8"?>
<p:tagLst xmlns:a="http://schemas.openxmlformats.org/drawingml/2006/main" xmlns:r="http://schemas.openxmlformats.org/officeDocument/2006/relationships" xmlns:p="http://schemas.openxmlformats.org/presentationml/2006/main">
  <p:tag name="ADJUSTLINE" val="True"/>
</p:tagLst>
</file>

<file path=ppt/tags/tag157.xml><?xml version="1.0" encoding="utf-8"?>
<p:tagLst xmlns:a="http://schemas.openxmlformats.org/drawingml/2006/main" xmlns:r="http://schemas.openxmlformats.org/officeDocument/2006/relationships" xmlns:p="http://schemas.openxmlformats.org/presentationml/2006/main">
  <p:tag name="ADJUSTLINE" val="True"/>
</p:tagLst>
</file>

<file path=ppt/tags/tag158.xml><?xml version="1.0" encoding="utf-8"?>
<p:tagLst xmlns:a="http://schemas.openxmlformats.org/drawingml/2006/main" xmlns:r="http://schemas.openxmlformats.org/officeDocument/2006/relationships" xmlns:p="http://schemas.openxmlformats.org/presentationml/2006/main">
  <p:tag name="ADJUSTLINE" val="True"/>
</p:tagLst>
</file>

<file path=ppt/tags/tag159.xml><?xml version="1.0" encoding="utf-8"?>
<p:tagLst xmlns:a="http://schemas.openxmlformats.org/drawingml/2006/main" xmlns:r="http://schemas.openxmlformats.org/officeDocument/2006/relationships" xmlns:p="http://schemas.openxmlformats.org/presentationml/2006/main">
  <p:tag name="ADJUSTLINE" val="True"/>
</p:tagLst>
</file>

<file path=ppt/tags/tag16.xml><?xml version="1.0" encoding="utf-8"?>
<p:tagLst xmlns:a="http://schemas.openxmlformats.org/drawingml/2006/main" xmlns:r="http://schemas.openxmlformats.org/officeDocument/2006/relationships" xmlns:p="http://schemas.openxmlformats.org/presentationml/2006/main">
  <p:tag name="ADJUSTLINE" val="True"/>
</p:tagLst>
</file>

<file path=ppt/tags/tag160.xml><?xml version="1.0" encoding="utf-8"?>
<p:tagLst xmlns:a="http://schemas.openxmlformats.org/drawingml/2006/main" xmlns:r="http://schemas.openxmlformats.org/officeDocument/2006/relationships" xmlns:p="http://schemas.openxmlformats.org/presentationml/2006/main">
  <p:tag name="ADJUSTLINE" val="True"/>
</p:tagLst>
</file>

<file path=ppt/tags/tag161.xml><?xml version="1.0" encoding="utf-8"?>
<p:tagLst xmlns:a="http://schemas.openxmlformats.org/drawingml/2006/main" xmlns:r="http://schemas.openxmlformats.org/officeDocument/2006/relationships" xmlns:p="http://schemas.openxmlformats.org/presentationml/2006/main">
  <p:tag name="ADJUSTLINE" val="True"/>
</p:tagLst>
</file>

<file path=ppt/tags/tag162.xml><?xml version="1.0" encoding="utf-8"?>
<p:tagLst xmlns:a="http://schemas.openxmlformats.org/drawingml/2006/main" xmlns:r="http://schemas.openxmlformats.org/officeDocument/2006/relationships" xmlns:p="http://schemas.openxmlformats.org/presentationml/2006/main">
  <p:tag name="ADJUSTLINE" val="True"/>
</p:tagLst>
</file>

<file path=ppt/tags/tag163.xml><?xml version="1.0" encoding="utf-8"?>
<p:tagLst xmlns:a="http://schemas.openxmlformats.org/drawingml/2006/main" xmlns:r="http://schemas.openxmlformats.org/officeDocument/2006/relationships" xmlns:p="http://schemas.openxmlformats.org/presentationml/2006/main">
  <p:tag name="ADJUSTLINE" val="True"/>
</p:tagLst>
</file>

<file path=ppt/tags/tag164.xml><?xml version="1.0" encoding="utf-8"?>
<p:tagLst xmlns:a="http://schemas.openxmlformats.org/drawingml/2006/main" xmlns:r="http://schemas.openxmlformats.org/officeDocument/2006/relationships" xmlns:p="http://schemas.openxmlformats.org/presentationml/2006/main">
  <p:tag name="ADJUSTLINE" val="True"/>
</p:tagLst>
</file>

<file path=ppt/tags/tag165.xml><?xml version="1.0" encoding="utf-8"?>
<p:tagLst xmlns:a="http://schemas.openxmlformats.org/drawingml/2006/main" xmlns:r="http://schemas.openxmlformats.org/officeDocument/2006/relationships" xmlns:p="http://schemas.openxmlformats.org/presentationml/2006/main">
  <p:tag name="ADJUSTLINE" val="True"/>
</p:tagLst>
</file>

<file path=ppt/tags/tag166.xml><?xml version="1.0" encoding="utf-8"?>
<p:tagLst xmlns:a="http://schemas.openxmlformats.org/drawingml/2006/main" xmlns:r="http://schemas.openxmlformats.org/officeDocument/2006/relationships" xmlns:p="http://schemas.openxmlformats.org/presentationml/2006/main">
  <p:tag name="ADJUSTLINE" val="True"/>
</p:tagLst>
</file>

<file path=ppt/tags/tag167.xml><?xml version="1.0" encoding="utf-8"?>
<p:tagLst xmlns:a="http://schemas.openxmlformats.org/drawingml/2006/main" xmlns:r="http://schemas.openxmlformats.org/officeDocument/2006/relationships" xmlns:p="http://schemas.openxmlformats.org/presentationml/2006/main">
  <p:tag name="ADJUSTLINE" val="True"/>
</p:tagLst>
</file>

<file path=ppt/tags/tag168.xml><?xml version="1.0" encoding="utf-8"?>
<p:tagLst xmlns:a="http://schemas.openxmlformats.org/drawingml/2006/main" xmlns:r="http://schemas.openxmlformats.org/officeDocument/2006/relationships" xmlns:p="http://schemas.openxmlformats.org/presentationml/2006/main">
  <p:tag name="ADJUSTLINE" val="True"/>
</p:tagLst>
</file>

<file path=ppt/tags/tag169.xml><?xml version="1.0" encoding="utf-8"?>
<p:tagLst xmlns:a="http://schemas.openxmlformats.org/drawingml/2006/main" xmlns:r="http://schemas.openxmlformats.org/officeDocument/2006/relationships" xmlns:p="http://schemas.openxmlformats.org/presentationml/2006/main">
  <p:tag name="ADJUSTLINE" val="True"/>
</p:tagLst>
</file>

<file path=ppt/tags/tag17.xml><?xml version="1.0" encoding="utf-8"?>
<p:tagLst xmlns:a="http://schemas.openxmlformats.org/drawingml/2006/main" xmlns:r="http://schemas.openxmlformats.org/officeDocument/2006/relationships" xmlns:p="http://schemas.openxmlformats.org/presentationml/2006/main">
  <p:tag name="ADJUSTLINE" val="True"/>
</p:tagLst>
</file>

<file path=ppt/tags/tag170.xml><?xml version="1.0" encoding="utf-8"?>
<p:tagLst xmlns:a="http://schemas.openxmlformats.org/drawingml/2006/main" xmlns:r="http://schemas.openxmlformats.org/officeDocument/2006/relationships" xmlns:p="http://schemas.openxmlformats.org/presentationml/2006/main">
  <p:tag name="ADJUSTLINE" val="True"/>
</p:tagLst>
</file>

<file path=ppt/tags/tag171.xml><?xml version="1.0" encoding="utf-8"?>
<p:tagLst xmlns:a="http://schemas.openxmlformats.org/drawingml/2006/main" xmlns:r="http://schemas.openxmlformats.org/officeDocument/2006/relationships" xmlns:p="http://schemas.openxmlformats.org/presentationml/2006/main">
  <p:tag name="ADJUSTLINE" val="True"/>
</p:tagLst>
</file>

<file path=ppt/tags/tag172.xml><?xml version="1.0" encoding="utf-8"?>
<p:tagLst xmlns:a="http://schemas.openxmlformats.org/drawingml/2006/main" xmlns:r="http://schemas.openxmlformats.org/officeDocument/2006/relationships" xmlns:p="http://schemas.openxmlformats.org/presentationml/2006/main">
  <p:tag name="ADJUSTLINE" val="True"/>
</p:tagLst>
</file>

<file path=ppt/tags/tag173.xml><?xml version="1.0" encoding="utf-8"?>
<p:tagLst xmlns:a="http://schemas.openxmlformats.org/drawingml/2006/main" xmlns:r="http://schemas.openxmlformats.org/officeDocument/2006/relationships" xmlns:p="http://schemas.openxmlformats.org/presentationml/2006/main">
  <p:tag name="ADJUSTLINE" val="True"/>
</p:tagLst>
</file>

<file path=ppt/tags/tag174.xml><?xml version="1.0" encoding="utf-8"?>
<p:tagLst xmlns:a="http://schemas.openxmlformats.org/drawingml/2006/main" xmlns:r="http://schemas.openxmlformats.org/officeDocument/2006/relationships" xmlns:p="http://schemas.openxmlformats.org/presentationml/2006/main">
  <p:tag name="ADJUSTLINE" val="True"/>
</p:tagLst>
</file>

<file path=ppt/tags/tag175.xml><?xml version="1.0" encoding="utf-8"?>
<p:tagLst xmlns:a="http://schemas.openxmlformats.org/drawingml/2006/main" xmlns:r="http://schemas.openxmlformats.org/officeDocument/2006/relationships" xmlns:p="http://schemas.openxmlformats.org/presentationml/2006/main">
  <p:tag name="ADJUSTLINE" val="True"/>
</p:tagLst>
</file>

<file path=ppt/tags/tag176.xml><?xml version="1.0" encoding="utf-8"?>
<p:tagLst xmlns:a="http://schemas.openxmlformats.org/drawingml/2006/main" xmlns:r="http://schemas.openxmlformats.org/officeDocument/2006/relationships" xmlns:p="http://schemas.openxmlformats.org/presentationml/2006/main">
  <p:tag name="ADJUSTLINE" val="True"/>
</p:tagLst>
</file>

<file path=ppt/tags/tag177.xml><?xml version="1.0" encoding="utf-8"?>
<p:tagLst xmlns:a="http://schemas.openxmlformats.org/drawingml/2006/main" xmlns:r="http://schemas.openxmlformats.org/officeDocument/2006/relationships" xmlns:p="http://schemas.openxmlformats.org/presentationml/2006/main">
  <p:tag name="ADJUSTLINE" val="True"/>
</p:tagLst>
</file>

<file path=ppt/tags/tag178.xml><?xml version="1.0" encoding="utf-8"?>
<p:tagLst xmlns:a="http://schemas.openxmlformats.org/drawingml/2006/main" xmlns:r="http://schemas.openxmlformats.org/officeDocument/2006/relationships" xmlns:p="http://schemas.openxmlformats.org/presentationml/2006/main">
  <p:tag name="ADJUSTLINE" val="True"/>
</p:tagLst>
</file>

<file path=ppt/tags/tag179.xml><?xml version="1.0" encoding="utf-8"?>
<p:tagLst xmlns:a="http://schemas.openxmlformats.org/drawingml/2006/main" xmlns:r="http://schemas.openxmlformats.org/officeDocument/2006/relationships" xmlns:p="http://schemas.openxmlformats.org/presentationml/2006/main">
  <p:tag name="ADJUSTLINE" val="True"/>
</p:tagLst>
</file>

<file path=ppt/tags/tag18.xml><?xml version="1.0" encoding="utf-8"?>
<p:tagLst xmlns:a="http://schemas.openxmlformats.org/drawingml/2006/main" xmlns:r="http://schemas.openxmlformats.org/officeDocument/2006/relationships" xmlns:p="http://schemas.openxmlformats.org/presentationml/2006/main">
  <p:tag name="ADJUSTLINE" val="True"/>
</p:tagLst>
</file>

<file path=ppt/tags/tag180.xml><?xml version="1.0" encoding="utf-8"?>
<p:tagLst xmlns:a="http://schemas.openxmlformats.org/drawingml/2006/main" xmlns:r="http://schemas.openxmlformats.org/officeDocument/2006/relationships" xmlns:p="http://schemas.openxmlformats.org/presentationml/2006/main">
  <p:tag name="ADJUSTLINE" val="True"/>
</p:tagLst>
</file>

<file path=ppt/tags/tag181.xml><?xml version="1.0" encoding="utf-8"?>
<p:tagLst xmlns:a="http://schemas.openxmlformats.org/drawingml/2006/main" xmlns:r="http://schemas.openxmlformats.org/officeDocument/2006/relationships" xmlns:p="http://schemas.openxmlformats.org/presentationml/2006/main">
  <p:tag name="ADJUSTLINE" val="True"/>
</p:tagLst>
</file>

<file path=ppt/tags/tag182.xml><?xml version="1.0" encoding="utf-8"?>
<p:tagLst xmlns:a="http://schemas.openxmlformats.org/drawingml/2006/main" xmlns:r="http://schemas.openxmlformats.org/officeDocument/2006/relationships" xmlns:p="http://schemas.openxmlformats.org/presentationml/2006/main">
  <p:tag name="ADJUSTLINE" val="True"/>
</p:tagLst>
</file>

<file path=ppt/tags/tag183.xml><?xml version="1.0" encoding="utf-8"?>
<p:tagLst xmlns:a="http://schemas.openxmlformats.org/drawingml/2006/main" xmlns:r="http://schemas.openxmlformats.org/officeDocument/2006/relationships" xmlns:p="http://schemas.openxmlformats.org/presentationml/2006/main">
  <p:tag name="ADJUSTLINE" val="True"/>
</p:tagLst>
</file>

<file path=ppt/tags/tag184.xml><?xml version="1.0" encoding="utf-8"?>
<p:tagLst xmlns:a="http://schemas.openxmlformats.org/drawingml/2006/main" xmlns:r="http://schemas.openxmlformats.org/officeDocument/2006/relationships" xmlns:p="http://schemas.openxmlformats.org/presentationml/2006/main">
  <p:tag name="ADJUSTLINE" val="True"/>
</p:tagLst>
</file>

<file path=ppt/tags/tag185.xml><?xml version="1.0" encoding="utf-8"?>
<p:tagLst xmlns:a="http://schemas.openxmlformats.org/drawingml/2006/main" xmlns:r="http://schemas.openxmlformats.org/officeDocument/2006/relationships" xmlns:p="http://schemas.openxmlformats.org/presentationml/2006/main">
  <p:tag name="ADJUSTLINE" val="True"/>
</p:tagLst>
</file>

<file path=ppt/tags/tag186.xml><?xml version="1.0" encoding="utf-8"?>
<p:tagLst xmlns:a="http://schemas.openxmlformats.org/drawingml/2006/main" xmlns:r="http://schemas.openxmlformats.org/officeDocument/2006/relationships" xmlns:p="http://schemas.openxmlformats.org/presentationml/2006/main">
  <p:tag name="ADJUSTLINE" val="True"/>
</p:tagLst>
</file>

<file path=ppt/tags/tag187.xml><?xml version="1.0" encoding="utf-8"?>
<p:tagLst xmlns:a="http://schemas.openxmlformats.org/drawingml/2006/main" xmlns:r="http://schemas.openxmlformats.org/officeDocument/2006/relationships" xmlns:p="http://schemas.openxmlformats.org/presentationml/2006/main">
  <p:tag name="ADJUSTLINE" val="True"/>
</p:tagLst>
</file>

<file path=ppt/tags/tag188.xml><?xml version="1.0" encoding="utf-8"?>
<p:tagLst xmlns:a="http://schemas.openxmlformats.org/drawingml/2006/main" xmlns:r="http://schemas.openxmlformats.org/officeDocument/2006/relationships" xmlns:p="http://schemas.openxmlformats.org/presentationml/2006/main">
  <p:tag name="ADJUSTLINE" val="True"/>
</p:tagLst>
</file>

<file path=ppt/tags/tag189.xml><?xml version="1.0" encoding="utf-8"?>
<p:tagLst xmlns:a="http://schemas.openxmlformats.org/drawingml/2006/main" xmlns:r="http://schemas.openxmlformats.org/officeDocument/2006/relationships" xmlns:p="http://schemas.openxmlformats.org/presentationml/2006/main">
  <p:tag name="ADJUSTLINE" val="True"/>
</p:tagLst>
</file>

<file path=ppt/tags/tag19.xml><?xml version="1.0" encoding="utf-8"?>
<p:tagLst xmlns:a="http://schemas.openxmlformats.org/drawingml/2006/main" xmlns:r="http://schemas.openxmlformats.org/officeDocument/2006/relationships" xmlns:p="http://schemas.openxmlformats.org/presentationml/2006/main">
  <p:tag name="ADJUSTLINE" val="True"/>
</p:tagLst>
</file>

<file path=ppt/tags/tag190.xml><?xml version="1.0" encoding="utf-8"?>
<p:tagLst xmlns:a="http://schemas.openxmlformats.org/drawingml/2006/main" xmlns:r="http://schemas.openxmlformats.org/officeDocument/2006/relationships" xmlns:p="http://schemas.openxmlformats.org/presentationml/2006/main">
  <p:tag name="ADJUSTLINE" val="True"/>
</p:tagLst>
</file>

<file path=ppt/tags/tag191.xml><?xml version="1.0" encoding="utf-8"?>
<p:tagLst xmlns:a="http://schemas.openxmlformats.org/drawingml/2006/main" xmlns:r="http://schemas.openxmlformats.org/officeDocument/2006/relationships" xmlns:p="http://schemas.openxmlformats.org/presentationml/2006/main">
  <p:tag name="ADJUSTLINE" val="True"/>
</p:tagLst>
</file>

<file path=ppt/tags/tag192.xml><?xml version="1.0" encoding="utf-8"?>
<p:tagLst xmlns:a="http://schemas.openxmlformats.org/drawingml/2006/main" xmlns:r="http://schemas.openxmlformats.org/officeDocument/2006/relationships" xmlns:p="http://schemas.openxmlformats.org/presentationml/2006/main">
  <p:tag name="ADJUSTLINE" val="True"/>
</p:tagLst>
</file>

<file path=ppt/tags/tag193.xml><?xml version="1.0" encoding="utf-8"?>
<p:tagLst xmlns:a="http://schemas.openxmlformats.org/drawingml/2006/main" xmlns:r="http://schemas.openxmlformats.org/officeDocument/2006/relationships" xmlns:p="http://schemas.openxmlformats.org/presentationml/2006/main">
  <p:tag name="ADJUSTLINE" val="True"/>
</p:tagLst>
</file>

<file path=ppt/tags/tag194.xml><?xml version="1.0" encoding="utf-8"?>
<p:tagLst xmlns:a="http://schemas.openxmlformats.org/drawingml/2006/main" xmlns:r="http://schemas.openxmlformats.org/officeDocument/2006/relationships" xmlns:p="http://schemas.openxmlformats.org/presentationml/2006/main">
  <p:tag name="ADJUSTLINE" val="True"/>
</p:tagLst>
</file>

<file path=ppt/tags/tag195.xml><?xml version="1.0" encoding="utf-8"?>
<p:tagLst xmlns:a="http://schemas.openxmlformats.org/drawingml/2006/main" xmlns:r="http://schemas.openxmlformats.org/officeDocument/2006/relationships" xmlns:p="http://schemas.openxmlformats.org/presentationml/2006/main">
  <p:tag name="ADJUSTLINE" val="True"/>
</p:tagLst>
</file>

<file path=ppt/tags/tag196.xml><?xml version="1.0" encoding="utf-8"?>
<p:tagLst xmlns:a="http://schemas.openxmlformats.org/drawingml/2006/main" xmlns:r="http://schemas.openxmlformats.org/officeDocument/2006/relationships" xmlns:p="http://schemas.openxmlformats.org/presentationml/2006/main">
  <p:tag name="ADJUSTLINE" val="True"/>
</p:tagLst>
</file>

<file path=ppt/tags/tag197.xml><?xml version="1.0" encoding="utf-8"?>
<p:tagLst xmlns:a="http://schemas.openxmlformats.org/drawingml/2006/main" xmlns:r="http://schemas.openxmlformats.org/officeDocument/2006/relationships" xmlns:p="http://schemas.openxmlformats.org/presentationml/2006/main">
  <p:tag name="ADJUSTLINE" val="True"/>
</p:tagLst>
</file>

<file path=ppt/tags/tag198.xml><?xml version="1.0" encoding="utf-8"?>
<p:tagLst xmlns:a="http://schemas.openxmlformats.org/drawingml/2006/main" xmlns:r="http://schemas.openxmlformats.org/officeDocument/2006/relationships" xmlns:p="http://schemas.openxmlformats.org/presentationml/2006/main">
  <p:tag name="ADJUSTLINE" val="True"/>
</p:tagLst>
</file>

<file path=ppt/tags/tag199.xml><?xml version="1.0" encoding="utf-8"?>
<p:tagLst xmlns:a="http://schemas.openxmlformats.org/drawingml/2006/main" xmlns:r="http://schemas.openxmlformats.org/officeDocument/2006/relationships" xmlns:p="http://schemas.openxmlformats.org/presentationml/2006/main">
  <p:tag name="ADJUSTLINE" val="True"/>
</p:tagLst>
</file>

<file path=ppt/tags/tag2.xml><?xml version="1.0" encoding="utf-8"?>
<p:tagLst xmlns:a="http://schemas.openxmlformats.org/drawingml/2006/main" xmlns:r="http://schemas.openxmlformats.org/officeDocument/2006/relationships" xmlns:p="http://schemas.openxmlformats.org/presentationml/2006/main">
  <p:tag name="ADJUSTLINE" val="True"/>
</p:tagLst>
</file>

<file path=ppt/tags/tag20.xml><?xml version="1.0" encoding="utf-8"?>
<p:tagLst xmlns:a="http://schemas.openxmlformats.org/drawingml/2006/main" xmlns:r="http://schemas.openxmlformats.org/officeDocument/2006/relationships" xmlns:p="http://schemas.openxmlformats.org/presentationml/2006/main">
  <p:tag name="ADJUSTLINE" val="True"/>
</p:tagLst>
</file>

<file path=ppt/tags/tag200.xml><?xml version="1.0" encoding="utf-8"?>
<p:tagLst xmlns:a="http://schemas.openxmlformats.org/drawingml/2006/main" xmlns:r="http://schemas.openxmlformats.org/officeDocument/2006/relationships" xmlns:p="http://schemas.openxmlformats.org/presentationml/2006/main">
  <p:tag name="ADJUSTLINE" val="True"/>
</p:tagLst>
</file>

<file path=ppt/tags/tag201.xml><?xml version="1.0" encoding="utf-8"?>
<p:tagLst xmlns:a="http://schemas.openxmlformats.org/drawingml/2006/main" xmlns:r="http://schemas.openxmlformats.org/officeDocument/2006/relationships" xmlns:p="http://schemas.openxmlformats.org/presentationml/2006/main">
  <p:tag name="ADJUSTLINE" val="True"/>
</p:tagLst>
</file>

<file path=ppt/tags/tag202.xml><?xml version="1.0" encoding="utf-8"?>
<p:tagLst xmlns:a="http://schemas.openxmlformats.org/drawingml/2006/main" xmlns:r="http://schemas.openxmlformats.org/officeDocument/2006/relationships" xmlns:p="http://schemas.openxmlformats.org/presentationml/2006/main">
  <p:tag name="ADJUSTLINE" val="True"/>
</p:tagLst>
</file>

<file path=ppt/tags/tag203.xml><?xml version="1.0" encoding="utf-8"?>
<p:tagLst xmlns:a="http://schemas.openxmlformats.org/drawingml/2006/main" xmlns:r="http://schemas.openxmlformats.org/officeDocument/2006/relationships" xmlns:p="http://schemas.openxmlformats.org/presentationml/2006/main">
  <p:tag name="ADJUSTLINE" val="True"/>
</p:tagLst>
</file>

<file path=ppt/tags/tag204.xml><?xml version="1.0" encoding="utf-8"?>
<p:tagLst xmlns:a="http://schemas.openxmlformats.org/drawingml/2006/main" xmlns:r="http://schemas.openxmlformats.org/officeDocument/2006/relationships" xmlns:p="http://schemas.openxmlformats.org/presentationml/2006/main">
  <p:tag name="ADJUSTLINE" val="True"/>
</p:tagLst>
</file>

<file path=ppt/tags/tag205.xml><?xml version="1.0" encoding="utf-8"?>
<p:tagLst xmlns:a="http://schemas.openxmlformats.org/drawingml/2006/main" xmlns:r="http://schemas.openxmlformats.org/officeDocument/2006/relationships" xmlns:p="http://schemas.openxmlformats.org/presentationml/2006/main">
  <p:tag name="ADJUSTLINE" val="True"/>
</p:tagLst>
</file>

<file path=ppt/tags/tag206.xml><?xml version="1.0" encoding="utf-8"?>
<p:tagLst xmlns:a="http://schemas.openxmlformats.org/drawingml/2006/main" xmlns:r="http://schemas.openxmlformats.org/officeDocument/2006/relationships" xmlns:p="http://schemas.openxmlformats.org/presentationml/2006/main">
  <p:tag name="ADJUSTLINE" val="True"/>
</p:tagLst>
</file>

<file path=ppt/tags/tag207.xml><?xml version="1.0" encoding="utf-8"?>
<p:tagLst xmlns:a="http://schemas.openxmlformats.org/drawingml/2006/main" xmlns:r="http://schemas.openxmlformats.org/officeDocument/2006/relationships" xmlns:p="http://schemas.openxmlformats.org/presentationml/2006/main">
  <p:tag name="ADJUSTLINE" val="True"/>
</p:tagLst>
</file>

<file path=ppt/tags/tag208.xml><?xml version="1.0" encoding="utf-8"?>
<p:tagLst xmlns:a="http://schemas.openxmlformats.org/drawingml/2006/main" xmlns:r="http://schemas.openxmlformats.org/officeDocument/2006/relationships" xmlns:p="http://schemas.openxmlformats.org/presentationml/2006/main">
  <p:tag name="ADJUSTLINE" val="True"/>
</p:tagLst>
</file>

<file path=ppt/tags/tag21.xml><?xml version="1.0" encoding="utf-8"?>
<p:tagLst xmlns:a="http://schemas.openxmlformats.org/drawingml/2006/main" xmlns:r="http://schemas.openxmlformats.org/officeDocument/2006/relationships" xmlns:p="http://schemas.openxmlformats.org/presentationml/2006/main">
  <p:tag name="ADJUSTLINE" val="True"/>
</p:tagLst>
</file>

<file path=ppt/tags/tag22.xml><?xml version="1.0" encoding="utf-8"?>
<p:tagLst xmlns:a="http://schemas.openxmlformats.org/drawingml/2006/main" xmlns:r="http://schemas.openxmlformats.org/officeDocument/2006/relationships" xmlns:p="http://schemas.openxmlformats.org/presentationml/2006/main">
  <p:tag name="ADJUSTLINE" val="True"/>
</p:tagLst>
</file>

<file path=ppt/tags/tag23.xml><?xml version="1.0" encoding="utf-8"?>
<p:tagLst xmlns:a="http://schemas.openxmlformats.org/drawingml/2006/main" xmlns:r="http://schemas.openxmlformats.org/officeDocument/2006/relationships" xmlns:p="http://schemas.openxmlformats.org/presentationml/2006/main">
  <p:tag name="ADJUSTLINE" val="True"/>
</p:tagLst>
</file>

<file path=ppt/tags/tag24.xml><?xml version="1.0" encoding="utf-8"?>
<p:tagLst xmlns:a="http://schemas.openxmlformats.org/drawingml/2006/main" xmlns:r="http://schemas.openxmlformats.org/officeDocument/2006/relationships" xmlns:p="http://schemas.openxmlformats.org/presentationml/2006/main">
  <p:tag name="ADJUSTLINE" val="True"/>
</p:tagLst>
</file>

<file path=ppt/tags/tag25.xml><?xml version="1.0" encoding="utf-8"?>
<p:tagLst xmlns:a="http://schemas.openxmlformats.org/drawingml/2006/main" xmlns:r="http://schemas.openxmlformats.org/officeDocument/2006/relationships" xmlns:p="http://schemas.openxmlformats.org/presentationml/2006/main">
  <p:tag name="ADJUSTLINE" val="True"/>
</p:tagLst>
</file>

<file path=ppt/tags/tag26.xml><?xml version="1.0" encoding="utf-8"?>
<p:tagLst xmlns:a="http://schemas.openxmlformats.org/drawingml/2006/main" xmlns:r="http://schemas.openxmlformats.org/officeDocument/2006/relationships" xmlns:p="http://schemas.openxmlformats.org/presentationml/2006/main">
  <p:tag name="ADJUSTLINE" val="True"/>
</p:tagLst>
</file>

<file path=ppt/tags/tag27.xml><?xml version="1.0" encoding="utf-8"?>
<p:tagLst xmlns:a="http://schemas.openxmlformats.org/drawingml/2006/main" xmlns:r="http://schemas.openxmlformats.org/officeDocument/2006/relationships" xmlns:p="http://schemas.openxmlformats.org/presentationml/2006/main">
  <p:tag name="ADJUSTLINE" val="True"/>
</p:tagLst>
</file>

<file path=ppt/tags/tag28.xml><?xml version="1.0" encoding="utf-8"?>
<p:tagLst xmlns:a="http://schemas.openxmlformats.org/drawingml/2006/main" xmlns:r="http://schemas.openxmlformats.org/officeDocument/2006/relationships" xmlns:p="http://schemas.openxmlformats.org/presentationml/2006/main">
  <p:tag name="ADJUSTLINE" val="True"/>
</p:tagLst>
</file>

<file path=ppt/tags/tag29.xml><?xml version="1.0" encoding="utf-8"?>
<p:tagLst xmlns:a="http://schemas.openxmlformats.org/drawingml/2006/main" xmlns:r="http://schemas.openxmlformats.org/officeDocument/2006/relationships" xmlns:p="http://schemas.openxmlformats.org/presentationml/2006/main">
  <p:tag name="ADJUSTLINE" val="True"/>
</p:tagLst>
</file>

<file path=ppt/tags/tag3.xml><?xml version="1.0" encoding="utf-8"?>
<p:tagLst xmlns:a="http://schemas.openxmlformats.org/drawingml/2006/main" xmlns:r="http://schemas.openxmlformats.org/officeDocument/2006/relationships" xmlns:p="http://schemas.openxmlformats.org/presentationml/2006/main">
  <p:tag name="ADJUSTLINE" val="True"/>
</p:tagLst>
</file>

<file path=ppt/tags/tag30.xml><?xml version="1.0" encoding="utf-8"?>
<p:tagLst xmlns:a="http://schemas.openxmlformats.org/drawingml/2006/main" xmlns:r="http://schemas.openxmlformats.org/officeDocument/2006/relationships" xmlns:p="http://schemas.openxmlformats.org/presentationml/2006/main">
  <p:tag name="ADJUSTLINE" val="True"/>
</p:tagLst>
</file>

<file path=ppt/tags/tag31.xml><?xml version="1.0" encoding="utf-8"?>
<p:tagLst xmlns:a="http://schemas.openxmlformats.org/drawingml/2006/main" xmlns:r="http://schemas.openxmlformats.org/officeDocument/2006/relationships" xmlns:p="http://schemas.openxmlformats.org/presentationml/2006/main">
  <p:tag name="ADJUSTLINE" val="True"/>
</p:tagLst>
</file>

<file path=ppt/tags/tag32.xml><?xml version="1.0" encoding="utf-8"?>
<p:tagLst xmlns:a="http://schemas.openxmlformats.org/drawingml/2006/main" xmlns:r="http://schemas.openxmlformats.org/officeDocument/2006/relationships" xmlns:p="http://schemas.openxmlformats.org/presentationml/2006/main">
  <p:tag name="ADJUSTLINE" val="True"/>
</p:tagLst>
</file>

<file path=ppt/tags/tag33.xml><?xml version="1.0" encoding="utf-8"?>
<p:tagLst xmlns:a="http://schemas.openxmlformats.org/drawingml/2006/main" xmlns:r="http://schemas.openxmlformats.org/officeDocument/2006/relationships" xmlns:p="http://schemas.openxmlformats.org/presentationml/2006/main">
  <p:tag name="ADJUSTLINE" val="True"/>
</p:tagLst>
</file>

<file path=ppt/tags/tag34.xml><?xml version="1.0" encoding="utf-8"?>
<p:tagLst xmlns:a="http://schemas.openxmlformats.org/drawingml/2006/main" xmlns:r="http://schemas.openxmlformats.org/officeDocument/2006/relationships" xmlns:p="http://schemas.openxmlformats.org/presentationml/2006/main">
  <p:tag name="ADJUSTLINE" val="True"/>
</p:tagLst>
</file>

<file path=ppt/tags/tag35.xml><?xml version="1.0" encoding="utf-8"?>
<p:tagLst xmlns:a="http://schemas.openxmlformats.org/drawingml/2006/main" xmlns:r="http://schemas.openxmlformats.org/officeDocument/2006/relationships" xmlns:p="http://schemas.openxmlformats.org/presentationml/2006/main">
  <p:tag name="ADJUSTLINE" val="True"/>
</p:tagLst>
</file>

<file path=ppt/tags/tag36.xml><?xml version="1.0" encoding="utf-8"?>
<p:tagLst xmlns:a="http://schemas.openxmlformats.org/drawingml/2006/main" xmlns:r="http://schemas.openxmlformats.org/officeDocument/2006/relationships" xmlns:p="http://schemas.openxmlformats.org/presentationml/2006/main">
  <p:tag name="ADJUSTLINE" val="True"/>
</p:tagLst>
</file>

<file path=ppt/tags/tag37.xml><?xml version="1.0" encoding="utf-8"?>
<p:tagLst xmlns:a="http://schemas.openxmlformats.org/drawingml/2006/main" xmlns:r="http://schemas.openxmlformats.org/officeDocument/2006/relationships" xmlns:p="http://schemas.openxmlformats.org/presentationml/2006/main">
  <p:tag name="ADJUSTLINE" val="True"/>
</p:tagLst>
</file>

<file path=ppt/tags/tag38.xml><?xml version="1.0" encoding="utf-8"?>
<p:tagLst xmlns:a="http://schemas.openxmlformats.org/drawingml/2006/main" xmlns:r="http://schemas.openxmlformats.org/officeDocument/2006/relationships" xmlns:p="http://schemas.openxmlformats.org/presentationml/2006/main">
  <p:tag name="ADJUSTLINE" val="True"/>
</p:tagLst>
</file>

<file path=ppt/tags/tag39.xml><?xml version="1.0" encoding="utf-8"?>
<p:tagLst xmlns:a="http://schemas.openxmlformats.org/drawingml/2006/main" xmlns:r="http://schemas.openxmlformats.org/officeDocument/2006/relationships" xmlns:p="http://schemas.openxmlformats.org/presentationml/2006/main">
  <p:tag name="ADJUSTLINE" val="True"/>
</p:tagLst>
</file>

<file path=ppt/tags/tag4.xml><?xml version="1.0" encoding="utf-8"?>
<p:tagLst xmlns:a="http://schemas.openxmlformats.org/drawingml/2006/main" xmlns:r="http://schemas.openxmlformats.org/officeDocument/2006/relationships" xmlns:p="http://schemas.openxmlformats.org/presentationml/2006/main">
  <p:tag name="ADJUSTLINE" val="True"/>
</p:tagLst>
</file>

<file path=ppt/tags/tag40.xml><?xml version="1.0" encoding="utf-8"?>
<p:tagLst xmlns:a="http://schemas.openxmlformats.org/drawingml/2006/main" xmlns:r="http://schemas.openxmlformats.org/officeDocument/2006/relationships" xmlns:p="http://schemas.openxmlformats.org/presentationml/2006/main">
  <p:tag name="ADJUSTLINE" val="True"/>
</p:tagLst>
</file>

<file path=ppt/tags/tag41.xml><?xml version="1.0" encoding="utf-8"?>
<p:tagLst xmlns:a="http://schemas.openxmlformats.org/drawingml/2006/main" xmlns:r="http://schemas.openxmlformats.org/officeDocument/2006/relationships" xmlns:p="http://schemas.openxmlformats.org/presentationml/2006/main">
  <p:tag name="ADJUSTLINE" val="True"/>
</p:tagLst>
</file>

<file path=ppt/tags/tag42.xml><?xml version="1.0" encoding="utf-8"?>
<p:tagLst xmlns:a="http://schemas.openxmlformats.org/drawingml/2006/main" xmlns:r="http://schemas.openxmlformats.org/officeDocument/2006/relationships" xmlns:p="http://schemas.openxmlformats.org/presentationml/2006/main">
  <p:tag name="ADJUSTLINE" val="True"/>
</p:tagLst>
</file>

<file path=ppt/tags/tag43.xml><?xml version="1.0" encoding="utf-8"?>
<p:tagLst xmlns:a="http://schemas.openxmlformats.org/drawingml/2006/main" xmlns:r="http://schemas.openxmlformats.org/officeDocument/2006/relationships" xmlns:p="http://schemas.openxmlformats.org/presentationml/2006/main">
  <p:tag name="ADJUSTLINE" val="True"/>
</p:tagLst>
</file>

<file path=ppt/tags/tag44.xml><?xml version="1.0" encoding="utf-8"?>
<p:tagLst xmlns:a="http://schemas.openxmlformats.org/drawingml/2006/main" xmlns:r="http://schemas.openxmlformats.org/officeDocument/2006/relationships" xmlns:p="http://schemas.openxmlformats.org/presentationml/2006/main">
  <p:tag name="ADJUSTLINE" val="True"/>
</p:tagLst>
</file>

<file path=ppt/tags/tag45.xml><?xml version="1.0" encoding="utf-8"?>
<p:tagLst xmlns:a="http://schemas.openxmlformats.org/drawingml/2006/main" xmlns:r="http://schemas.openxmlformats.org/officeDocument/2006/relationships" xmlns:p="http://schemas.openxmlformats.org/presentationml/2006/main">
  <p:tag name="ADJUSTLINE" val="True"/>
</p:tagLst>
</file>

<file path=ppt/tags/tag46.xml><?xml version="1.0" encoding="utf-8"?>
<p:tagLst xmlns:a="http://schemas.openxmlformats.org/drawingml/2006/main" xmlns:r="http://schemas.openxmlformats.org/officeDocument/2006/relationships" xmlns:p="http://schemas.openxmlformats.org/presentationml/2006/main">
  <p:tag name="ADJUSTLINE" val="True"/>
</p:tagLst>
</file>

<file path=ppt/tags/tag47.xml><?xml version="1.0" encoding="utf-8"?>
<p:tagLst xmlns:a="http://schemas.openxmlformats.org/drawingml/2006/main" xmlns:r="http://schemas.openxmlformats.org/officeDocument/2006/relationships" xmlns:p="http://schemas.openxmlformats.org/presentationml/2006/main">
  <p:tag name="ADJUSTLINE" val="True"/>
</p:tagLst>
</file>

<file path=ppt/tags/tag48.xml><?xml version="1.0" encoding="utf-8"?>
<p:tagLst xmlns:a="http://schemas.openxmlformats.org/drawingml/2006/main" xmlns:r="http://schemas.openxmlformats.org/officeDocument/2006/relationships" xmlns:p="http://schemas.openxmlformats.org/presentationml/2006/main">
  <p:tag name="ADJUSTLINE" val="True"/>
</p:tagLst>
</file>

<file path=ppt/tags/tag49.xml><?xml version="1.0" encoding="utf-8"?>
<p:tagLst xmlns:a="http://schemas.openxmlformats.org/drawingml/2006/main" xmlns:r="http://schemas.openxmlformats.org/officeDocument/2006/relationships" xmlns:p="http://schemas.openxmlformats.org/presentationml/2006/main">
  <p:tag name="ADJUSTLINE" val="True"/>
</p:tagLst>
</file>

<file path=ppt/tags/tag5.xml><?xml version="1.0" encoding="utf-8"?>
<p:tagLst xmlns:a="http://schemas.openxmlformats.org/drawingml/2006/main" xmlns:r="http://schemas.openxmlformats.org/officeDocument/2006/relationships" xmlns:p="http://schemas.openxmlformats.org/presentationml/2006/main">
  <p:tag name="ADJUSTLINE" val="True"/>
</p:tagLst>
</file>

<file path=ppt/tags/tag50.xml><?xml version="1.0" encoding="utf-8"?>
<p:tagLst xmlns:a="http://schemas.openxmlformats.org/drawingml/2006/main" xmlns:r="http://schemas.openxmlformats.org/officeDocument/2006/relationships" xmlns:p="http://schemas.openxmlformats.org/presentationml/2006/main">
  <p:tag name="ADJUSTLINE" val="True"/>
</p:tagLst>
</file>

<file path=ppt/tags/tag51.xml><?xml version="1.0" encoding="utf-8"?>
<p:tagLst xmlns:a="http://schemas.openxmlformats.org/drawingml/2006/main" xmlns:r="http://schemas.openxmlformats.org/officeDocument/2006/relationships" xmlns:p="http://schemas.openxmlformats.org/presentationml/2006/main">
  <p:tag name="ADJUSTLINE" val="True"/>
</p:tagLst>
</file>

<file path=ppt/tags/tag52.xml><?xml version="1.0" encoding="utf-8"?>
<p:tagLst xmlns:a="http://schemas.openxmlformats.org/drawingml/2006/main" xmlns:r="http://schemas.openxmlformats.org/officeDocument/2006/relationships" xmlns:p="http://schemas.openxmlformats.org/presentationml/2006/main">
  <p:tag name="ADJUSTLINE" val="True"/>
</p:tagLst>
</file>

<file path=ppt/tags/tag53.xml><?xml version="1.0" encoding="utf-8"?>
<p:tagLst xmlns:a="http://schemas.openxmlformats.org/drawingml/2006/main" xmlns:r="http://schemas.openxmlformats.org/officeDocument/2006/relationships" xmlns:p="http://schemas.openxmlformats.org/presentationml/2006/main">
  <p:tag name="ADJUSTLINE" val="True"/>
</p:tagLst>
</file>

<file path=ppt/tags/tag54.xml><?xml version="1.0" encoding="utf-8"?>
<p:tagLst xmlns:a="http://schemas.openxmlformats.org/drawingml/2006/main" xmlns:r="http://schemas.openxmlformats.org/officeDocument/2006/relationships" xmlns:p="http://schemas.openxmlformats.org/presentationml/2006/main">
  <p:tag name="ADJUSTLINE" val="True"/>
</p:tagLst>
</file>

<file path=ppt/tags/tag55.xml><?xml version="1.0" encoding="utf-8"?>
<p:tagLst xmlns:a="http://schemas.openxmlformats.org/drawingml/2006/main" xmlns:r="http://schemas.openxmlformats.org/officeDocument/2006/relationships" xmlns:p="http://schemas.openxmlformats.org/presentationml/2006/main">
  <p:tag name="ADJUSTLINE" val="True"/>
</p:tagLst>
</file>

<file path=ppt/tags/tag56.xml><?xml version="1.0" encoding="utf-8"?>
<p:tagLst xmlns:a="http://schemas.openxmlformats.org/drawingml/2006/main" xmlns:r="http://schemas.openxmlformats.org/officeDocument/2006/relationships" xmlns:p="http://schemas.openxmlformats.org/presentationml/2006/main">
  <p:tag name="ADJUSTLINE" val="True"/>
</p:tagLst>
</file>

<file path=ppt/tags/tag57.xml><?xml version="1.0" encoding="utf-8"?>
<p:tagLst xmlns:a="http://schemas.openxmlformats.org/drawingml/2006/main" xmlns:r="http://schemas.openxmlformats.org/officeDocument/2006/relationships" xmlns:p="http://schemas.openxmlformats.org/presentationml/2006/main">
  <p:tag name="ADJUSTLINE" val="True"/>
</p:tagLst>
</file>

<file path=ppt/tags/tag58.xml><?xml version="1.0" encoding="utf-8"?>
<p:tagLst xmlns:a="http://schemas.openxmlformats.org/drawingml/2006/main" xmlns:r="http://schemas.openxmlformats.org/officeDocument/2006/relationships" xmlns:p="http://schemas.openxmlformats.org/presentationml/2006/main">
  <p:tag name="ADJUSTLINE" val="True"/>
</p:tagLst>
</file>

<file path=ppt/tags/tag59.xml><?xml version="1.0" encoding="utf-8"?>
<p:tagLst xmlns:a="http://schemas.openxmlformats.org/drawingml/2006/main" xmlns:r="http://schemas.openxmlformats.org/officeDocument/2006/relationships" xmlns:p="http://schemas.openxmlformats.org/presentationml/2006/main">
  <p:tag name="ADJUSTLINE" val="True"/>
</p:tagLst>
</file>

<file path=ppt/tags/tag6.xml><?xml version="1.0" encoding="utf-8"?>
<p:tagLst xmlns:a="http://schemas.openxmlformats.org/drawingml/2006/main" xmlns:r="http://schemas.openxmlformats.org/officeDocument/2006/relationships" xmlns:p="http://schemas.openxmlformats.org/presentationml/2006/main">
  <p:tag name="ADJUSTLINE" val="True"/>
</p:tagLst>
</file>

<file path=ppt/tags/tag60.xml><?xml version="1.0" encoding="utf-8"?>
<p:tagLst xmlns:a="http://schemas.openxmlformats.org/drawingml/2006/main" xmlns:r="http://schemas.openxmlformats.org/officeDocument/2006/relationships" xmlns:p="http://schemas.openxmlformats.org/presentationml/2006/main">
  <p:tag name="ADJUSTLINE" val="True"/>
</p:tagLst>
</file>

<file path=ppt/tags/tag61.xml><?xml version="1.0" encoding="utf-8"?>
<p:tagLst xmlns:a="http://schemas.openxmlformats.org/drawingml/2006/main" xmlns:r="http://schemas.openxmlformats.org/officeDocument/2006/relationships" xmlns:p="http://schemas.openxmlformats.org/presentationml/2006/main">
  <p:tag name="ADJUSTLINE" val="True"/>
</p:tagLst>
</file>

<file path=ppt/tags/tag62.xml><?xml version="1.0" encoding="utf-8"?>
<p:tagLst xmlns:a="http://schemas.openxmlformats.org/drawingml/2006/main" xmlns:r="http://schemas.openxmlformats.org/officeDocument/2006/relationships" xmlns:p="http://schemas.openxmlformats.org/presentationml/2006/main">
  <p:tag name="ADJUSTLINE" val="True"/>
</p:tagLst>
</file>

<file path=ppt/tags/tag63.xml><?xml version="1.0" encoding="utf-8"?>
<p:tagLst xmlns:a="http://schemas.openxmlformats.org/drawingml/2006/main" xmlns:r="http://schemas.openxmlformats.org/officeDocument/2006/relationships" xmlns:p="http://schemas.openxmlformats.org/presentationml/2006/main">
  <p:tag name="ADJUSTLINE" val="True"/>
</p:tagLst>
</file>

<file path=ppt/tags/tag64.xml><?xml version="1.0" encoding="utf-8"?>
<p:tagLst xmlns:a="http://schemas.openxmlformats.org/drawingml/2006/main" xmlns:r="http://schemas.openxmlformats.org/officeDocument/2006/relationships" xmlns:p="http://schemas.openxmlformats.org/presentationml/2006/main">
  <p:tag name="ADJUSTLINE" val="True"/>
</p:tagLst>
</file>

<file path=ppt/tags/tag65.xml><?xml version="1.0" encoding="utf-8"?>
<p:tagLst xmlns:a="http://schemas.openxmlformats.org/drawingml/2006/main" xmlns:r="http://schemas.openxmlformats.org/officeDocument/2006/relationships" xmlns:p="http://schemas.openxmlformats.org/presentationml/2006/main">
  <p:tag name="ADJUSTLINE" val="True"/>
</p:tagLst>
</file>

<file path=ppt/tags/tag66.xml><?xml version="1.0" encoding="utf-8"?>
<p:tagLst xmlns:a="http://schemas.openxmlformats.org/drawingml/2006/main" xmlns:r="http://schemas.openxmlformats.org/officeDocument/2006/relationships" xmlns:p="http://schemas.openxmlformats.org/presentationml/2006/main">
  <p:tag name="ADJUSTLINE" val="True"/>
</p:tagLst>
</file>

<file path=ppt/tags/tag67.xml><?xml version="1.0" encoding="utf-8"?>
<p:tagLst xmlns:a="http://schemas.openxmlformats.org/drawingml/2006/main" xmlns:r="http://schemas.openxmlformats.org/officeDocument/2006/relationships" xmlns:p="http://schemas.openxmlformats.org/presentationml/2006/main">
  <p:tag name="ADJUSTLINE" val="True"/>
</p:tagLst>
</file>

<file path=ppt/tags/tag68.xml><?xml version="1.0" encoding="utf-8"?>
<p:tagLst xmlns:a="http://schemas.openxmlformats.org/drawingml/2006/main" xmlns:r="http://schemas.openxmlformats.org/officeDocument/2006/relationships" xmlns:p="http://schemas.openxmlformats.org/presentationml/2006/main">
  <p:tag name="ADJUSTLINE" val="True"/>
</p:tagLst>
</file>

<file path=ppt/tags/tag69.xml><?xml version="1.0" encoding="utf-8"?>
<p:tagLst xmlns:a="http://schemas.openxmlformats.org/drawingml/2006/main" xmlns:r="http://schemas.openxmlformats.org/officeDocument/2006/relationships" xmlns:p="http://schemas.openxmlformats.org/presentationml/2006/main">
  <p:tag name="ADJUSTLINE" val="True"/>
</p:tagLst>
</file>

<file path=ppt/tags/tag7.xml><?xml version="1.0" encoding="utf-8"?>
<p:tagLst xmlns:a="http://schemas.openxmlformats.org/drawingml/2006/main" xmlns:r="http://schemas.openxmlformats.org/officeDocument/2006/relationships" xmlns:p="http://schemas.openxmlformats.org/presentationml/2006/main">
  <p:tag name="ADJUSTLINE" val="True"/>
</p:tagLst>
</file>

<file path=ppt/tags/tag70.xml><?xml version="1.0" encoding="utf-8"?>
<p:tagLst xmlns:a="http://schemas.openxmlformats.org/drawingml/2006/main" xmlns:r="http://schemas.openxmlformats.org/officeDocument/2006/relationships" xmlns:p="http://schemas.openxmlformats.org/presentationml/2006/main">
  <p:tag name="ADJUSTLINE" val="True"/>
</p:tagLst>
</file>

<file path=ppt/tags/tag71.xml><?xml version="1.0" encoding="utf-8"?>
<p:tagLst xmlns:a="http://schemas.openxmlformats.org/drawingml/2006/main" xmlns:r="http://schemas.openxmlformats.org/officeDocument/2006/relationships" xmlns:p="http://schemas.openxmlformats.org/presentationml/2006/main">
  <p:tag name="ADJUSTLINE" val="True"/>
</p:tagLst>
</file>

<file path=ppt/tags/tag72.xml><?xml version="1.0" encoding="utf-8"?>
<p:tagLst xmlns:a="http://schemas.openxmlformats.org/drawingml/2006/main" xmlns:r="http://schemas.openxmlformats.org/officeDocument/2006/relationships" xmlns:p="http://schemas.openxmlformats.org/presentationml/2006/main">
  <p:tag name="ADJUSTLINE" val="True"/>
</p:tagLst>
</file>

<file path=ppt/tags/tag73.xml><?xml version="1.0" encoding="utf-8"?>
<p:tagLst xmlns:a="http://schemas.openxmlformats.org/drawingml/2006/main" xmlns:r="http://schemas.openxmlformats.org/officeDocument/2006/relationships" xmlns:p="http://schemas.openxmlformats.org/presentationml/2006/main">
  <p:tag name="ADJUSTLINE" val="True"/>
</p:tagLst>
</file>

<file path=ppt/tags/tag74.xml><?xml version="1.0" encoding="utf-8"?>
<p:tagLst xmlns:a="http://schemas.openxmlformats.org/drawingml/2006/main" xmlns:r="http://schemas.openxmlformats.org/officeDocument/2006/relationships" xmlns:p="http://schemas.openxmlformats.org/presentationml/2006/main">
  <p:tag name="ADJUSTLINE" val="True"/>
</p:tagLst>
</file>

<file path=ppt/tags/tag75.xml><?xml version="1.0" encoding="utf-8"?>
<p:tagLst xmlns:a="http://schemas.openxmlformats.org/drawingml/2006/main" xmlns:r="http://schemas.openxmlformats.org/officeDocument/2006/relationships" xmlns:p="http://schemas.openxmlformats.org/presentationml/2006/main">
  <p:tag name="ADJUSTLINE" val="True"/>
</p:tagLst>
</file>

<file path=ppt/tags/tag76.xml><?xml version="1.0" encoding="utf-8"?>
<p:tagLst xmlns:a="http://schemas.openxmlformats.org/drawingml/2006/main" xmlns:r="http://schemas.openxmlformats.org/officeDocument/2006/relationships" xmlns:p="http://schemas.openxmlformats.org/presentationml/2006/main">
  <p:tag name="ADJUSTLINE" val="True"/>
</p:tagLst>
</file>

<file path=ppt/tags/tag77.xml><?xml version="1.0" encoding="utf-8"?>
<p:tagLst xmlns:a="http://schemas.openxmlformats.org/drawingml/2006/main" xmlns:r="http://schemas.openxmlformats.org/officeDocument/2006/relationships" xmlns:p="http://schemas.openxmlformats.org/presentationml/2006/main">
  <p:tag name="ADJUSTLINE" val="True"/>
</p:tagLst>
</file>

<file path=ppt/tags/tag78.xml><?xml version="1.0" encoding="utf-8"?>
<p:tagLst xmlns:a="http://schemas.openxmlformats.org/drawingml/2006/main" xmlns:r="http://schemas.openxmlformats.org/officeDocument/2006/relationships" xmlns:p="http://schemas.openxmlformats.org/presentationml/2006/main">
  <p:tag name="ADJUSTLINE" val="True"/>
</p:tagLst>
</file>

<file path=ppt/tags/tag79.xml><?xml version="1.0" encoding="utf-8"?>
<p:tagLst xmlns:a="http://schemas.openxmlformats.org/drawingml/2006/main" xmlns:r="http://schemas.openxmlformats.org/officeDocument/2006/relationships" xmlns:p="http://schemas.openxmlformats.org/presentationml/2006/main">
  <p:tag name="ADJUSTLINE" val="True"/>
</p:tagLst>
</file>

<file path=ppt/tags/tag8.xml><?xml version="1.0" encoding="utf-8"?>
<p:tagLst xmlns:a="http://schemas.openxmlformats.org/drawingml/2006/main" xmlns:r="http://schemas.openxmlformats.org/officeDocument/2006/relationships" xmlns:p="http://schemas.openxmlformats.org/presentationml/2006/main">
  <p:tag name="ADJUSTLINE" val="True"/>
</p:tagLst>
</file>

<file path=ppt/tags/tag80.xml><?xml version="1.0" encoding="utf-8"?>
<p:tagLst xmlns:a="http://schemas.openxmlformats.org/drawingml/2006/main" xmlns:r="http://schemas.openxmlformats.org/officeDocument/2006/relationships" xmlns:p="http://schemas.openxmlformats.org/presentationml/2006/main">
  <p:tag name="ADJUSTLINE" val="True"/>
</p:tagLst>
</file>

<file path=ppt/tags/tag81.xml><?xml version="1.0" encoding="utf-8"?>
<p:tagLst xmlns:a="http://schemas.openxmlformats.org/drawingml/2006/main" xmlns:r="http://schemas.openxmlformats.org/officeDocument/2006/relationships" xmlns:p="http://schemas.openxmlformats.org/presentationml/2006/main">
  <p:tag name="ADJUSTLINE" val="True"/>
</p:tagLst>
</file>

<file path=ppt/tags/tag82.xml><?xml version="1.0" encoding="utf-8"?>
<p:tagLst xmlns:a="http://schemas.openxmlformats.org/drawingml/2006/main" xmlns:r="http://schemas.openxmlformats.org/officeDocument/2006/relationships" xmlns:p="http://schemas.openxmlformats.org/presentationml/2006/main">
  <p:tag name="ADJUSTLINE" val="True"/>
</p:tagLst>
</file>

<file path=ppt/tags/tag83.xml><?xml version="1.0" encoding="utf-8"?>
<p:tagLst xmlns:a="http://schemas.openxmlformats.org/drawingml/2006/main" xmlns:r="http://schemas.openxmlformats.org/officeDocument/2006/relationships" xmlns:p="http://schemas.openxmlformats.org/presentationml/2006/main">
  <p:tag name="ADJUSTLINE" val="True"/>
</p:tagLst>
</file>

<file path=ppt/tags/tag84.xml><?xml version="1.0" encoding="utf-8"?>
<p:tagLst xmlns:a="http://schemas.openxmlformats.org/drawingml/2006/main" xmlns:r="http://schemas.openxmlformats.org/officeDocument/2006/relationships" xmlns:p="http://schemas.openxmlformats.org/presentationml/2006/main">
  <p:tag name="ADJUSTLINE" val="True"/>
</p:tagLst>
</file>

<file path=ppt/tags/tag85.xml><?xml version="1.0" encoding="utf-8"?>
<p:tagLst xmlns:a="http://schemas.openxmlformats.org/drawingml/2006/main" xmlns:r="http://schemas.openxmlformats.org/officeDocument/2006/relationships" xmlns:p="http://schemas.openxmlformats.org/presentationml/2006/main">
  <p:tag name="ADJUSTLINE" val="True"/>
</p:tagLst>
</file>

<file path=ppt/tags/tag86.xml><?xml version="1.0" encoding="utf-8"?>
<p:tagLst xmlns:a="http://schemas.openxmlformats.org/drawingml/2006/main" xmlns:r="http://schemas.openxmlformats.org/officeDocument/2006/relationships" xmlns:p="http://schemas.openxmlformats.org/presentationml/2006/main">
  <p:tag name="ADJUSTLINE" val="True"/>
</p:tagLst>
</file>

<file path=ppt/tags/tag87.xml><?xml version="1.0" encoding="utf-8"?>
<p:tagLst xmlns:a="http://schemas.openxmlformats.org/drawingml/2006/main" xmlns:r="http://schemas.openxmlformats.org/officeDocument/2006/relationships" xmlns:p="http://schemas.openxmlformats.org/presentationml/2006/main">
  <p:tag name="ADJUSTLINE" val="True"/>
</p:tagLst>
</file>

<file path=ppt/tags/tag88.xml><?xml version="1.0" encoding="utf-8"?>
<p:tagLst xmlns:a="http://schemas.openxmlformats.org/drawingml/2006/main" xmlns:r="http://schemas.openxmlformats.org/officeDocument/2006/relationships" xmlns:p="http://schemas.openxmlformats.org/presentationml/2006/main">
  <p:tag name="ADJUSTLINE" val="True"/>
</p:tagLst>
</file>

<file path=ppt/tags/tag89.xml><?xml version="1.0" encoding="utf-8"?>
<p:tagLst xmlns:a="http://schemas.openxmlformats.org/drawingml/2006/main" xmlns:r="http://schemas.openxmlformats.org/officeDocument/2006/relationships" xmlns:p="http://schemas.openxmlformats.org/presentationml/2006/main">
  <p:tag name="ADJUSTLINE" val="True"/>
</p:tagLst>
</file>

<file path=ppt/tags/tag9.xml><?xml version="1.0" encoding="utf-8"?>
<p:tagLst xmlns:a="http://schemas.openxmlformats.org/drawingml/2006/main" xmlns:r="http://schemas.openxmlformats.org/officeDocument/2006/relationships" xmlns:p="http://schemas.openxmlformats.org/presentationml/2006/main">
  <p:tag name="ADJUSTLINE" val="True"/>
</p:tagLst>
</file>

<file path=ppt/tags/tag90.xml><?xml version="1.0" encoding="utf-8"?>
<p:tagLst xmlns:a="http://schemas.openxmlformats.org/drawingml/2006/main" xmlns:r="http://schemas.openxmlformats.org/officeDocument/2006/relationships" xmlns:p="http://schemas.openxmlformats.org/presentationml/2006/main">
  <p:tag name="ADJUSTLINE" val="True"/>
</p:tagLst>
</file>

<file path=ppt/tags/tag91.xml><?xml version="1.0" encoding="utf-8"?>
<p:tagLst xmlns:a="http://schemas.openxmlformats.org/drawingml/2006/main" xmlns:r="http://schemas.openxmlformats.org/officeDocument/2006/relationships" xmlns:p="http://schemas.openxmlformats.org/presentationml/2006/main">
  <p:tag name="ADJUSTLINE" val="True"/>
</p:tagLst>
</file>

<file path=ppt/tags/tag92.xml><?xml version="1.0" encoding="utf-8"?>
<p:tagLst xmlns:a="http://schemas.openxmlformats.org/drawingml/2006/main" xmlns:r="http://schemas.openxmlformats.org/officeDocument/2006/relationships" xmlns:p="http://schemas.openxmlformats.org/presentationml/2006/main">
  <p:tag name="ADJUSTLINE" val="True"/>
</p:tagLst>
</file>

<file path=ppt/tags/tag93.xml><?xml version="1.0" encoding="utf-8"?>
<p:tagLst xmlns:a="http://schemas.openxmlformats.org/drawingml/2006/main" xmlns:r="http://schemas.openxmlformats.org/officeDocument/2006/relationships" xmlns:p="http://schemas.openxmlformats.org/presentationml/2006/main">
  <p:tag name="ADJUSTLINE" val="True"/>
</p:tagLst>
</file>

<file path=ppt/tags/tag94.xml><?xml version="1.0" encoding="utf-8"?>
<p:tagLst xmlns:a="http://schemas.openxmlformats.org/drawingml/2006/main" xmlns:r="http://schemas.openxmlformats.org/officeDocument/2006/relationships" xmlns:p="http://schemas.openxmlformats.org/presentationml/2006/main">
  <p:tag name="ADJUSTLINE" val="True"/>
</p:tagLst>
</file>

<file path=ppt/tags/tag95.xml><?xml version="1.0" encoding="utf-8"?>
<p:tagLst xmlns:a="http://schemas.openxmlformats.org/drawingml/2006/main" xmlns:r="http://schemas.openxmlformats.org/officeDocument/2006/relationships" xmlns:p="http://schemas.openxmlformats.org/presentationml/2006/main">
  <p:tag name="ADJUSTLINE" val="True"/>
</p:tagLst>
</file>

<file path=ppt/tags/tag96.xml><?xml version="1.0" encoding="utf-8"?>
<p:tagLst xmlns:a="http://schemas.openxmlformats.org/drawingml/2006/main" xmlns:r="http://schemas.openxmlformats.org/officeDocument/2006/relationships" xmlns:p="http://schemas.openxmlformats.org/presentationml/2006/main">
  <p:tag name="ADJUSTLINE" val="True"/>
</p:tagLst>
</file>

<file path=ppt/tags/tag97.xml><?xml version="1.0" encoding="utf-8"?>
<p:tagLst xmlns:a="http://schemas.openxmlformats.org/drawingml/2006/main" xmlns:r="http://schemas.openxmlformats.org/officeDocument/2006/relationships" xmlns:p="http://schemas.openxmlformats.org/presentationml/2006/main">
  <p:tag name="ADJUSTLINE" val="True"/>
</p:tagLst>
</file>

<file path=ppt/tags/tag98.xml><?xml version="1.0" encoding="utf-8"?>
<p:tagLst xmlns:a="http://schemas.openxmlformats.org/drawingml/2006/main" xmlns:r="http://schemas.openxmlformats.org/officeDocument/2006/relationships" xmlns:p="http://schemas.openxmlformats.org/presentationml/2006/main">
  <p:tag name="ADJUSTLINE" val="True"/>
</p:tagLst>
</file>

<file path=ppt/tags/tag99.xml><?xml version="1.0" encoding="utf-8"?>
<p:tagLst xmlns:a="http://schemas.openxmlformats.org/drawingml/2006/main" xmlns:r="http://schemas.openxmlformats.org/officeDocument/2006/relationships" xmlns:p="http://schemas.openxmlformats.org/presentationml/2006/main">
  <p:tag name="ADJUSTLINE" val="True"/>
</p:tagLst>
</file>

<file path=ppt/theme/theme1.xml><?xml version="1.0" encoding="utf-8"?>
<a:theme xmlns:a="http://schemas.openxmlformats.org/drawingml/2006/main" name="sbp-master">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w_sbp">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sw_logo sbp + text">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s_sbp">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s_logo sbp + text">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s_blanco">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w_sbp">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w_logo sbp + Text">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w_blanco">
  <a:themeElements>
    <a:clrScheme name="sbp">
      <a:dk1>
        <a:srgbClr val="FFFFFF"/>
      </a:dk1>
      <a:lt1>
        <a:srgbClr val="000000"/>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sbp-master</Template>
  <TotalTime>0</TotalTime>
  <Words>1435</Words>
  <Application>Microsoft Office PowerPoint</Application>
  <PresentationFormat>Bildschirmpräsentation (4:3)</PresentationFormat>
  <Paragraphs>435</Paragraphs>
  <Slides>39</Slides>
  <Notes>33</Notes>
  <HiddenSlides>2</HiddenSlides>
  <MMClips>2</MMClips>
  <ScaleCrop>false</ScaleCrop>
  <HeadingPairs>
    <vt:vector size="6" baseType="variant">
      <vt:variant>
        <vt:lpstr>Design</vt:lpstr>
      </vt:variant>
      <vt:variant>
        <vt:i4>9</vt:i4>
      </vt:variant>
      <vt:variant>
        <vt:lpstr>Eingebettete OLE-Server</vt:lpstr>
      </vt:variant>
      <vt:variant>
        <vt:i4>2</vt:i4>
      </vt:variant>
      <vt:variant>
        <vt:lpstr>Folientitel</vt:lpstr>
      </vt:variant>
      <vt:variant>
        <vt:i4>39</vt:i4>
      </vt:variant>
    </vt:vector>
  </HeadingPairs>
  <TitlesOfParts>
    <vt:vector size="50" baseType="lpstr">
      <vt:lpstr>sbp-master</vt:lpstr>
      <vt:lpstr>2_sw_sbp</vt:lpstr>
      <vt:lpstr>3_sw_logo sbp + text</vt:lpstr>
      <vt:lpstr>4_s_sbp</vt:lpstr>
      <vt:lpstr>5_s_logo sbp + text</vt:lpstr>
      <vt:lpstr>6_s_blanco</vt:lpstr>
      <vt:lpstr>7_w_sbp</vt:lpstr>
      <vt:lpstr>8_w_logo sbp + Text</vt:lpstr>
      <vt:lpstr>9_w_blanco</vt:lpstr>
      <vt:lpstr>Equation</vt:lpstr>
      <vt:lpstr>Formel</vt:lpstr>
      <vt:lpstr>Aufwindkraftwerk  / </vt:lpstr>
      <vt:lpstr>Area required to supply all electricity using solar power plants (Source: DLR)</vt:lpstr>
      <vt:lpstr>Starkenburger Hütte, Stubaier Alpen</vt:lpstr>
      <vt:lpstr>Classification of solar thermal electric (STE) power plants</vt:lpstr>
      <vt:lpstr>Folie 5</vt:lpstr>
      <vt:lpstr>INFINIA Corp 3 kW Commercial Test Units in operation</vt:lpstr>
      <vt:lpstr>Folie 7</vt:lpstr>
      <vt:lpstr>Parabolic Trough Collector Principle</vt:lpstr>
      <vt:lpstr> Andasol: 50 MW Parabolic Trough Power Plant in Spain </vt:lpstr>
      <vt:lpstr>Linear Fresnel Collector: Principle</vt:lpstr>
      <vt:lpstr>Linear Fresnel Collector Example: MAN-Ferrostaal Collector at PSA</vt:lpstr>
      <vt:lpstr>Solar Updraft Tower Functional Principle</vt:lpstr>
      <vt:lpstr>Prototype Manzanares, 1982, Castilla - La Mancha</vt:lpstr>
      <vt:lpstr>Air ‚Parcel‘ going through Thermodynamic Cycle</vt:lpstr>
      <vt:lpstr>Ideal Thermodynamic Cycle</vt:lpstr>
      <vt:lpstr>Thermodynamic Cycle incl. Losses</vt:lpstr>
      <vt:lpstr>Collector: Energy Balance</vt:lpstr>
      <vt:lpstr>Storage Principle 1/2</vt:lpstr>
      <vt:lpstr>Folie 19</vt:lpstr>
      <vt:lpstr>Folie 20</vt:lpstr>
      <vt:lpstr>Tower</vt:lpstr>
      <vt:lpstr>Folie 22</vt:lpstr>
      <vt:lpstr>Prototype Manzanares, 1982, Castilla - La Mancha</vt:lpstr>
      <vt:lpstr>Folie 24</vt:lpstr>
      <vt:lpstr>Collector Design Options</vt:lpstr>
      <vt:lpstr>Folie 26</vt:lpstr>
      <vt:lpstr>Satellite view of Jan Mayen island with a Von Kármán vortex street shown by cloud vortices, Greenland (on the left top side) and Norway (on the right bottom side)  Source: Image courtesy of MODIS Rapid Response Project at NASA/GSFC Animation: Cesareo de La Rosa Siqueira</vt:lpstr>
      <vt:lpstr>Speichenrad / Spoked Wheel </vt:lpstr>
      <vt:lpstr>Folie 29</vt:lpstr>
      <vt:lpstr>Folie 30</vt:lpstr>
      <vt:lpstr>Folie 31</vt:lpstr>
      <vt:lpstr>Turbines</vt:lpstr>
      <vt:lpstr>Folie 33</vt:lpstr>
      <vt:lpstr>Video Animation</vt:lpstr>
      <vt:lpstr>Thank you!</vt:lpstr>
      <vt:lpstr>Comparison, as of October 2010 </vt:lpstr>
      <vt:lpstr>Folie 37</vt:lpstr>
      <vt:lpstr>Durchschnittliche Stromkosten</vt:lpstr>
      <vt:lpstr>Flächenbedarf</vt:lpstr>
    </vt:vector>
  </TitlesOfParts>
  <Company>sbp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SUT</dc:title>
  <dc:creator>weinrebe</dc:creator>
  <dc:description>PowerPoint 2007</dc:description>
  <cp:lastModifiedBy>Gerhard Weinrebe</cp:lastModifiedBy>
  <cp:revision>272</cp:revision>
  <dcterms:created xsi:type="dcterms:W3CDTF">2010-01-22T13:30:02Z</dcterms:created>
  <dcterms:modified xsi:type="dcterms:W3CDTF">2011-03-15T19:53:21Z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1.1.1</vt:lpwstr>
  </property>
  <property fmtid="{D5CDD505-2E9C-101B-9397-08002B2CF9AE}" pid="3" name="Build">
    <vt:lpwstr>003-000-010</vt:lpwstr>
  </property>
  <property fmtid="{D5CDD505-2E9C-101B-9397-08002B2CF9AE}" pid="4" name="Erstellt von">
    <vt:lpwstr>office netwok</vt:lpwstr>
  </property>
  <property fmtid="{D5CDD505-2E9C-101B-9397-08002B2CF9AE}" pid="5" name="Autor 1">
    <vt:lpwstr>clemens morfeld</vt:lpwstr>
  </property>
  <property fmtid="{D5CDD505-2E9C-101B-9397-08002B2CF9AE}" pid="6" name="Erstellt am">
    <vt:lpwstr>03.04.2009</vt:lpwstr>
  </property>
  <property fmtid="{D5CDD505-2E9C-101B-9397-08002B2CF9AE}" pid="7" name="Stand">
    <vt:lpwstr>23.09.2009</vt:lpwstr>
  </property>
</Properties>
</file>