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547" r:id="rId3"/>
    <p:sldId id="595" r:id="rId4"/>
    <p:sldId id="498" r:id="rId5"/>
    <p:sldId id="596" r:id="rId6"/>
    <p:sldId id="585" r:id="rId7"/>
    <p:sldId id="612" r:id="rId8"/>
    <p:sldId id="613" r:id="rId9"/>
    <p:sldId id="601" r:id="rId10"/>
    <p:sldId id="614" r:id="rId11"/>
    <p:sldId id="616" r:id="rId12"/>
    <p:sldId id="607" r:id="rId13"/>
    <p:sldId id="606" r:id="rId14"/>
    <p:sldId id="609" r:id="rId15"/>
    <p:sldId id="608" r:id="rId16"/>
    <p:sldId id="496" r:id="rId17"/>
    <p:sldId id="546" r:id="rId18"/>
    <p:sldId id="615" r:id="rId19"/>
    <p:sldId id="611" r:id="rId20"/>
    <p:sldId id="621" r:id="rId21"/>
    <p:sldId id="557" r:id="rId22"/>
    <p:sldId id="610" r:id="rId23"/>
    <p:sldId id="602" r:id="rId24"/>
    <p:sldId id="558" r:id="rId25"/>
    <p:sldId id="559" r:id="rId26"/>
    <p:sldId id="571" r:id="rId27"/>
    <p:sldId id="620" r:id="rId28"/>
    <p:sldId id="569" r:id="rId29"/>
    <p:sldId id="536" r:id="rId30"/>
    <p:sldId id="541" r:id="rId31"/>
    <p:sldId id="542" r:id="rId32"/>
    <p:sldId id="604" r:id="rId33"/>
    <p:sldId id="619" r:id="rId34"/>
    <p:sldId id="617" r:id="rId35"/>
    <p:sldId id="600" r:id="rId36"/>
    <p:sldId id="544" r:id="rId37"/>
    <p:sldId id="581" r:id="rId38"/>
    <p:sldId id="401" r:id="rId39"/>
  </p:sldIdLst>
  <p:sldSz cx="9144000" cy="6858000" type="screen4x3"/>
  <p:notesSz cx="6867525" cy="9994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5680" autoAdjust="0"/>
  </p:normalViewPr>
  <p:slideViewPr>
    <p:cSldViewPr>
      <p:cViewPr>
        <p:scale>
          <a:sx n="75" d="100"/>
          <a:sy n="75" d="100"/>
        </p:scale>
        <p:origin x="-19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H:\Dokumente%20und%20Einstellungen\sauer\Lokale%20Einstellungen\Temporary%20Internet%20Files\Content.Outlook\1IMSIGOK\Renewable%20data%20for%2050Hz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69729286300252"/>
          <c:y val="7.85681367293877E-2"/>
          <c:w val="0.85879647635144318"/>
          <c:h val="0.66651805253566065"/>
        </c:manualLayout>
      </c:layout>
      <c:areaChart>
        <c:grouping val="stacked"/>
        <c:varyColors val="0"/>
        <c:ser>
          <c:idx val="0"/>
          <c:order val="0"/>
          <c:tx>
            <c:strRef>
              <c:f>Sum!$B$1</c:f>
              <c:strCache>
                <c:ptCount val="1"/>
                <c:pt idx="0">
                  <c:v>50Hertz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cat>
            <c:numRef>
              <c:f>Sum!$A$2:$A$769</c:f>
              <c:numCache>
                <c:formatCode>dd/mm/yyyy\ hh:mm</c:formatCode>
                <c:ptCount val="768"/>
                <c:pt idx="0">
                  <c:v>41039.999999969492</c:v>
                </c:pt>
                <c:pt idx="1">
                  <c:v>41040.010416636163</c:v>
                </c:pt>
                <c:pt idx="2">
                  <c:v>41040.020833302835</c:v>
                </c:pt>
                <c:pt idx="3">
                  <c:v>41040.031249969485</c:v>
                </c:pt>
                <c:pt idx="4">
                  <c:v>41040.041666636156</c:v>
                </c:pt>
                <c:pt idx="5">
                  <c:v>41040.052083302828</c:v>
                </c:pt>
                <c:pt idx="6">
                  <c:v>41040.062499969485</c:v>
                </c:pt>
                <c:pt idx="7">
                  <c:v>41040.072916636149</c:v>
                </c:pt>
                <c:pt idx="8">
                  <c:v>41040.083333302813</c:v>
                </c:pt>
                <c:pt idx="9">
                  <c:v>41040.09374996947</c:v>
                </c:pt>
                <c:pt idx="10">
                  <c:v>41040.104166636134</c:v>
                </c:pt>
                <c:pt idx="11">
                  <c:v>41040.114583302813</c:v>
                </c:pt>
                <c:pt idx="12">
                  <c:v>41040.12499996947</c:v>
                </c:pt>
                <c:pt idx="13">
                  <c:v>41040.135416636134</c:v>
                </c:pt>
                <c:pt idx="14">
                  <c:v>41040.145833302799</c:v>
                </c:pt>
                <c:pt idx="15">
                  <c:v>41040.156249969463</c:v>
                </c:pt>
                <c:pt idx="16">
                  <c:v>41040.166666636127</c:v>
                </c:pt>
                <c:pt idx="17">
                  <c:v>41040.177083302784</c:v>
                </c:pt>
                <c:pt idx="18">
                  <c:v>41040.187499969456</c:v>
                </c:pt>
                <c:pt idx="19">
                  <c:v>41040.19791663612</c:v>
                </c:pt>
                <c:pt idx="20">
                  <c:v>41040.208333302791</c:v>
                </c:pt>
                <c:pt idx="21">
                  <c:v>41040.218749969441</c:v>
                </c:pt>
                <c:pt idx="22">
                  <c:v>41040.229166636098</c:v>
                </c:pt>
                <c:pt idx="23">
                  <c:v>41040.239583302777</c:v>
                </c:pt>
                <c:pt idx="24">
                  <c:v>41040.249999969434</c:v>
                </c:pt>
                <c:pt idx="25">
                  <c:v>41040.260416636105</c:v>
                </c:pt>
                <c:pt idx="26">
                  <c:v>41040.270833302769</c:v>
                </c:pt>
                <c:pt idx="27">
                  <c:v>41040.281249969434</c:v>
                </c:pt>
                <c:pt idx="28">
                  <c:v>41040.291666636083</c:v>
                </c:pt>
                <c:pt idx="29">
                  <c:v>41040.302083302762</c:v>
                </c:pt>
                <c:pt idx="30">
                  <c:v>41040.312499969434</c:v>
                </c:pt>
                <c:pt idx="31">
                  <c:v>41040.322916636091</c:v>
                </c:pt>
                <c:pt idx="32">
                  <c:v>41040.333333302762</c:v>
                </c:pt>
                <c:pt idx="33">
                  <c:v>41040.343749969412</c:v>
                </c:pt>
                <c:pt idx="34">
                  <c:v>41040.354166636083</c:v>
                </c:pt>
                <c:pt idx="35">
                  <c:v>41040.364583302748</c:v>
                </c:pt>
                <c:pt idx="36">
                  <c:v>41040.374999969412</c:v>
                </c:pt>
                <c:pt idx="37">
                  <c:v>41040.385416636083</c:v>
                </c:pt>
                <c:pt idx="38">
                  <c:v>41040.39583330274</c:v>
                </c:pt>
                <c:pt idx="39">
                  <c:v>41040.406249969412</c:v>
                </c:pt>
                <c:pt idx="40">
                  <c:v>41040.416666636069</c:v>
                </c:pt>
                <c:pt idx="41">
                  <c:v>41040.427083302726</c:v>
                </c:pt>
                <c:pt idx="42">
                  <c:v>41040.43749996939</c:v>
                </c:pt>
                <c:pt idx="43">
                  <c:v>41040.447916636062</c:v>
                </c:pt>
                <c:pt idx="44">
                  <c:v>41040.45833330274</c:v>
                </c:pt>
                <c:pt idx="45">
                  <c:v>41040.468749969383</c:v>
                </c:pt>
                <c:pt idx="46">
                  <c:v>41040.479166636054</c:v>
                </c:pt>
                <c:pt idx="47">
                  <c:v>41040.489583302719</c:v>
                </c:pt>
                <c:pt idx="48">
                  <c:v>41040.499999969375</c:v>
                </c:pt>
                <c:pt idx="49">
                  <c:v>41040.510416636047</c:v>
                </c:pt>
                <c:pt idx="50">
                  <c:v>41040.520833302711</c:v>
                </c:pt>
                <c:pt idx="51">
                  <c:v>41040.531249969375</c:v>
                </c:pt>
                <c:pt idx="52">
                  <c:v>41040.541666636032</c:v>
                </c:pt>
                <c:pt idx="53">
                  <c:v>41040.552083302711</c:v>
                </c:pt>
                <c:pt idx="54">
                  <c:v>41040.562499969361</c:v>
                </c:pt>
                <c:pt idx="55">
                  <c:v>41040.572916636032</c:v>
                </c:pt>
                <c:pt idx="56">
                  <c:v>41040.583333302697</c:v>
                </c:pt>
                <c:pt idx="57">
                  <c:v>41040.593749969346</c:v>
                </c:pt>
                <c:pt idx="58">
                  <c:v>41040.604166636025</c:v>
                </c:pt>
                <c:pt idx="59">
                  <c:v>41040.614583302689</c:v>
                </c:pt>
                <c:pt idx="60">
                  <c:v>41040.624999969354</c:v>
                </c:pt>
                <c:pt idx="61">
                  <c:v>41040.635416636011</c:v>
                </c:pt>
                <c:pt idx="62">
                  <c:v>41040.645833302682</c:v>
                </c:pt>
                <c:pt idx="63">
                  <c:v>41040.656249969346</c:v>
                </c:pt>
                <c:pt idx="64">
                  <c:v>41040.666666636003</c:v>
                </c:pt>
                <c:pt idx="65">
                  <c:v>41040.677083302675</c:v>
                </c:pt>
                <c:pt idx="66">
                  <c:v>41040.687499969332</c:v>
                </c:pt>
                <c:pt idx="67">
                  <c:v>41040.697916635996</c:v>
                </c:pt>
                <c:pt idx="68">
                  <c:v>41040.708333302668</c:v>
                </c:pt>
                <c:pt idx="69">
                  <c:v>41040.718749969325</c:v>
                </c:pt>
                <c:pt idx="70">
                  <c:v>41040.729166635982</c:v>
                </c:pt>
                <c:pt idx="71">
                  <c:v>41040.739583302653</c:v>
                </c:pt>
                <c:pt idx="72">
                  <c:v>41040.749999969325</c:v>
                </c:pt>
                <c:pt idx="73">
                  <c:v>41040.760416635982</c:v>
                </c:pt>
                <c:pt idx="74">
                  <c:v>41040.770833302653</c:v>
                </c:pt>
                <c:pt idx="75">
                  <c:v>41040.78124996931</c:v>
                </c:pt>
                <c:pt idx="76">
                  <c:v>41040.791666635967</c:v>
                </c:pt>
                <c:pt idx="77">
                  <c:v>41040.802083302646</c:v>
                </c:pt>
                <c:pt idx="78">
                  <c:v>41040.81249996931</c:v>
                </c:pt>
                <c:pt idx="79">
                  <c:v>41040.822916635982</c:v>
                </c:pt>
                <c:pt idx="80">
                  <c:v>41040.833333302638</c:v>
                </c:pt>
                <c:pt idx="81">
                  <c:v>41040.843749969295</c:v>
                </c:pt>
                <c:pt idx="82">
                  <c:v>41040.854166635967</c:v>
                </c:pt>
                <c:pt idx="83">
                  <c:v>41040.864583302631</c:v>
                </c:pt>
                <c:pt idx="84">
                  <c:v>41040.874999969295</c:v>
                </c:pt>
                <c:pt idx="85">
                  <c:v>41040.88541663596</c:v>
                </c:pt>
                <c:pt idx="86">
                  <c:v>41040.895833302631</c:v>
                </c:pt>
                <c:pt idx="87">
                  <c:v>41040.906249969288</c:v>
                </c:pt>
                <c:pt idx="88">
                  <c:v>41040.916666635952</c:v>
                </c:pt>
                <c:pt idx="89">
                  <c:v>41040.927083302609</c:v>
                </c:pt>
                <c:pt idx="90">
                  <c:v>41040.937499969274</c:v>
                </c:pt>
                <c:pt idx="91">
                  <c:v>41040.947916635945</c:v>
                </c:pt>
                <c:pt idx="92">
                  <c:v>41040.958333302617</c:v>
                </c:pt>
                <c:pt idx="93">
                  <c:v>41040.968749969274</c:v>
                </c:pt>
                <c:pt idx="94">
                  <c:v>41040.979166635931</c:v>
                </c:pt>
                <c:pt idx="95">
                  <c:v>41040.989583302602</c:v>
                </c:pt>
                <c:pt idx="96">
                  <c:v>41040.999999969259</c:v>
                </c:pt>
                <c:pt idx="97">
                  <c:v>41041.010416635931</c:v>
                </c:pt>
                <c:pt idx="98">
                  <c:v>41041.020833302602</c:v>
                </c:pt>
                <c:pt idx="99">
                  <c:v>41041.031249969252</c:v>
                </c:pt>
                <c:pt idx="100">
                  <c:v>41041.041666635916</c:v>
                </c:pt>
                <c:pt idx="101">
                  <c:v>41041.052083302595</c:v>
                </c:pt>
                <c:pt idx="102">
                  <c:v>41041.062499969245</c:v>
                </c:pt>
                <c:pt idx="103">
                  <c:v>41041.072916635916</c:v>
                </c:pt>
                <c:pt idx="104">
                  <c:v>41041.083333302588</c:v>
                </c:pt>
                <c:pt idx="105">
                  <c:v>41041.09374996923</c:v>
                </c:pt>
                <c:pt idx="106">
                  <c:v>41041.104166635901</c:v>
                </c:pt>
                <c:pt idx="107">
                  <c:v>41041.11458330258</c:v>
                </c:pt>
                <c:pt idx="108">
                  <c:v>41041.12499996923</c:v>
                </c:pt>
                <c:pt idx="109">
                  <c:v>41041.135416635894</c:v>
                </c:pt>
                <c:pt idx="110">
                  <c:v>41041.145833302573</c:v>
                </c:pt>
                <c:pt idx="111">
                  <c:v>41041.15624996923</c:v>
                </c:pt>
                <c:pt idx="112">
                  <c:v>41041.166666635887</c:v>
                </c:pt>
                <c:pt idx="113">
                  <c:v>41041.177083302558</c:v>
                </c:pt>
                <c:pt idx="114">
                  <c:v>41041.187499969215</c:v>
                </c:pt>
                <c:pt idx="115">
                  <c:v>41041.19791663588</c:v>
                </c:pt>
                <c:pt idx="116">
                  <c:v>41041.208333302558</c:v>
                </c:pt>
                <c:pt idx="117">
                  <c:v>41041.218749969208</c:v>
                </c:pt>
                <c:pt idx="118">
                  <c:v>41041.229166635865</c:v>
                </c:pt>
                <c:pt idx="119">
                  <c:v>41041.239583302544</c:v>
                </c:pt>
                <c:pt idx="120">
                  <c:v>41041.249999969201</c:v>
                </c:pt>
                <c:pt idx="121">
                  <c:v>41041.260416635865</c:v>
                </c:pt>
                <c:pt idx="122">
                  <c:v>41041.270833302544</c:v>
                </c:pt>
                <c:pt idx="123">
                  <c:v>41041.281249969194</c:v>
                </c:pt>
                <c:pt idx="124">
                  <c:v>41041.291666635851</c:v>
                </c:pt>
                <c:pt idx="125">
                  <c:v>41041.302083302537</c:v>
                </c:pt>
                <c:pt idx="126">
                  <c:v>41041.312499969201</c:v>
                </c:pt>
                <c:pt idx="127">
                  <c:v>41041.322916635858</c:v>
                </c:pt>
                <c:pt idx="128">
                  <c:v>41041.333333302529</c:v>
                </c:pt>
                <c:pt idx="129">
                  <c:v>41041.343749969186</c:v>
                </c:pt>
                <c:pt idx="130">
                  <c:v>41041.354166635851</c:v>
                </c:pt>
                <c:pt idx="131">
                  <c:v>41041.364583302522</c:v>
                </c:pt>
                <c:pt idx="132">
                  <c:v>41041.374999969186</c:v>
                </c:pt>
                <c:pt idx="133">
                  <c:v>41041.385416635836</c:v>
                </c:pt>
                <c:pt idx="134">
                  <c:v>41041.395833302515</c:v>
                </c:pt>
                <c:pt idx="135">
                  <c:v>41041.406249969179</c:v>
                </c:pt>
                <c:pt idx="136">
                  <c:v>41041.416666635836</c:v>
                </c:pt>
                <c:pt idx="137">
                  <c:v>41041.4270833025</c:v>
                </c:pt>
                <c:pt idx="138">
                  <c:v>41041.437499969164</c:v>
                </c:pt>
                <c:pt idx="139">
                  <c:v>41041.447916635829</c:v>
                </c:pt>
                <c:pt idx="140">
                  <c:v>41041.4583333025</c:v>
                </c:pt>
                <c:pt idx="141">
                  <c:v>41041.468749969157</c:v>
                </c:pt>
                <c:pt idx="142">
                  <c:v>41041.479166635814</c:v>
                </c:pt>
                <c:pt idx="143">
                  <c:v>41041.489583302493</c:v>
                </c:pt>
                <c:pt idx="144">
                  <c:v>41041.49999996915</c:v>
                </c:pt>
                <c:pt idx="145">
                  <c:v>41041.510416635814</c:v>
                </c:pt>
                <c:pt idx="146">
                  <c:v>41041.520833302486</c:v>
                </c:pt>
                <c:pt idx="147">
                  <c:v>41041.531249969135</c:v>
                </c:pt>
                <c:pt idx="148">
                  <c:v>41041.5416666358</c:v>
                </c:pt>
                <c:pt idx="149">
                  <c:v>41041.552083302478</c:v>
                </c:pt>
                <c:pt idx="150">
                  <c:v>41041.562499969135</c:v>
                </c:pt>
                <c:pt idx="151">
                  <c:v>41041.5729166358</c:v>
                </c:pt>
                <c:pt idx="152">
                  <c:v>41041.583333302471</c:v>
                </c:pt>
                <c:pt idx="153">
                  <c:v>41041.593749969121</c:v>
                </c:pt>
                <c:pt idx="154">
                  <c:v>41041.604166635778</c:v>
                </c:pt>
                <c:pt idx="155">
                  <c:v>41041.614583302464</c:v>
                </c:pt>
                <c:pt idx="156">
                  <c:v>41041.624999969121</c:v>
                </c:pt>
                <c:pt idx="157">
                  <c:v>41041.635416635778</c:v>
                </c:pt>
                <c:pt idx="158">
                  <c:v>41041.645833302449</c:v>
                </c:pt>
                <c:pt idx="159">
                  <c:v>41041.656249969121</c:v>
                </c:pt>
                <c:pt idx="160">
                  <c:v>41041.666666635771</c:v>
                </c:pt>
                <c:pt idx="161">
                  <c:v>41041.677083302435</c:v>
                </c:pt>
                <c:pt idx="162">
                  <c:v>41041.687499969106</c:v>
                </c:pt>
                <c:pt idx="163">
                  <c:v>41041.697916635763</c:v>
                </c:pt>
                <c:pt idx="164">
                  <c:v>41041.708333302442</c:v>
                </c:pt>
                <c:pt idx="165">
                  <c:v>41041.718749969092</c:v>
                </c:pt>
                <c:pt idx="166">
                  <c:v>41041.729166635741</c:v>
                </c:pt>
                <c:pt idx="167">
                  <c:v>41041.739583302427</c:v>
                </c:pt>
                <c:pt idx="168">
                  <c:v>41041.749999969084</c:v>
                </c:pt>
                <c:pt idx="169">
                  <c:v>41041.760416635749</c:v>
                </c:pt>
                <c:pt idx="170">
                  <c:v>41041.770833302427</c:v>
                </c:pt>
                <c:pt idx="171">
                  <c:v>41041.781249969084</c:v>
                </c:pt>
                <c:pt idx="172">
                  <c:v>41041.791666635727</c:v>
                </c:pt>
                <c:pt idx="173">
                  <c:v>41041.802083302413</c:v>
                </c:pt>
                <c:pt idx="174">
                  <c:v>41041.812499969084</c:v>
                </c:pt>
                <c:pt idx="175">
                  <c:v>41041.822916635734</c:v>
                </c:pt>
                <c:pt idx="176">
                  <c:v>41041.833333302413</c:v>
                </c:pt>
                <c:pt idx="177">
                  <c:v>41041.84374996907</c:v>
                </c:pt>
                <c:pt idx="178">
                  <c:v>41041.854166635734</c:v>
                </c:pt>
                <c:pt idx="179">
                  <c:v>41041.864583302398</c:v>
                </c:pt>
                <c:pt idx="180">
                  <c:v>41041.874999969063</c:v>
                </c:pt>
                <c:pt idx="181">
                  <c:v>41041.885416635727</c:v>
                </c:pt>
                <c:pt idx="182">
                  <c:v>41041.895833302391</c:v>
                </c:pt>
                <c:pt idx="183">
                  <c:v>41041.906249969063</c:v>
                </c:pt>
                <c:pt idx="184">
                  <c:v>41041.91666663572</c:v>
                </c:pt>
                <c:pt idx="185">
                  <c:v>41041.927083302384</c:v>
                </c:pt>
                <c:pt idx="186">
                  <c:v>41041.937499969041</c:v>
                </c:pt>
                <c:pt idx="187">
                  <c:v>41041.947916635705</c:v>
                </c:pt>
                <c:pt idx="188">
                  <c:v>41041.958333302391</c:v>
                </c:pt>
                <c:pt idx="189">
                  <c:v>41041.968749969034</c:v>
                </c:pt>
                <c:pt idx="190">
                  <c:v>41041.979166635698</c:v>
                </c:pt>
                <c:pt idx="191">
                  <c:v>41041.989583302369</c:v>
                </c:pt>
                <c:pt idx="192">
                  <c:v>41041.999999969034</c:v>
                </c:pt>
                <c:pt idx="193">
                  <c:v>41042.01041663569</c:v>
                </c:pt>
                <c:pt idx="194">
                  <c:v>41042.020833302362</c:v>
                </c:pt>
                <c:pt idx="195">
                  <c:v>41042.031249969026</c:v>
                </c:pt>
                <c:pt idx="196">
                  <c:v>41042.041666635676</c:v>
                </c:pt>
                <c:pt idx="197">
                  <c:v>41042.052083302362</c:v>
                </c:pt>
                <c:pt idx="198">
                  <c:v>41042.062499969012</c:v>
                </c:pt>
                <c:pt idx="199">
                  <c:v>41042.072916635676</c:v>
                </c:pt>
                <c:pt idx="200">
                  <c:v>41042.083333302347</c:v>
                </c:pt>
                <c:pt idx="201">
                  <c:v>41042.093749968997</c:v>
                </c:pt>
                <c:pt idx="202">
                  <c:v>41042.104166635669</c:v>
                </c:pt>
                <c:pt idx="203">
                  <c:v>41042.11458330234</c:v>
                </c:pt>
                <c:pt idx="204">
                  <c:v>41042.124999969004</c:v>
                </c:pt>
                <c:pt idx="205">
                  <c:v>41042.135416635654</c:v>
                </c:pt>
                <c:pt idx="206">
                  <c:v>41042.145833302333</c:v>
                </c:pt>
                <c:pt idx="207">
                  <c:v>41042.156249969004</c:v>
                </c:pt>
                <c:pt idx="208">
                  <c:v>41042.166666635647</c:v>
                </c:pt>
                <c:pt idx="209">
                  <c:v>41042.177083302326</c:v>
                </c:pt>
                <c:pt idx="210">
                  <c:v>41042.18749996899</c:v>
                </c:pt>
                <c:pt idx="211">
                  <c:v>41042.197916635647</c:v>
                </c:pt>
                <c:pt idx="212">
                  <c:v>41042.208333302318</c:v>
                </c:pt>
                <c:pt idx="213">
                  <c:v>41042.218749968983</c:v>
                </c:pt>
                <c:pt idx="214">
                  <c:v>41042.229166635625</c:v>
                </c:pt>
                <c:pt idx="215">
                  <c:v>41042.239583302304</c:v>
                </c:pt>
                <c:pt idx="216">
                  <c:v>41042.249999968983</c:v>
                </c:pt>
                <c:pt idx="217">
                  <c:v>41042.260416635625</c:v>
                </c:pt>
                <c:pt idx="218">
                  <c:v>41042.270833302311</c:v>
                </c:pt>
                <c:pt idx="219">
                  <c:v>41042.281249968968</c:v>
                </c:pt>
                <c:pt idx="220">
                  <c:v>41042.29166663561</c:v>
                </c:pt>
                <c:pt idx="221">
                  <c:v>41042.302083302297</c:v>
                </c:pt>
                <c:pt idx="222">
                  <c:v>41042.312499968968</c:v>
                </c:pt>
                <c:pt idx="223">
                  <c:v>41042.322916635625</c:v>
                </c:pt>
                <c:pt idx="224">
                  <c:v>41042.333333302289</c:v>
                </c:pt>
                <c:pt idx="225">
                  <c:v>41042.343749968953</c:v>
                </c:pt>
                <c:pt idx="226">
                  <c:v>41042.35416663561</c:v>
                </c:pt>
                <c:pt idx="227">
                  <c:v>41042.364583302282</c:v>
                </c:pt>
                <c:pt idx="228">
                  <c:v>41042.374999968953</c:v>
                </c:pt>
                <c:pt idx="229">
                  <c:v>41042.385416635603</c:v>
                </c:pt>
                <c:pt idx="230">
                  <c:v>41042.395833302282</c:v>
                </c:pt>
                <c:pt idx="231">
                  <c:v>41042.406249968946</c:v>
                </c:pt>
                <c:pt idx="232">
                  <c:v>41042.416666635596</c:v>
                </c:pt>
                <c:pt idx="233">
                  <c:v>41042.42708330226</c:v>
                </c:pt>
                <c:pt idx="234">
                  <c:v>41042.437499968932</c:v>
                </c:pt>
                <c:pt idx="235">
                  <c:v>41042.447916635596</c:v>
                </c:pt>
                <c:pt idx="236">
                  <c:v>41042.458333302267</c:v>
                </c:pt>
                <c:pt idx="237">
                  <c:v>41042.468749968932</c:v>
                </c:pt>
                <c:pt idx="238">
                  <c:v>41042.479166635581</c:v>
                </c:pt>
                <c:pt idx="239">
                  <c:v>41042.489583302253</c:v>
                </c:pt>
                <c:pt idx="240">
                  <c:v>41042.499999968917</c:v>
                </c:pt>
                <c:pt idx="241">
                  <c:v>41042.510416635581</c:v>
                </c:pt>
                <c:pt idx="242">
                  <c:v>41042.520833302246</c:v>
                </c:pt>
                <c:pt idx="243">
                  <c:v>41042.53124996891</c:v>
                </c:pt>
                <c:pt idx="244">
                  <c:v>41042.541666635574</c:v>
                </c:pt>
                <c:pt idx="245">
                  <c:v>41042.552083302238</c:v>
                </c:pt>
                <c:pt idx="246">
                  <c:v>41042.562499968903</c:v>
                </c:pt>
                <c:pt idx="247">
                  <c:v>41042.572916635567</c:v>
                </c:pt>
                <c:pt idx="248">
                  <c:v>41042.583333302231</c:v>
                </c:pt>
                <c:pt idx="249">
                  <c:v>41042.593749968888</c:v>
                </c:pt>
                <c:pt idx="250">
                  <c:v>41042.604166635552</c:v>
                </c:pt>
                <c:pt idx="251">
                  <c:v>41042.614583302231</c:v>
                </c:pt>
                <c:pt idx="252">
                  <c:v>41042.624999968888</c:v>
                </c:pt>
                <c:pt idx="253">
                  <c:v>41042.635416635545</c:v>
                </c:pt>
                <c:pt idx="254">
                  <c:v>41042.645833302216</c:v>
                </c:pt>
                <c:pt idx="255">
                  <c:v>41042.656249968888</c:v>
                </c:pt>
                <c:pt idx="256">
                  <c:v>41042.666666635538</c:v>
                </c:pt>
                <c:pt idx="257">
                  <c:v>41042.677083302202</c:v>
                </c:pt>
                <c:pt idx="258">
                  <c:v>41042.687499968873</c:v>
                </c:pt>
                <c:pt idx="259">
                  <c:v>41042.69791663553</c:v>
                </c:pt>
                <c:pt idx="260">
                  <c:v>41042.708333302202</c:v>
                </c:pt>
                <c:pt idx="261">
                  <c:v>41042.718749968866</c:v>
                </c:pt>
                <c:pt idx="262">
                  <c:v>41042.729166635516</c:v>
                </c:pt>
                <c:pt idx="263">
                  <c:v>41042.739583302195</c:v>
                </c:pt>
                <c:pt idx="264">
                  <c:v>41042.749999968859</c:v>
                </c:pt>
                <c:pt idx="265">
                  <c:v>41042.760416635516</c:v>
                </c:pt>
                <c:pt idx="266">
                  <c:v>41042.770833302195</c:v>
                </c:pt>
                <c:pt idx="267">
                  <c:v>41042.781249968852</c:v>
                </c:pt>
                <c:pt idx="268">
                  <c:v>41042.791666635501</c:v>
                </c:pt>
                <c:pt idx="269">
                  <c:v>41042.802083302187</c:v>
                </c:pt>
                <c:pt idx="270">
                  <c:v>41042.812499968852</c:v>
                </c:pt>
                <c:pt idx="271">
                  <c:v>41042.822916635509</c:v>
                </c:pt>
                <c:pt idx="272">
                  <c:v>41042.83333330218</c:v>
                </c:pt>
                <c:pt idx="273">
                  <c:v>41042.843749968837</c:v>
                </c:pt>
                <c:pt idx="274">
                  <c:v>41042.854166635501</c:v>
                </c:pt>
                <c:pt idx="275">
                  <c:v>41042.864583302173</c:v>
                </c:pt>
                <c:pt idx="276">
                  <c:v>41042.874999968837</c:v>
                </c:pt>
                <c:pt idx="277">
                  <c:v>41042.885416635494</c:v>
                </c:pt>
                <c:pt idx="278">
                  <c:v>41042.895833302166</c:v>
                </c:pt>
                <c:pt idx="279">
                  <c:v>41042.90624996883</c:v>
                </c:pt>
                <c:pt idx="280">
                  <c:v>41042.916666635487</c:v>
                </c:pt>
                <c:pt idx="281">
                  <c:v>41042.927083302151</c:v>
                </c:pt>
                <c:pt idx="282">
                  <c:v>41042.937499968815</c:v>
                </c:pt>
                <c:pt idx="283">
                  <c:v>41042.947916635479</c:v>
                </c:pt>
                <c:pt idx="284">
                  <c:v>41042.958333302158</c:v>
                </c:pt>
                <c:pt idx="285">
                  <c:v>41042.968749968808</c:v>
                </c:pt>
                <c:pt idx="286">
                  <c:v>41042.979166635465</c:v>
                </c:pt>
                <c:pt idx="287">
                  <c:v>41042.989583302144</c:v>
                </c:pt>
                <c:pt idx="288">
                  <c:v>41042.999999968801</c:v>
                </c:pt>
                <c:pt idx="289">
                  <c:v>41043.010416635465</c:v>
                </c:pt>
                <c:pt idx="290">
                  <c:v>41043.020833302136</c:v>
                </c:pt>
                <c:pt idx="291">
                  <c:v>41043.031249968786</c:v>
                </c:pt>
                <c:pt idx="292">
                  <c:v>41043.04166663545</c:v>
                </c:pt>
                <c:pt idx="293">
                  <c:v>41043.052083302129</c:v>
                </c:pt>
                <c:pt idx="294">
                  <c:v>41043.062499968786</c:v>
                </c:pt>
                <c:pt idx="295">
                  <c:v>41043.07291663545</c:v>
                </c:pt>
                <c:pt idx="296">
                  <c:v>41043.083333302122</c:v>
                </c:pt>
                <c:pt idx="297">
                  <c:v>41043.093749968772</c:v>
                </c:pt>
                <c:pt idx="298">
                  <c:v>41043.104166635429</c:v>
                </c:pt>
                <c:pt idx="299">
                  <c:v>41043.114583302115</c:v>
                </c:pt>
                <c:pt idx="300">
                  <c:v>41043.124999968772</c:v>
                </c:pt>
                <c:pt idx="301">
                  <c:v>41043.135416635429</c:v>
                </c:pt>
                <c:pt idx="302">
                  <c:v>41043.145833302107</c:v>
                </c:pt>
                <c:pt idx="303">
                  <c:v>41043.156249968772</c:v>
                </c:pt>
                <c:pt idx="304">
                  <c:v>41043.166666635421</c:v>
                </c:pt>
                <c:pt idx="305">
                  <c:v>41043.177083302086</c:v>
                </c:pt>
                <c:pt idx="306">
                  <c:v>41043.187499968757</c:v>
                </c:pt>
                <c:pt idx="307">
                  <c:v>41043.197916635414</c:v>
                </c:pt>
                <c:pt idx="308">
                  <c:v>41043.208333302093</c:v>
                </c:pt>
                <c:pt idx="309">
                  <c:v>41043.21874996875</c:v>
                </c:pt>
                <c:pt idx="310">
                  <c:v>41043.229166635399</c:v>
                </c:pt>
                <c:pt idx="311">
                  <c:v>41043.239583302078</c:v>
                </c:pt>
                <c:pt idx="312">
                  <c:v>41043.249999968735</c:v>
                </c:pt>
                <c:pt idx="313">
                  <c:v>41043.260416635399</c:v>
                </c:pt>
                <c:pt idx="314">
                  <c:v>41043.270833302078</c:v>
                </c:pt>
                <c:pt idx="315">
                  <c:v>41043.281249968735</c:v>
                </c:pt>
                <c:pt idx="316">
                  <c:v>41043.291666635378</c:v>
                </c:pt>
                <c:pt idx="317">
                  <c:v>41043.302083302071</c:v>
                </c:pt>
                <c:pt idx="318">
                  <c:v>41043.312499968735</c:v>
                </c:pt>
                <c:pt idx="319">
                  <c:v>41043.322916635385</c:v>
                </c:pt>
                <c:pt idx="320">
                  <c:v>41043.333333302064</c:v>
                </c:pt>
                <c:pt idx="321">
                  <c:v>41043.343749968721</c:v>
                </c:pt>
                <c:pt idx="322">
                  <c:v>41043.354166635385</c:v>
                </c:pt>
                <c:pt idx="323">
                  <c:v>41043.364583302049</c:v>
                </c:pt>
                <c:pt idx="324">
                  <c:v>41043.374999968713</c:v>
                </c:pt>
                <c:pt idx="325">
                  <c:v>41043.385416635378</c:v>
                </c:pt>
                <c:pt idx="326">
                  <c:v>41043.395833302042</c:v>
                </c:pt>
                <c:pt idx="327">
                  <c:v>41043.406249968713</c:v>
                </c:pt>
                <c:pt idx="328">
                  <c:v>41043.41666663537</c:v>
                </c:pt>
                <c:pt idx="329">
                  <c:v>41043.427083302035</c:v>
                </c:pt>
                <c:pt idx="330">
                  <c:v>41043.437499968692</c:v>
                </c:pt>
                <c:pt idx="331">
                  <c:v>41043.447916635356</c:v>
                </c:pt>
                <c:pt idx="332">
                  <c:v>41043.458333302042</c:v>
                </c:pt>
                <c:pt idx="333">
                  <c:v>41043.468749968684</c:v>
                </c:pt>
                <c:pt idx="334">
                  <c:v>41043.479166635349</c:v>
                </c:pt>
                <c:pt idx="335">
                  <c:v>41043.489583302027</c:v>
                </c:pt>
                <c:pt idx="336">
                  <c:v>41043.499999968684</c:v>
                </c:pt>
                <c:pt idx="337">
                  <c:v>41043.510416635341</c:v>
                </c:pt>
                <c:pt idx="338">
                  <c:v>41043.520833302013</c:v>
                </c:pt>
                <c:pt idx="339">
                  <c:v>41043.531249968677</c:v>
                </c:pt>
                <c:pt idx="340">
                  <c:v>41043.541666635327</c:v>
                </c:pt>
                <c:pt idx="341">
                  <c:v>41043.552083302013</c:v>
                </c:pt>
                <c:pt idx="342">
                  <c:v>41043.56249996867</c:v>
                </c:pt>
                <c:pt idx="343">
                  <c:v>41043.572916635334</c:v>
                </c:pt>
                <c:pt idx="344">
                  <c:v>41043.583333301998</c:v>
                </c:pt>
                <c:pt idx="345">
                  <c:v>41043.593749968648</c:v>
                </c:pt>
                <c:pt idx="346">
                  <c:v>41043.604166635319</c:v>
                </c:pt>
                <c:pt idx="347">
                  <c:v>41043.614583301991</c:v>
                </c:pt>
                <c:pt idx="348">
                  <c:v>41043.624999968655</c:v>
                </c:pt>
                <c:pt idx="349">
                  <c:v>41043.635416635305</c:v>
                </c:pt>
                <c:pt idx="350">
                  <c:v>41043.645833301991</c:v>
                </c:pt>
                <c:pt idx="351">
                  <c:v>41043.656249968648</c:v>
                </c:pt>
                <c:pt idx="352">
                  <c:v>41043.666666635298</c:v>
                </c:pt>
                <c:pt idx="353">
                  <c:v>41043.677083301976</c:v>
                </c:pt>
                <c:pt idx="354">
                  <c:v>41043.687499968633</c:v>
                </c:pt>
                <c:pt idx="355">
                  <c:v>41043.697916635298</c:v>
                </c:pt>
                <c:pt idx="356">
                  <c:v>41043.708333301969</c:v>
                </c:pt>
                <c:pt idx="357">
                  <c:v>41043.718749968626</c:v>
                </c:pt>
                <c:pt idx="358">
                  <c:v>41043.729166635276</c:v>
                </c:pt>
                <c:pt idx="359">
                  <c:v>41043.739583301955</c:v>
                </c:pt>
                <c:pt idx="360">
                  <c:v>41043.749999968626</c:v>
                </c:pt>
                <c:pt idx="361">
                  <c:v>41043.760416635276</c:v>
                </c:pt>
                <c:pt idx="362">
                  <c:v>41043.770833301962</c:v>
                </c:pt>
                <c:pt idx="363">
                  <c:v>41043.781249968612</c:v>
                </c:pt>
                <c:pt idx="364">
                  <c:v>41043.791666635261</c:v>
                </c:pt>
                <c:pt idx="365">
                  <c:v>41043.802083301947</c:v>
                </c:pt>
                <c:pt idx="366">
                  <c:v>41043.812499968612</c:v>
                </c:pt>
                <c:pt idx="367">
                  <c:v>41043.822916635276</c:v>
                </c:pt>
                <c:pt idx="368">
                  <c:v>41043.83333330194</c:v>
                </c:pt>
                <c:pt idx="369">
                  <c:v>41043.843749968604</c:v>
                </c:pt>
                <c:pt idx="370">
                  <c:v>41043.854166635261</c:v>
                </c:pt>
                <c:pt idx="371">
                  <c:v>41043.864583301933</c:v>
                </c:pt>
                <c:pt idx="372">
                  <c:v>41043.874999968604</c:v>
                </c:pt>
                <c:pt idx="373">
                  <c:v>41043.885416635254</c:v>
                </c:pt>
                <c:pt idx="374">
                  <c:v>41043.895833301933</c:v>
                </c:pt>
                <c:pt idx="375">
                  <c:v>41043.906249968597</c:v>
                </c:pt>
                <c:pt idx="376">
                  <c:v>41043.916666635254</c:v>
                </c:pt>
                <c:pt idx="377">
                  <c:v>41043.927083301911</c:v>
                </c:pt>
                <c:pt idx="378">
                  <c:v>41043.937499968582</c:v>
                </c:pt>
                <c:pt idx="379">
                  <c:v>41043.947916635239</c:v>
                </c:pt>
                <c:pt idx="380">
                  <c:v>41043.958333301918</c:v>
                </c:pt>
                <c:pt idx="381">
                  <c:v>41043.968749968582</c:v>
                </c:pt>
                <c:pt idx="382">
                  <c:v>41043.979166635225</c:v>
                </c:pt>
                <c:pt idx="383">
                  <c:v>41043.989583301911</c:v>
                </c:pt>
                <c:pt idx="384">
                  <c:v>41043.999999968568</c:v>
                </c:pt>
                <c:pt idx="385">
                  <c:v>41044.010416635225</c:v>
                </c:pt>
                <c:pt idx="386">
                  <c:v>41044.020833301896</c:v>
                </c:pt>
                <c:pt idx="387">
                  <c:v>41044.031249968561</c:v>
                </c:pt>
                <c:pt idx="388">
                  <c:v>41044.041666635218</c:v>
                </c:pt>
                <c:pt idx="389">
                  <c:v>41044.052083301889</c:v>
                </c:pt>
                <c:pt idx="390">
                  <c:v>41044.062499968553</c:v>
                </c:pt>
                <c:pt idx="391">
                  <c:v>41044.07291663521</c:v>
                </c:pt>
                <c:pt idx="392">
                  <c:v>41044.083333301882</c:v>
                </c:pt>
                <c:pt idx="393">
                  <c:v>41044.093749968539</c:v>
                </c:pt>
                <c:pt idx="394">
                  <c:v>41044.104166635196</c:v>
                </c:pt>
                <c:pt idx="395">
                  <c:v>41044.114583301882</c:v>
                </c:pt>
                <c:pt idx="396">
                  <c:v>41044.124999968539</c:v>
                </c:pt>
                <c:pt idx="397">
                  <c:v>41044.135416635188</c:v>
                </c:pt>
                <c:pt idx="398">
                  <c:v>41044.145833301867</c:v>
                </c:pt>
                <c:pt idx="399">
                  <c:v>41044.156249968539</c:v>
                </c:pt>
                <c:pt idx="400">
                  <c:v>41044.166666635188</c:v>
                </c:pt>
                <c:pt idx="401">
                  <c:v>41044.177083301853</c:v>
                </c:pt>
                <c:pt idx="402">
                  <c:v>41044.187499968531</c:v>
                </c:pt>
                <c:pt idx="403">
                  <c:v>41044.197916635181</c:v>
                </c:pt>
                <c:pt idx="404">
                  <c:v>41044.208333301853</c:v>
                </c:pt>
                <c:pt idx="405">
                  <c:v>41044.218749968517</c:v>
                </c:pt>
                <c:pt idx="406">
                  <c:v>41044.229166635167</c:v>
                </c:pt>
                <c:pt idx="407">
                  <c:v>41044.239583301838</c:v>
                </c:pt>
                <c:pt idx="408">
                  <c:v>41044.24999996851</c:v>
                </c:pt>
                <c:pt idx="409">
                  <c:v>41044.260416635174</c:v>
                </c:pt>
                <c:pt idx="410">
                  <c:v>41044.270833301838</c:v>
                </c:pt>
                <c:pt idx="411">
                  <c:v>41044.281249968502</c:v>
                </c:pt>
                <c:pt idx="412">
                  <c:v>41044.291666635152</c:v>
                </c:pt>
                <c:pt idx="413">
                  <c:v>41044.302083301831</c:v>
                </c:pt>
                <c:pt idx="414">
                  <c:v>41044.312499968502</c:v>
                </c:pt>
                <c:pt idx="415">
                  <c:v>41044.322916635159</c:v>
                </c:pt>
                <c:pt idx="416">
                  <c:v>41044.333333301831</c:v>
                </c:pt>
                <c:pt idx="417">
                  <c:v>41044.343749968488</c:v>
                </c:pt>
                <c:pt idx="418">
                  <c:v>41044.354166635152</c:v>
                </c:pt>
                <c:pt idx="419">
                  <c:v>41044.364583301816</c:v>
                </c:pt>
                <c:pt idx="420">
                  <c:v>41044.374999968488</c:v>
                </c:pt>
                <c:pt idx="421">
                  <c:v>41044.385416635145</c:v>
                </c:pt>
                <c:pt idx="422">
                  <c:v>41044.395833301809</c:v>
                </c:pt>
                <c:pt idx="423">
                  <c:v>41044.406249968481</c:v>
                </c:pt>
                <c:pt idx="424">
                  <c:v>41044.416666635138</c:v>
                </c:pt>
                <c:pt idx="425">
                  <c:v>41044.427083301794</c:v>
                </c:pt>
                <c:pt idx="426">
                  <c:v>41044.437499968466</c:v>
                </c:pt>
                <c:pt idx="427">
                  <c:v>41044.44791663513</c:v>
                </c:pt>
                <c:pt idx="428">
                  <c:v>41044.458333301802</c:v>
                </c:pt>
                <c:pt idx="429">
                  <c:v>41044.468749968459</c:v>
                </c:pt>
                <c:pt idx="430">
                  <c:v>41044.479166635116</c:v>
                </c:pt>
                <c:pt idx="431">
                  <c:v>41044.489583301787</c:v>
                </c:pt>
                <c:pt idx="432">
                  <c:v>41044.499999968451</c:v>
                </c:pt>
                <c:pt idx="433">
                  <c:v>41044.510416635116</c:v>
                </c:pt>
                <c:pt idx="434">
                  <c:v>41044.52083330178</c:v>
                </c:pt>
                <c:pt idx="435">
                  <c:v>41044.531249968444</c:v>
                </c:pt>
                <c:pt idx="436">
                  <c:v>41044.541666635101</c:v>
                </c:pt>
                <c:pt idx="437">
                  <c:v>41044.552083301773</c:v>
                </c:pt>
                <c:pt idx="438">
                  <c:v>41044.562499968437</c:v>
                </c:pt>
                <c:pt idx="439">
                  <c:v>41044.572916635101</c:v>
                </c:pt>
                <c:pt idx="440">
                  <c:v>41044.583333301765</c:v>
                </c:pt>
                <c:pt idx="441">
                  <c:v>41044.593749968422</c:v>
                </c:pt>
                <c:pt idx="442">
                  <c:v>41044.604166635087</c:v>
                </c:pt>
                <c:pt idx="443">
                  <c:v>41044.614583301758</c:v>
                </c:pt>
                <c:pt idx="444">
                  <c:v>41044.624999968422</c:v>
                </c:pt>
                <c:pt idx="445">
                  <c:v>41044.635416635079</c:v>
                </c:pt>
                <c:pt idx="446">
                  <c:v>41044.645833301751</c:v>
                </c:pt>
                <c:pt idx="447">
                  <c:v>41044.656249968422</c:v>
                </c:pt>
                <c:pt idx="448">
                  <c:v>41044.666666635072</c:v>
                </c:pt>
                <c:pt idx="449">
                  <c:v>41044.677083301736</c:v>
                </c:pt>
                <c:pt idx="450">
                  <c:v>41044.687499968408</c:v>
                </c:pt>
                <c:pt idx="451">
                  <c:v>41044.697916635065</c:v>
                </c:pt>
                <c:pt idx="452">
                  <c:v>41044.708333301736</c:v>
                </c:pt>
                <c:pt idx="453">
                  <c:v>41044.718749968401</c:v>
                </c:pt>
                <c:pt idx="454">
                  <c:v>41044.72916663505</c:v>
                </c:pt>
                <c:pt idx="455">
                  <c:v>41044.739583301722</c:v>
                </c:pt>
                <c:pt idx="456">
                  <c:v>41044.749999968386</c:v>
                </c:pt>
                <c:pt idx="457">
                  <c:v>41044.76041663505</c:v>
                </c:pt>
                <c:pt idx="458">
                  <c:v>41044.770833301722</c:v>
                </c:pt>
                <c:pt idx="459">
                  <c:v>41044.781249968386</c:v>
                </c:pt>
                <c:pt idx="460">
                  <c:v>41044.791666635036</c:v>
                </c:pt>
                <c:pt idx="461">
                  <c:v>41044.802083301714</c:v>
                </c:pt>
                <c:pt idx="462">
                  <c:v>41044.812499968386</c:v>
                </c:pt>
                <c:pt idx="463">
                  <c:v>41044.822916635036</c:v>
                </c:pt>
                <c:pt idx="464">
                  <c:v>41044.833333301707</c:v>
                </c:pt>
                <c:pt idx="465">
                  <c:v>41044.843749968371</c:v>
                </c:pt>
                <c:pt idx="466">
                  <c:v>41044.854166635036</c:v>
                </c:pt>
                <c:pt idx="467">
                  <c:v>41044.8645833017</c:v>
                </c:pt>
                <c:pt idx="468">
                  <c:v>41044.874999968371</c:v>
                </c:pt>
                <c:pt idx="469">
                  <c:v>41044.885416635028</c:v>
                </c:pt>
                <c:pt idx="470">
                  <c:v>41044.895833301685</c:v>
                </c:pt>
                <c:pt idx="471">
                  <c:v>41044.906249968364</c:v>
                </c:pt>
                <c:pt idx="472">
                  <c:v>41044.916666635021</c:v>
                </c:pt>
                <c:pt idx="473">
                  <c:v>41044.927083301678</c:v>
                </c:pt>
                <c:pt idx="474">
                  <c:v>41044.93749996835</c:v>
                </c:pt>
                <c:pt idx="475">
                  <c:v>41044.947916635014</c:v>
                </c:pt>
                <c:pt idx="476">
                  <c:v>41044.958333301685</c:v>
                </c:pt>
                <c:pt idx="477">
                  <c:v>41044.968749968335</c:v>
                </c:pt>
                <c:pt idx="478">
                  <c:v>41044.979166634999</c:v>
                </c:pt>
                <c:pt idx="479">
                  <c:v>41044.989583301671</c:v>
                </c:pt>
                <c:pt idx="480">
                  <c:v>41044.999999968335</c:v>
                </c:pt>
                <c:pt idx="481">
                  <c:v>41045.010416634999</c:v>
                </c:pt>
                <c:pt idx="482">
                  <c:v>41045.020833301664</c:v>
                </c:pt>
                <c:pt idx="483">
                  <c:v>41045.031249968328</c:v>
                </c:pt>
                <c:pt idx="484">
                  <c:v>41045.041666634985</c:v>
                </c:pt>
                <c:pt idx="485">
                  <c:v>41045.052083301656</c:v>
                </c:pt>
                <c:pt idx="486">
                  <c:v>41045.06249996832</c:v>
                </c:pt>
                <c:pt idx="487">
                  <c:v>41045.072916634992</c:v>
                </c:pt>
                <c:pt idx="488">
                  <c:v>41045.083333301642</c:v>
                </c:pt>
                <c:pt idx="489">
                  <c:v>41045.093749968299</c:v>
                </c:pt>
                <c:pt idx="490">
                  <c:v>41045.104166634977</c:v>
                </c:pt>
                <c:pt idx="491">
                  <c:v>41045.114583301634</c:v>
                </c:pt>
                <c:pt idx="492">
                  <c:v>41045.124999968306</c:v>
                </c:pt>
                <c:pt idx="493">
                  <c:v>41045.13541663497</c:v>
                </c:pt>
                <c:pt idx="494">
                  <c:v>41045.145833301634</c:v>
                </c:pt>
                <c:pt idx="495">
                  <c:v>41045.156249968299</c:v>
                </c:pt>
                <c:pt idx="496">
                  <c:v>41045.166666634956</c:v>
                </c:pt>
                <c:pt idx="497">
                  <c:v>41045.17708330162</c:v>
                </c:pt>
                <c:pt idx="498">
                  <c:v>41045.187499968284</c:v>
                </c:pt>
                <c:pt idx="499">
                  <c:v>41045.197916634956</c:v>
                </c:pt>
                <c:pt idx="500">
                  <c:v>41045.20833330162</c:v>
                </c:pt>
                <c:pt idx="501">
                  <c:v>41045.218749968284</c:v>
                </c:pt>
                <c:pt idx="502">
                  <c:v>41045.229166634934</c:v>
                </c:pt>
                <c:pt idx="503">
                  <c:v>41045.239583301598</c:v>
                </c:pt>
                <c:pt idx="504">
                  <c:v>41045.249999968277</c:v>
                </c:pt>
                <c:pt idx="505">
                  <c:v>41045.260416634934</c:v>
                </c:pt>
                <c:pt idx="506">
                  <c:v>41045.270833301605</c:v>
                </c:pt>
                <c:pt idx="507">
                  <c:v>41045.28124996827</c:v>
                </c:pt>
                <c:pt idx="508">
                  <c:v>41045.291666634927</c:v>
                </c:pt>
                <c:pt idx="509">
                  <c:v>41045.302083301598</c:v>
                </c:pt>
                <c:pt idx="510">
                  <c:v>41045.312499968262</c:v>
                </c:pt>
                <c:pt idx="511">
                  <c:v>41045.322916634934</c:v>
                </c:pt>
                <c:pt idx="512">
                  <c:v>41045.333333301591</c:v>
                </c:pt>
                <c:pt idx="513">
                  <c:v>41045.343749968255</c:v>
                </c:pt>
                <c:pt idx="514">
                  <c:v>41045.354166634919</c:v>
                </c:pt>
                <c:pt idx="515">
                  <c:v>41045.364583301583</c:v>
                </c:pt>
                <c:pt idx="516">
                  <c:v>41045.374999968248</c:v>
                </c:pt>
                <c:pt idx="517">
                  <c:v>41045.385416634912</c:v>
                </c:pt>
                <c:pt idx="518">
                  <c:v>41045.395833301583</c:v>
                </c:pt>
                <c:pt idx="519">
                  <c:v>41045.40624996824</c:v>
                </c:pt>
                <c:pt idx="520">
                  <c:v>41045.416666634912</c:v>
                </c:pt>
                <c:pt idx="521">
                  <c:v>41045.427083301562</c:v>
                </c:pt>
                <c:pt idx="522">
                  <c:v>41045.437499968226</c:v>
                </c:pt>
                <c:pt idx="523">
                  <c:v>41045.447916634897</c:v>
                </c:pt>
                <c:pt idx="524">
                  <c:v>41045.458333301569</c:v>
                </c:pt>
                <c:pt idx="525">
                  <c:v>41045.468749968226</c:v>
                </c:pt>
                <c:pt idx="526">
                  <c:v>41045.479166634883</c:v>
                </c:pt>
                <c:pt idx="527">
                  <c:v>41045.489583301562</c:v>
                </c:pt>
                <c:pt idx="528">
                  <c:v>41045.499999968211</c:v>
                </c:pt>
                <c:pt idx="529">
                  <c:v>41045.510416634883</c:v>
                </c:pt>
                <c:pt idx="530">
                  <c:v>41045.520833301547</c:v>
                </c:pt>
                <c:pt idx="531">
                  <c:v>41045.531249968204</c:v>
                </c:pt>
                <c:pt idx="532">
                  <c:v>41045.541666634876</c:v>
                </c:pt>
                <c:pt idx="533">
                  <c:v>41045.55208330154</c:v>
                </c:pt>
                <c:pt idx="534">
                  <c:v>41045.562499968204</c:v>
                </c:pt>
                <c:pt idx="535">
                  <c:v>41045.572916634868</c:v>
                </c:pt>
                <c:pt idx="536">
                  <c:v>41045.583333301533</c:v>
                </c:pt>
                <c:pt idx="537">
                  <c:v>41045.59374996819</c:v>
                </c:pt>
                <c:pt idx="538">
                  <c:v>41045.604166634854</c:v>
                </c:pt>
                <c:pt idx="539">
                  <c:v>41045.614583301533</c:v>
                </c:pt>
                <c:pt idx="540">
                  <c:v>41045.62499996819</c:v>
                </c:pt>
                <c:pt idx="541">
                  <c:v>41045.635416634854</c:v>
                </c:pt>
                <c:pt idx="542">
                  <c:v>41045.645833301518</c:v>
                </c:pt>
                <c:pt idx="543">
                  <c:v>41045.65624996819</c:v>
                </c:pt>
                <c:pt idx="544">
                  <c:v>41045.666666634839</c:v>
                </c:pt>
                <c:pt idx="545">
                  <c:v>41045.677083301503</c:v>
                </c:pt>
                <c:pt idx="546">
                  <c:v>41045.687499968182</c:v>
                </c:pt>
                <c:pt idx="547">
                  <c:v>41045.697916634832</c:v>
                </c:pt>
                <c:pt idx="548">
                  <c:v>41045.708333301503</c:v>
                </c:pt>
                <c:pt idx="549">
                  <c:v>41045.718749968168</c:v>
                </c:pt>
                <c:pt idx="550">
                  <c:v>41045.729166634817</c:v>
                </c:pt>
                <c:pt idx="551">
                  <c:v>41045.739583301489</c:v>
                </c:pt>
                <c:pt idx="552">
                  <c:v>41045.74999996816</c:v>
                </c:pt>
                <c:pt idx="553">
                  <c:v>41045.760416634825</c:v>
                </c:pt>
                <c:pt idx="554">
                  <c:v>41045.770833301489</c:v>
                </c:pt>
                <c:pt idx="555">
                  <c:v>41045.781249968153</c:v>
                </c:pt>
                <c:pt idx="556">
                  <c:v>41045.791666634803</c:v>
                </c:pt>
                <c:pt idx="557">
                  <c:v>41045.802083301482</c:v>
                </c:pt>
                <c:pt idx="558">
                  <c:v>41045.812499968153</c:v>
                </c:pt>
                <c:pt idx="559">
                  <c:v>41045.82291663481</c:v>
                </c:pt>
                <c:pt idx="560">
                  <c:v>41045.833333301482</c:v>
                </c:pt>
                <c:pt idx="561">
                  <c:v>41045.843749968139</c:v>
                </c:pt>
                <c:pt idx="562">
                  <c:v>41045.854166634803</c:v>
                </c:pt>
                <c:pt idx="563">
                  <c:v>41045.864583301467</c:v>
                </c:pt>
                <c:pt idx="564">
                  <c:v>41045.874999968139</c:v>
                </c:pt>
                <c:pt idx="565">
                  <c:v>41045.885416634796</c:v>
                </c:pt>
                <c:pt idx="566">
                  <c:v>41045.89583330146</c:v>
                </c:pt>
                <c:pt idx="567">
                  <c:v>41045.906249968139</c:v>
                </c:pt>
                <c:pt idx="568">
                  <c:v>41045.916666634788</c:v>
                </c:pt>
                <c:pt idx="569">
                  <c:v>41045.927083301445</c:v>
                </c:pt>
                <c:pt idx="570">
                  <c:v>41045.937499968117</c:v>
                </c:pt>
                <c:pt idx="571">
                  <c:v>41045.947916634781</c:v>
                </c:pt>
                <c:pt idx="572">
                  <c:v>41045.958333301453</c:v>
                </c:pt>
                <c:pt idx="573">
                  <c:v>41045.968749968109</c:v>
                </c:pt>
                <c:pt idx="574">
                  <c:v>41045.979166634774</c:v>
                </c:pt>
                <c:pt idx="575">
                  <c:v>41045.989583301438</c:v>
                </c:pt>
                <c:pt idx="576">
                  <c:v>41045.999999968102</c:v>
                </c:pt>
                <c:pt idx="577">
                  <c:v>41046.010416634766</c:v>
                </c:pt>
                <c:pt idx="578">
                  <c:v>41046.020833301431</c:v>
                </c:pt>
                <c:pt idx="579">
                  <c:v>41046.031249968095</c:v>
                </c:pt>
                <c:pt idx="580">
                  <c:v>41046.041666634752</c:v>
                </c:pt>
                <c:pt idx="581">
                  <c:v>41046.052083301423</c:v>
                </c:pt>
                <c:pt idx="582">
                  <c:v>41046.062499968088</c:v>
                </c:pt>
                <c:pt idx="583">
                  <c:v>41046.072916634752</c:v>
                </c:pt>
                <c:pt idx="584">
                  <c:v>41046.083333301416</c:v>
                </c:pt>
                <c:pt idx="585">
                  <c:v>41046.093749968073</c:v>
                </c:pt>
                <c:pt idx="586">
                  <c:v>41046.104166634737</c:v>
                </c:pt>
                <c:pt idx="587">
                  <c:v>41046.114583301409</c:v>
                </c:pt>
                <c:pt idx="588">
                  <c:v>41046.124999968073</c:v>
                </c:pt>
                <c:pt idx="589">
                  <c:v>41046.13541663473</c:v>
                </c:pt>
                <c:pt idx="590">
                  <c:v>41046.145833301402</c:v>
                </c:pt>
                <c:pt idx="591">
                  <c:v>41046.156249968073</c:v>
                </c:pt>
                <c:pt idx="592">
                  <c:v>41046.166666634723</c:v>
                </c:pt>
                <c:pt idx="593">
                  <c:v>41046.177083301387</c:v>
                </c:pt>
                <c:pt idx="594">
                  <c:v>41046.187499968059</c:v>
                </c:pt>
                <c:pt idx="595">
                  <c:v>41046.197916634716</c:v>
                </c:pt>
                <c:pt idx="596">
                  <c:v>41046.208333301387</c:v>
                </c:pt>
                <c:pt idx="597">
                  <c:v>41046.218749968051</c:v>
                </c:pt>
                <c:pt idx="598">
                  <c:v>41046.229166634701</c:v>
                </c:pt>
                <c:pt idx="599">
                  <c:v>41046.239583301372</c:v>
                </c:pt>
                <c:pt idx="600">
                  <c:v>41046.249999968044</c:v>
                </c:pt>
                <c:pt idx="601">
                  <c:v>41046.260416634701</c:v>
                </c:pt>
                <c:pt idx="602">
                  <c:v>41046.270833301372</c:v>
                </c:pt>
                <c:pt idx="603">
                  <c:v>41046.281249968037</c:v>
                </c:pt>
                <c:pt idx="604">
                  <c:v>41046.291666634686</c:v>
                </c:pt>
                <c:pt idx="605">
                  <c:v>41046.302083301365</c:v>
                </c:pt>
                <c:pt idx="606">
                  <c:v>41046.312499968037</c:v>
                </c:pt>
                <c:pt idx="607">
                  <c:v>41046.322916634694</c:v>
                </c:pt>
                <c:pt idx="608">
                  <c:v>41046.333333301358</c:v>
                </c:pt>
                <c:pt idx="609">
                  <c:v>41046.343749968022</c:v>
                </c:pt>
                <c:pt idx="610">
                  <c:v>41046.354166634686</c:v>
                </c:pt>
                <c:pt idx="611">
                  <c:v>41046.364583301351</c:v>
                </c:pt>
                <c:pt idx="612">
                  <c:v>41046.374999968022</c:v>
                </c:pt>
                <c:pt idx="613">
                  <c:v>41046.385416634679</c:v>
                </c:pt>
                <c:pt idx="614">
                  <c:v>41046.395833301336</c:v>
                </c:pt>
                <c:pt idx="615">
                  <c:v>41046.406249968015</c:v>
                </c:pt>
                <c:pt idx="616">
                  <c:v>41046.416666634672</c:v>
                </c:pt>
                <c:pt idx="617">
                  <c:v>41046.427083301329</c:v>
                </c:pt>
                <c:pt idx="618">
                  <c:v>41046.437499968</c:v>
                </c:pt>
                <c:pt idx="619">
                  <c:v>41046.447916634665</c:v>
                </c:pt>
                <c:pt idx="620">
                  <c:v>41046.458333301336</c:v>
                </c:pt>
                <c:pt idx="621">
                  <c:v>41046.468749967986</c:v>
                </c:pt>
                <c:pt idx="622">
                  <c:v>41046.47916663465</c:v>
                </c:pt>
                <c:pt idx="623">
                  <c:v>41046.489583301322</c:v>
                </c:pt>
                <c:pt idx="624">
                  <c:v>41046.499999967986</c:v>
                </c:pt>
                <c:pt idx="625">
                  <c:v>41046.51041663465</c:v>
                </c:pt>
                <c:pt idx="626">
                  <c:v>41046.520833301314</c:v>
                </c:pt>
                <c:pt idx="627">
                  <c:v>41046.531249967979</c:v>
                </c:pt>
                <c:pt idx="628">
                  <c:v>41046.541666634628</c:v>
                </c:pt>
                <c:pt idx="629">
                  <c:v>41046.552083301307</c:v>
                </c:pt>
                <c:pt idx="630">
                  <c:v>41046.562499967971</c:v>
                </c:pt>
                <c:pt idx="631">
                  <c:v>41046.572916634635</c:v>
                </c:pt>
                <c:pt idx="632">
                  <c:v>41046.5833333013</c:v>
                </c:pt>
                <c:pt idx="633">
                  <c:v>41046.593749967957</c:v>
                </c:pt>
                <c:pt idx="634">
                  <c:v>41046.604166634621</c:v>
                </c:pt>
                <c:pt idx="635">
                  <c:v>41046.614583301285</c:v>
                </c:pt>
                <c:pt idx="636">
                  <c:v>41046.624999967957</c:v>
                </c:pt>
                <c:pt idx="637">
                  <c:v>41046.635416634614</c:v>
                </c:pt>
                <c:pt idx="638">
                  <c:v>41046.645833301285</c:v>
                </c:pt>
                <c:pt idx="639">
                  <c:v>41046.656249967949</c:v>
                </c:pt>
                <c:pt idx="640">
                  <c:v>41046.666666634606</c:v>
                </c:pt>
                <c:pt idx="641">
                  <c:v>41046.677083301271</c:v>
                </c:pt>
                <c:pt idx="642">
                  <c:v>41046.687499967935</c:v>
                </c:pt>
                <c:pt idx="643">
                  <c:v>41046.697916634599</c:v>
                </c:pt>
                <c:pt idx="644">
                  <c:v>41046.708333301271</c:v>
                </c:pt>
                <c:pt idx="645">
                  <c:v>41046.718749967935</c:v>
                </c:pt>
                <c:pt idx="646">
                  <c:v>41046.729166634585</c:v>
                </c:pt>
                <c:pt idx="647">
                  <c:v>41046.739583301249</c:v>
                </c:pt>
                <c:pt idx="648">
                  <c:v>41046.749999967928</c:v>
                </c:pt>
                <c:pt idx="649">
                  <c:v>41046.760416634585</c:v>
                </c:pt>
                <c:pt idx="650">
                  <c:v>41046.770833301256</c:v>
                </c:pt>
                <c:pt idx="651">
                  <c:v>41046.78124996792</c:v>
                </c:pt>
                <c:pt idx="652">
                  <c:v>41046.791666634577</c:v>
                </c:pt>
                <c:pt idx="653">
                  <c:v>41046.802083301242</c:v>
                </c:pt>
                <c:pt idx="654">
                  <c:v>41046.812499967913</c:v>
                </c:pt>
                <c:pt idx="655">
                  <c:v>41046.822916634585</c:v>
                </c:pt>
                <c:pt idx="656">
                  <c:v>41046.833333301234</c:v>
                </c:pt>
                <c:pt idx="657">
                  <c:v>41046.843749967906</c:v>
                </c:pt>
                <c:pt idx="658">
                  <c:v>41046.854166634577</c:v>
                </c:pt>
                <c:pt idx="659">
                  <c:v>41046.864583301234</c:v>
                </c:pt>
                <c:pt idx="660">
                  <c:v>41046.874999967898</c:v>
                </c:pt>
                <c:pt idx="661">
                  <c:v>41046.885416634563</c:v>
                </c:pt>
                <c:pt idx="662">
                  <c:v>41046.895833301227</c:v>
                </c:pt>
                <c:pt idx="663">
                  <c:v>41046.906249967891</c:v>
                </c:pt>
                <c:pt idx="664">
                  <c:v>41046.916666634563</c:v>
                </c:pt>
                <c:pt idx="665">
                  <c:v>41046.927083301212</c:v>
                </c:pt>
                <c:pt idx="666">
                  <c:v>41046.937499967884</c:v>
                </c:pt>
                <c:pt idx="667">
                  <c:v>41046.947916634548</c:v>
                </c:pt>
                <c:pt idx="668">
                  <c:v>41046.958333301212</c:v>
                </c:pt>
                <c:pt idx="669">
                  <c:v>41046.968749967877</c:v>
                </c:pt>
                <c:pt idx="670">
                  <c:v>41046.979166634534</c:v>
                </c:pt>
                <c:pt idx="671">
                  <c:v>41046.989583301205</c:v>
                </c:pt>
                <c:pt idx="672">
                  <c:v>41046.999999967862</c:v>
                </c:pt>
                <c:pt idx="673">
                  <c:v>41047.010416634541</c:v>
                </c:pt>
                <c:pt idx="674">
                  <c:v>41047.020833301198</c:v>
                </c:pt>
                <c:pt idx="675">
                  <c:v>41047.031249967855</c:v>
                </c:pt>
                <c:pt idx="676">
                  <c:v>41047.041666634526</c:v>
                </c:pt>
                <c:pt idx="677">
                  <c:v>41047.052083301191</c:v>
                </c:pt>
                <c:pt idx="678">
                  <c:v>41047.062499967855</c:v>
                </c:pt>
                <c:pt idx="679">
                  <c:v>41047.072916634519</c:v>
                </c:pt>
                <c:pt idx="680">
                  <c:v>41047.083333301183</c:v>
                </c:pt>
                <c:pt idx="681">
                  <c:v>41047.093749967833</c:v>
                </c:pt>
                <c:pt idx="682">
                  <c:v>41047.104166634505</c:v>
                </c:pt>
                <c:pt idx="683">
                  <c:v>41047.114583301183</c:v>
                </c:pt>
                <c:pt idx="684">
                  <c:v>41047.124999967833</c:v>
                </c:pt>
                <c:pt idx="685">
                  <c:v>41047.135416634505</c:v>
                </c:pt>
                <c:pt idx="686">
                  <c:v>41047.145833301169</c:v>
                </c:pt>
                <c:pt idx="687">
                  <c:v>41047.156249967833</c:v>
                </c:pt>
                <c:pt idx="688">
                  <c:v>41047.16666663449</c:v>
                </c:pt>
                <c:pt idx="689">
                  <c:v>41047.177083301154</c:v>
                </c:pt>
                <c:pt idx="690">
                  <c:v>41047.187499967826</c:v>
                </c:pt>
                <c:pt idx="691">
                  <c:v>41047.197916634483</c:v>
                </c:pt>
                <c:pt idx="692">
                  <c:v>41047.208333301161</c:v>
                </c:pt>
                <c:pt idx="693">
                  <c:v>41047.218749967811</c:v>
                </c:pt>
                <c:pt idx="694">
                  <c:v>41047.229166634468</c:v>
                </c:pt>
                <c:pt idx="695">
                  <c:v>41047.23958330114</c:v>
                </c:pt>
                <c:pt idx="696">
                  <c:v>41047.249999967804</c:v>
                </c:pt>
                <c:pt idx="697">
                  <c:v>41047.260416634475</c:v>
                </c:pt>
                <c:pt idx="698">
                  <c:v>41047.27083330114</c:v>
                </c:pt>
                <c:pt idx="699">
                  <c:v>41047.281249967804</c:v>
                </c:pt>
                <c:pt idx="700">
                  <c:v>41047.291666634454</c:v>
                </c:pt>
                <c:pt idx="701">
                  <c:v>41047.302083301132</c:v>
                </c:pt>
                <c:pt idx="702">
                  <c:v>41047.312499967797</c:v>
                </c:pt>
                <c:pt idx="703">
                  <c:v>41047.322916634461</c:v>
                </c:pt>
                <c:pt idx="704">
                  <c:v>41047.333333301132</c:v>
                </c:pt>
                <c:pt idx="705">
                  <c:v>41047.343749967782</c:v>
                </c:pt>
                <c:pt idx="706">
                  <c:v>41047.354166634461</c:v>
                </c:pt>
                <c:pt idx="707">
                  <c:v>41047.364583301118</c:v>
                </c:pt>
                <c:pt idx="708">
                  <c:v>41047.374999967782</c:v>
                </c:pt>
                <c:pt idx="709">
                  <c:v>41047.385416634446</c:v>
                </c:pt>
                <c:pt idx="710">
                  <c:v>41047.395833301111</c:v>
                </c:pt>
                <c:pt idx="711">
                  <c:v>41047.406249967782</c:v>
                </c:pt>
                <c:pt idx="712">
                  <c:v>41047.416666634439</c:v>
                </c:pt>
                <c:pt idx="713">
                  <c:v>41047.427083301096</c:v>
                </c:pt>
                <c:pt idx="714">
                  <c:v>41047.43749996776</c:v>
                </c:pt>
                <c:pt idx="715">
                  <c:v>41047.447916634432</c:v>
                </c:pt>
                <c:pt idx="716">
                  <c:v>41047.458333301103</c:v>
                </c:pt>
                <c:pt idx="717">
                  <c:v>41047.468749967753</c:v>
                </c:pt>
                <c:pt idx="718">
                  <c:v>41047.479166634424</c:v>
                </c:pt>
                <c:pt idx="719">
                  <c:v>41047.489583301089</c:v>
                </c:pt>
                <c:pt idx="720">
                  <c:v>41047.499999967746</c:v>
                </c:pt>
                <c:pt idx="721">
                  <c:v>41047.510416634417</c:v>
                </c:pt>
                <c:pt idx="722">
                  <c:v>41047.520833301081</c:v>
                </c:pt>
                <c:pt idx="723">
                  <c:v>41047.531249967738</c:v>
                </c:pt>
                <c:pt idx="724">
                  <c:v>41047.541666634403</c:v>
                </c:pt>
                <c:pt idx="725">
                  <c:v>41047.552083301081</c:v>
                </c:pt>
                <c:pt idx="726">
                  <c:v>41047.562499967731</c:v>
                </c:pt>
                <c:pt idx="727">
                  <c:v>41047.572916634403</c:v>
                </c:pt>
                <c:pt idx="728">
                  <c:v>41047.583333301067</c:v>
                </c:pt>
                <c:pt idx="729">
                  <c:v>41047.593749967717</c:v>
                </c:pt>
                <c:pt idx="730">
                  <c:v>41047.604166634388</c:v>
                </c:pt>
                <c:pt idx="731">
                  <c:v>41047.61458330106</c:v>
                </c:pt>
                <c:pt idx="732">
                  <c:v>41047.624999967724</c:v>
                </c:pt>
                <c:pt idx="733">
                  <c:v>41047.635416634381</c:v>
                </c:pt>
                <c:pt idx="734">
                  <c:v>41047.645833301052</c:v>
                </c:pt>
                <c:pt idx="735">
                  <c:v>41047.656249967717</c:v>
                </c:pt>
                <c:pt idx="736">
                  <c:v>41047.666666634374</c:v>
                </c:pt>
                <c:pt idx="737">
                  <c:v>41047.677083301038</c:v>
                </c:pt>
                <c:pt idx="738">
                  <c:v>41047.687499967702</c:v>
                </c:pt>
                <c:pt idx="739">
                  <c:v>41047.697916634374</c:v>
                </c:pt>
                <c:pt idx="740">
                  <c:v>41047.708333301038</c:v>
                </c:pt>
                <c:pt idx="741">
                  <c:v>41047.718749967695</c:v>
                </c:pt>
                <c:pt idx="742">
                  <c:v>41047.729166634352</c:v>
                </c:pt>
                <c:pt idx="743">
                  <c:v>41047.739583301023</c:v>
                </c:pt>
                <c:pt idx="744">
                  <c:v>41047.749999967687</c:v>
                </c:pt>
                <c:pt idx="745">
                  <c:v>41047.760416634352</c:v>
                </c:pt>
                <c:pt idx="746">
                  <c:v>41047.770833301023</c:v>
                </c:pt>
                <c:pt idx="747">
                  <c:v>41047.78124996768</c:v>
                </c:pt>
                <c:pt idx="748">
                  <c:v>41047.791666634337</c:v>
                </c:pt>
                <c:pt idx="749">
                  <c:v>41047.802083301016</c:v>
                </c:pt>
                <c:pt idx="750">
                  <c:v>41047.81249996768</c:v>
                </c:pt>
                <c:pt idx="751">
                  <c:v>41047.822916634344</c:v>
                </c:pt>
                <c:pt idx="752">
                  <c:v>41047.833333301009</c:v>
                </c:pt>
                <c:pt idx="753">
                  <c:v>41047.843749967666</c:v>
                </c:pt>
                <c:pt idx="754">
                  <c:v>41047.854166634337</c:v>
                </c:pt>
                <c:pt idx="755">
                  <c:v>41047.864583301001</c:v>
                </c:pt>
                <c:pt idx="756">
                  <c:v>41047.874999967666</c:v>
                </c:pt>
                <c:pt idx="757">
                  <c:v>41047.88541663433</c:v>
                </c:pt>
                <c:pt idx="758">
                  <c:v>41047.895833301001</c:v>
                </c:pt>
                <c:pt idx="759">
                  <c:v>41047.906249967658</c:v>
                </c:pt>
                <c:pt idx="760">
                  <c:v>41047.916666634323</c:v>
                </c:pt>
                <c:pt idx="761">
                  <c:v>41047.927083300987</c:v>
                </c:pt>
                <c:pt idx="762">
                  <c:v>41047.937499967644</c:v>
                </c:pt>
                <c:pt idx="763">
                  <c:v>41047.947916634315</c:v>
                </c:pt>
                <c:pt idx="764">
                  <c:v>41047.958333300994</c:v>
                </c:pt>
                <c:pt idx="765">
                  <c:v>41047.968749967637</c:v>
                </c:pt>
                <c:pt idx="766">
                  <c:v>41047.979166634301</c:v>
                </c:pt>
                <c:pt idx="767">
                  <c:v>41047.98958330098</c:v>
                </c:pt>
              </c:numCache>
            </c:numRef>
          </c:cat>
          <c:val>
            <c:numRef>
              <c:f>Sum!$B$2:$B$769</c:f>
              <c:numCache>
                <c:formatCode>General</c:formatCode>
                <c:ptCount val="768"/>
                <c:pt idx="0">
                  <c:v>4805</c:v>
                </c:pt>
                <c:pt idx="1">
                  <c:v>4738</c:v>
                </c:pt>
                <c:pt idx="2">
                  <c:v>4494</c:v>
                </c:pt>
                <c:pt idx="3">
                  <c:v>4496</c:v>
                </c:pt>
                <c:pt idx="4">
                  <c:v>4517</c:v>
                </c:pt>
                <c:pt idx="5">
                  <c:v>4409</c:v>
                </c:pt>
                <c:pt idx="6">
                  <c:v>4334</c:v>
                </c:pt>
                <c:pt idx="7">
                  <c:v>4003</c:v>
                </c:pt>
                <c:pt idx="8">
                  <c:v>3915</c:v>
                </c:pt>
                <c:pt idx="9">
                  <c:v>3840</c:v>
                </c:pt>
                <c:pt idx="10">
                  <c:v>3853</c:v>
                </c:pt>
                <c:pt idx="11">
                  <c:v>3838</c:v>
                </c:pt>
                <c:pt idx="12">
                  <c:v>3695</c:v>
                </c:pt>
                <c:pt idx="13">
                  <c:v>3538</c:v>
                </c:pt>
                <c:pt idx="14">
                  <c:v>3307</c:v>
                </c:pt>
                <c:pt idx="15">
                  <c:v>3319</c:v>
                </c:pt>
                <c:pt idx="16">
                  <c:v>3190</c:v>
                </c:pt>
                <c:pt idx="17">
                  <c:v>3036</c:v>
                </c:pt>
                <c:pt idx="18">
                  <c:v>2895</c:v>
                </c:pt>
                <c:pt idx="19">
                  <c:v>2948</c:v>
                </c:pt>
                <c:pt idx="20">
                  <c:v>2964</c:v>
                </c:pt>
                <c:pt idx="21">
                  <c:v>3074</c:v>
                </c:pt>
                <c:pt idx="22">
                  <c:v>3185</c:v>
                </c:pt>
                <c:pt idx="23">
                  <c:v>3225</c:v>
                </c:pt>
                <c:pt idx="24">
                  <c:v>3261</c:v>
                </c:pt>
                <c:pt idx="25">
                  <c:v>3277</c:v>
                </c:pt>
                <c:pt idx="26">
                  <c:v>3289</c:v>
                </c:pt>
                <c:pt idx="27">
                  <c:v>3372</c:v>
                </c:pt>
                <c:pt idx="28">
                  <c:v>3433</c:v>
                </c:pt>
                <c:pt idx="29">
                  <c:v>3433</c:v>
                </c:pt>
                <c:pt idx="30">
                  <c:v>3467</c:v>
                </c:pt>
                <c:pt idx="31">
                  <c:v>3486</c:v>
                </c:pt>
                <c:pt idx="32">
                  <c:v>3532</c:v>
                </c:pt>
                <c:pt idx="33">
                  <c:v>3671</c:v>
                </c:pt>
                <c:pt idx="34">
                  <c:v>3754</c:v>
                </c:pt>
                <c:pt idx="35">
                  <c:v>3758</c:v>
                </c:pt>
                <c:pt idx="36">
                  <c:v>3910</c:v>
                </c:pt>
                <c:pt idx="37">
                  <c:v>4151</c:v>
                </c:pt>
                <c:pt idx="38">
                  <c:v>4286</c:v>
                </c:pt>
                <c:pt idx="39">
                  <c:v>4577</c:v>
                </c:pt>
                <c:pt idx="40">
                  <c:v>4928</c:v>
                </c:pt>
                <c:pt idx="41">
                  <c:v>5296</c:v>
                </c:pt>
                <c:pt idx="42">
                  <c:v>5471</c:v>
                </c:pt>
                <c:pt idx="43">
                  <c:v>5776</c:v>
                </c:pt>
                <c:pt idx="44">
                  <c:v>5953</c:v>
                </c:pt>
                <c:pt idx="45">
                  <c:v>6385</c:v>
                </c:pt>
                <c:pt idx="46">
                  <c:v>6743</c:v>
                </c:pt>
                <c:pt idx="47">
                  <c:v>7059</c:v>
                </c:pt>
                <c:pt idx="48">
                  <c:v>7008</c:v>
                </c:pt>
                <c:pt idx="49">
                  <c:v>7423</c:v>
                </c:pt>
                <c:pt idx="50">
                  <c:v>7568</c:v>
                </c:pt>
                <c:pt idx="51">
                  <c:v>7496</c:v>
                </c:pt>
                <c:pt idx="52">
                  <c:v>7835</c:v>
                </c:pt>
                <c:pt idx="53">
                  <c:v>7606</c:v>
                </c:pt>
                <c:pt idx="54">
                  <c:v>7903</c:v>
                </c:pt>
                <c:pt idx="55">
                  <c:v>7847</c:v>
                </c:pt>
                <c:pt idx="56">
                  <c:v>7709</c:v>
                </c:pt>
                <c:pt idx="57">
                  <c:v>7737</c:v>
                </c:pt>
                <c:pt idx="58">
                  <c:v>7150</c:v>
                </c:pt>
                <c:pt idx="59">
                  <c:v>7149</c:v>
                </c:pt>
                <c:pt idx="60">
                  <c:v>6797</c:v>
                </c:pt>
                <c:pt idx="61">
                  <c:v>6836</c:v>
                </c:pt>
                <c:pt idx="62">
                  <c:v>6646</c:v>
                </c:pt>
                <c:pt idx="63">
                  <c:v>6500</c:v>
                </c:pt>
                <c:pt idx="64">
                  <c:v>5949</c:v>
                </c:pt>
                <c:pt idx="65">
                  <c:v>5694</c:v>
                </c:pt>
                <c:pt idx="66">
                  <c:v>5214</c:v>
                </c:pt>
                <c:pt idx="67">
                  <c:v>5270</c:v>
                </c:pt>
                <c:pt idx="68">
                  <c:v>5042</c:v>
                </c:pt>
                <c:pt idx="69">
                  <c:v>4706</c:v>
                </c:pt>
                <c:pt idx="70">
                  <c:v>4676</c:v>
                </c:pt>
                <c:pt idx="71">
                  <c:v>4737</c:v>
                </c:pt>
                <c:pt idx="72">
                  <c:v>4193</c:v>
                </c:pt>
                <c:pt idx="73">
                  <c:v>3839</c:v>
                </c:pt>
                <c:pt idx="74">
                  <c:v>3542</c:v>
                </c:pt>
                <c:pt idx="75">
                  <c:v>3482</c:v>
                </c:pt>
                <c:pt idx="76">
                  <c:v>3289</c:v>
                </c:pt>
                <c:pt idx="77">
                  <c:v>3005</c:v>
                </c:pt>
                <c:pt idx="78">
                  <c:v>2824</c:v>
                </c:pt>
                <c:pt idx="79">
                  <c:v>2861</c:v>
                </c:pt>
                <c:pt idx="80">
                  <c:v>2746</c:v>
                </c:pt>
                <c:pt idx="81">
                  <c:v>2912</c:v>
                </c:pt>
                <c:pt idx="82">
                  <c:v>3038</c:v>
                </c:pt>
                <c:pt idx="83">
                  <c:v>3149</c:v>
                </c:pt>
                <c:pt idx="84">
                  <c:v>3339</c:v>
                </c:pt>
                <c:pt idx="85">
                  <c:v>3448</c:v>
                </c:pt>
                <c:pt idx="86">
                  <c:v>3473</c:v>
                </c:pt>
                <c:pt idx="87">
                  <c:v>3508</c:v>
                </c:pt>
                <c:pt idx="88">
                  <c:v>3783</c:v>
                </c:pt>
                <c:pt idx="89">
                  <c:v>3776</c:v>
                </c:pt>
                <c:pt idx="90">
                  <c:v>3464</c:v>
                </c:pt>
                <c:pt idx="91">
                  <c:v>3289</c:v>
                </c:pt>
                <c:pt idx="92">
                  <c:v>3127</c:v>
                </c:pt>
                <c:pt idx="93">
                  <c:v>3275</c:v>
                </c:pt>
                <c:pt idx="94">
                  <c:v>2685</c:v>
                </c:pt>
                <c:pt idx="95">
                  <c:v>2476</c:v>
                </c:pt>
                <c:pt idx="96">
                  <c:v>2550</c:v>
                </c:pt>
                <c:pt idx="97">
                  <c:v>2553</c:v>
                </c:pt>
                <c:pt idx="98">
                  <c:v>2407</c:v>
                </c:pt>
                <c:pt idx="99">
                  <c:v>2635</c:v>
                </c:pt>
                <c:pt idx="100">
                  <c:v>2725</c:v>
                </c:pt>
                <c:pt idx="101">
                  <c:v>2737</c:v>
                </c:pt>
                <c:pt idx="102">
                  <c:v>2781</c:v>
                </c:pt>
                <c:pt idx="103">
                  <c:v>2726</c:v>
                </c:pt>
                <c:pt idx="104">
                  <c:v>2698</c:v>
                </c:pt>
                <c:pt idx="105">
                  <c:v>2848</c:v>
                </c:pt>
                <c:pt idx="106">
                  <c:v>2906</c:v>
                </c:pt>
                <c:pt idx="107">
                  <c:v>3287</c:v>
                </c:pt>
                <c:pt idx="108">
                  <c:v>3472</c:v>
                </c:pt>
                <c:pt idx="109">
                  <c:v>3314</c:v>
                </c:pt>
                <c:pt idx="110">
                  <c:v>3184</c:v>
                </c:pt>
                <c:pt idx="111">
                  <c:v>3305</c:v>
                </c:pt>
                <c:pt idx="112">
                  <c:v>3367</c:v>
                </c:pt>
                <c:pt idx="113">
                  <c:v>3492</c:v>
                </c:pt>
                <c:pt idx="114">
                  <c:v>3442</c:v>
                </c:pt>
                <c:pt idx="115">
                  <c:v>3478</c:v>
                </c:pt>
                <c:pt idx="116">
                  <c:v>3428</c:v>
                </c:pt>
                <c:pt idx="117">
                  <c:v>3408</c:v>
                </c:pt>
                <c:pt idx="118">
                  <c:v>3350</c:v>
                </c:pt>
                <c:pt idx="119">
                  <c:v>3639</c:v>
                </c:pt>
                <c:pt idx="120">
                  <c:v>3520</c:v>
                </c:pt>
                <c:pt idx="121">
                  <c:v>3255</c:v>
                </c:pt>
                <c:pt idx="122">
                  <c:v>3358</c:v>
                </c:pt>
                <c:pt idx="123">
                  <c:v>3816</c:v>
                </c:pt>
                <c:pt idx="124">
                  <c:v>3886</c:v>
                </c:pt>
                <c:pt idx="125">
                  <c:v>4088</c:v>
                </c:pt>
                <c:pt idx="126">
                  <c:v>4346</c:v>
                </c:pt>
                <c:pt idx="127">
                  <c:v>4686</c:v>
                </c:pt>
                <c:pt idx="128">
                  <c:v>5020</c:v>
                </c:pt>
                <c:pt idx="129">
                  <c:v>5201</c:v>
                </c:pt>
                <c:pt idx="130">
                  <c:v>5290</c:v>
                </c:pt>
                <c:pt idx="131">
                  <c:v>5964</c:v>
                </c:pt>
                <c:pt idx="132">
                  <c:v>6577</c:v>
                </c:pt>
                <c:pt idx="133">
                  <c:v>6975</c:v>
                </c:pt>
                <c:pt idx="134">
                  <c:v>7115</c:v>
                </c:pt>
                <c:pt idx="135">
                  <c:v>7206</c:v>
                </c:pt>
                <c:pt idx="136">
                  <c:v>7408</c:v>
                </c:pt>
                <c:pt idx="137">
                  <c:v>7898</c:v>
                </c:pt>
                <c:pt idx="138">
                  <c:v>8203</c:v>
                </c:pt>
                <c:pt idx="139">
                  <c:v>8466</c:v>
                </c:pt>
                <c:pt idx="140">
                  <c:v>8466</c:v>
                </c:pt>
                <c:pt idx="141">
                  <c:v>8654</c:v>
                </c:pt>
                <c:pt idx="142">
                  <c:v>8632</c:v>
                </c:pt>
                <c:pt idx="143">
                  <c:v>8839</c:v>
                </c:pt>
                <c:pt idx="144">
                  <c:v>9033</c:v>
                </c:pt>
                <c:pt idx="145">
                  <c:v>9318</c:v>
                </c:pt>
                <c:pt idx="146">
                  <c:v>9222</c:v>
                </c:pt>
                <c:pt idx="147">
                  <c:v>9577</c:v>
                </c:pt>
                <c:pt idx="148">
                  <c:v>9419</c:v>
                </c:pt>
                <c:pt idx="149">
                  <c:v>9562</c:v>
                </c:pt>
                <c:pt idx="150">
                  <c:v>9627</c:v>
                </c:pt>
                <c:pt idx="151">
                  <c:v>9599</c:v>
                </c:pt>
                <c:pt idx="152">
                  <c:v>9967</c:v>
                </c:pt>
                <c:pt idx="153">
                  <c:v>9939</c:v>
                </c:pt>
                <c:pt idx="154">
                  <c:v>9890</c:v>
                </c:pt>
                <c:pt idx="155">
                  <c:v>9816</c:v>
                </c:pt>
                <c:pt idx="156">
                  <c:v>9859</c:v>
                </c:pt>
                <c:pt idx="157">
                  <c:v>9789</c:v>
                </c:pt>
                <c:pt idx="158">
                  <c:v>9767</c:v>
                </c:pt>
                <c:pt idx="159">
                  <c:v>9659</c:v>
                </c:pt>
                <c:pt idx="160">
                  <c:v>9620</c:v>
                </c:pt>
                <c:pt idx="161">
                  <c:v>9182</c:v>
                </c:pt>
                <c:pt idx="162">
                  <c:v>9012</c:v>
                </c:pt>
                <c:pt idx="163">
                  <c:v>8903</c:v>
                </c:pt>
                <c:pt idx="164">
                  <c:v>8620</c:v>
                </c:pt>
                <c:pt idx="165">
                  <c:v>8371</c:v>
                </c:pt>
                <c:pt idx="166">
                  <c:v>8017</c:v>
                </c:pt>
                <c:pt idx="167">
                  <c:v>7745</c:v>
                </c:pt>
                <c:pt idx="168">
                  <c:v>7353</c:v>
                </c:pt>
                <c:pt idx="169">
                  <c:v>7198</c:v>
                </c:pt>
                <c:pt idx="170">
                  <c:v>6896</c:v>
                </c:pt>
                <c:pt idx="171">
                  <c:v>6850</c:v>
                </c:pt>
                <c:pt idx="172">
                  <c:v>6690</c:v>
                </c:pt>
                <c:pt idx="173">
                  <c:v>6517</c:v>
                </c:pt>
                <c:pt idx="174">
                  <c:v>5924</c:v>
                </c:pt>
                <c:pt idx="175">
                  <c:v>5502</c:v>
                </c:pt>
                <c:pt idx="176">
                  <c:v>4723</c:v>
                </c:pt>
                <c:pt idx="177">
                  <c:v>4371</c:v>
                </c:pt>
                <c:pt idx="178">
                  <c:v>4475</c:v>
                </c:pt>
                <c:pt idx="179">
                  <c:v>4174</c:v>
                </c:pt>
                <c:pt idx="180">
                  <c:v>4002</c:v>
                </c:pt>
                <c:pt idx="181">
                  <c:v>3887</c:v>
                </c:pt>
                <c:pt idx="182">
                  <c:v>3738</c:v>
                </c:pt>
                <c:pt idx="183">
                  <c:v>3527</c:v>
                </c:pt>
                <c:pt idx="184">
                  <c:v>3506</c:v>
                </c:pt>
                <c:pt idx="185">
                  <c:v>3368</c:v>
                </c:pt>
                <c:pt idx="186">
                  <c:v>3369</c:v>
                </c:pt>
                <c:pt idx="187">
                  <c:v>3345</c:v>
                </c:pt>
                <c:pt idx="188">
                  <c:v>3228</c:v>
                </c:pt>
                <c:pt idx="189">
                  <c:v>3252</c:v>
                </c:pt>
                <c:pt idx="190">
                  <c:v>3070</c:v>
                </c:pt>
                <c:pt idx="191">
                  <c:v>3044</c:v>
                </c:pt>
                <c:pt idx="192">
                  <c:v>3091</c:v>
                </c:pt>
                <c:pt idx="193">
                  <c:v>3123</c:v>
                </c:pt>
                <c:pt idx="194">
                  <c:v>2936</c:v>
                </c:pt>
                <c:pt idx="195">
                  <c:v>2811</c:v>
                </c:pt>
                <c:pt idx="196">
                  <c:v>2708</c:v>
                </c:pt>
                <c:pt idx="197">
                  <c:v>2706</c:v>
                </c:pt>
                <c:pt idx="198">
                  <c:v>2700</c:v>
                </c:pt>
                <c:pt idx="199">
                  <c:v>2671</c:v>
                </c:pt>
                <c:pt idx="200">
                  <c:v>2568</c:v>
                </c:pt>
                <c:pt idx="201">
                  <c:v>2517</c:v>
                </c:pt>
                <c:pt idx="202">
                  <c:v>2370</c:v>
                </c:pt>
                <c:pt idx="203">
                  <c:v>2340</c:v>
                </c:pt>
                <c:pt idx="204">
                  <c:v>2340</c:v>
                </c:pt>
                <c:pt idx="205">
                  <c:v>2268</c:v>
                </c:pt>
                <c:pt idx="206">
                  <c:v>2226</c:v>
                </c:pt>
                <c:pt idx="207">
                  <c:v>2102</c:v>
                </c:pt>
                <c:pt idx="208">
                  <c:v>2077</c:v>
                </c:pt>
                <c:pt idx="209">
                  <c:v>2003</c:v>
                </c:pt>
                <c:pt idx="210">
                  <c:v>1989</c:v>
                </c:pt>
                <c:pt idx="211">
                  <c:v>2036</c:v>
                </c:pt>
                <c:pt idx="212">
                  <c:v>2036</c:v>
                </c:pt>
                <c:pt idx="213">
                  <c:v>1996</c:v>
                </c:pt>
                <c:pt idx="214">
                  <c:v>1905</c:v>
                </c:pt>
                <c:pt idx="215">
                  <c:v>1849</c:v>
                </c:pt>
                <c:pt idx="216">
                  <c:v>1820</c:v>
                </c:pt>
                <c:pt idx="217">
                  <c:v>1840</c:v>
                </c:pt>
                <c:pt idx="218">
                  <c:v>1878</c:v>
                </c:pt>
                <c:pt idx="219">
                  <c:v>1830</c:v>
                </c:pt>
                <c:pt idx="220">
                  <c:v>1877</c:v>
                </c:pt>
                <c:pt idx="221">
                  <c:v>1920</c:v>
                </c:pt>
                <c:pt idx="222">
                  <c:v>2112</c:v>
                </c:pt>
                <c:pt idx="223">
                  <c:v>2177</c:v>
                </c:pt>
                <c:pt idx="224">
                  <c:v>2419</c:v>
                </c:pt>
                <c:pt idx="225">
                  <c:v>2604</c:v>
                </c:pt>
                <c:pt idx="226">
                  <c:v>2697</c:v>
                </c:pt>
                <c:pt idx="227">
                  <c:v>2655</c:v>
                </c:pt>
                <c:pt idx="228">
                  <c:v>2827</c:v>
                </c:pt>
                <c:pt idx="229">
                  <c:v>2815</c:v>
                </c:pt>
                <c:pt idx="230">
                  <c:v>2941</c:v>
                </c:pt>
                <c:pt idx="231">
                  <c:v>2989</c:v>
                </c:pt>
                <c:pt idx="232">
                  <c:v>2949</c:v>
                </c:pt>
                <c:pt idx="233">
                  <c:v>2783</c:v>
                </c:pt>
                <c:pt idx="234">
                  <c:v>2882</c:v>
                </c:pt>
                <c:pt idx="235">
                  <c:v>2769</c:v>
                </c:pt>
                <c:pt idx="236">
                  <c:v>2836</c:v>
                </c:pt>
                <c:pt idx="237">
                  <c:v>2802</c:v>
                </c:pt>
                <c:pt idx="238">
                  <c:v>2846</c:v>
                </c:pt>
                <c:pt idx="239">
                  <c:v>2992</c:v>
                </c:pt>
                <c:pt idx="240">
                  <c:v>2983</c:v>
                </c:pt>
                <c:pt idx="241">
                  <c:v>2932</c:v>
                </c:pt>
                <c:pt idx="242">
                  <c:v>3043</c:v>
                </c:pt>
                <c:pt idx="243">
                  <c:v>2963</c:v>
                </c:pt>
                <c:pt idx="244">
                  <c:v>2890</c:v>
                </c:pt>
                <c:pt idx="245">
                  <c:v>2834</c:v>
                </c:pt>
                <c:pt idx="246">
                  <c:v>2787</c:v>
                </c:pt>
                <c:pt idx="247">
                  <c:v>2714</c:v>
                </c:pt>
                <c:pt idx="248">
                  <c:v>2657</c:v>
                </c:pt>
                <c:pt idx="249">
                  <c:v>2783</c:v>
                </c:pt>
                <c:pt idx="250">
                  <c:v>2558</c:v>
                </c:pt>
                <c:pt idx="251">
                  <c:v>2458</c:v>
                </c:pt>
                <c:pt idx="252">
                  <c:v>2424</c:v>
                </c:pt>
                <c:pt idx="253">
                  <c:v>2207</c:v>
                </c:pt>
                <c:pt idx="254">
                  <c:v>2260</c:v>
                </c:pt>
                <c:pt idx="255">
                  <c:v>2020</c:v>
                </c:pt>
                <c:pt idx="256">
                  <c:v>1899</c:v>
                </c:pt>
                <c:pt idx="257">
                  <c:v>1818</c:v>
                </c:pt>
                <c:pt idx="258">
                  <c:v>1771</c:v>
                </c:pt>
                <c:pt idx="259">
                  <c:v>1634</c:v>
                </c:pt>
                <c:pt idx="260">
                  <c:v>1499</c:v>
                </c:pt>
                <c:pt idx="261">
                  <c:v>1359</c:v>
                </c:pt>
                <c:pt idx="262">
                  <c:v>1177</c:v>
                </c:pt>
                <c:pt idx="263">
                  <c:v>946</c:v>
                </c:pt>
                <c:pt idx="264">
                  <c:v>873</c:v>
                </c:pt>
                <c:pt idx="265">
                  <c:v>710</c:v>
                </c:pt>
                <c:pt idx="266">
                  <c:v>664</c:v>
                </c:pt>
                <c:pt idx="267">
                  <c:v>549</c:v>
                </c:pt>
                <c:pt idx="268">
                  <c:v>458</c:v>
                </c:pt>
                <c:pt idx="269">
                  <c:v>382</c:v>
                </c:pt>
                <c:pt idx="270">
                  <c:v>294</c:v>
                </c:pt>
                <c:pt idx="271">
                  <c:v>217</c:v>
                </c:pt>
                <c:pt idx="272">
                  <c:v>154</c:v>
                </c:pt>
                <c:pt idx="273">
                  <c:v>101</c:v>
                </c:pt>
                <c:pt idx="274">
                  <c:v>55</c:v>
                </c:pt>
                <c:pt idx="275">
                  <c:v>31</c:v>
                </c:pt>
                <c:pt idx="276">
                  <c:v>32</c:v>
                </c:pt>
                <c:pt idx="277">
                  <c:v>22</c:v>
                </c:pt>
                <c:pt idx="278">
                  <c:v>16</c:v>
                </c:pt>
                <c:pt idx="279">
                  <c:v>16</c:v>
                </c:pt>
                <c:pt idx="280">
                  <c:v>21</c:v>
                </c:pt>
                <c:pt idx="281">
                  <c:v>30</c:v>
                </c:pt>
                <c:pt idx="282">
                  <c:v>43</c:v>
                </c:pt>
                <c:pt idx="283">
                  <c:v>54</c:v>
                </c:pt>
                <c:pt idx="284">
                  <c:v>78</c:v>
                </c:pt>
                <c:pt idx="285">
                  <c:v>80</c:v>
                </c:pt>
                <c:pt idx="286">
                  <c:v>84</c:v>
                </c:pt>
                <c:pt idx="287">
                  <c:v>101</c:v>
                </c:pt>
                <c:pt idx="288">
                  <c:v>122</c:v>
                </c:pt>
                <c:pt idx="289">
                  <c:v>156</c:v>
                </c:pt>
                <c:pt idx="290">
                  <c:v>195</c:v>
                </c:pt>
                <c:pt idx="291">
                  <c:v>235</c:v>
                </c:pt>
                <c:pt idx="292">
                  <c:v>299</c:v>
                </c:pt>
                <c:pt idx="293">
                  <c:v>351</c:v>
                </c:pt>
                <c:pt idx="294">
                  <c:v>403</c:v>
                </c:pt>
                <c:pt idx="295">
                  <c:v>452</c:v>
                </c:pt>
                <c:pt idx="296">
                  <c:v>478</c:v>
                </c:pt>
                <c:pt idx="297">
                  <c:v>479</c:v>
                </c:pt>
                <c:pt idx="298">
                  <c:v>532</c:v>
                </c:pt>
                <c:pt idx="299">
                  <c:v>561</c:v>
                </c:pt>
                <c:pt idx="300">
                  <c:v>604</c:v>
                </c:pt>
                <c:pt idx="301">
                  <c:v>630</c:v>
                </c:pt>
                <c:pt idx="302">
                  <c:v>612</c:v>
                </c:pt>
                <c:pt idx="303">
                  <c:v>639</c:v>
                </c:pt>
                <c:pt idx="304">
                  <c:v>657</c:v>
                </c:pt>
                <c:pt idx="305">
                  <c:v>706</c:v>
                </c:pt>
                <c:pt idx="306">
                  <c:v>761</c:v>
                </c:pt>
                <c:pt idx="307">
                  <c:v>834</c:v>
                </c:pt>
                <c:pt idx="308">
                  <c:v>911</c:v>
                </c:pt>
                <c:pt idx="309">
                  <c:v>1064</c:v>
                </c:pt>
                <c:pt idx="310">
                  <c:v>1154</c:v>
                </c:pt>
                <c:pt idx="311">
                  <c:v>1216</c:v>
                </c:pt>
                <c:pt idx="312">
                  <c:v>1278</c:v>
                </c:pt>
                <c:pt idx="313">
                  <c:v>1344</c:v>
                </c:pt>
                <c:pt idx="314">
                  <c:v>1411</c:v>
                </c:pt>
                <c:pt idx="315">
                  <c:v>1450</c:v>
                </c:pt>
                <c:pt idx="316">
                  <c:v>1565</c:v>
                </c:pt>
                <c:pt idx="317">
                  <c:v>1718</c:v>
                </c:pt>
                <c:pt idx="318">
                  <c:v>1905</c:v>
                </c:pt>
                <c:pt idx="319">
                  <c:v>1959</c:v>
                </c:pt>
                <c:pt idx="320">
                  <c:v>2049</c:v>
                </c:pt>
                <c:pt idx="321">
                  <c:v>2363</c:v>
                </c:pt>
                <c:pt idx="322">
                  <c:v>2719</c:v>
                </c:pt>
                <c:pt idx="323">
                  <c:v>3199</c:v>
                </c:pt>
                <c:pt idx="324">
                  <c:v>3590</c:v>
                </c:pt>
                <c:pt idx="325">
                  <c:v>3953</c:v>
                </c:pt>
                <c:pt idx="326">
                  <c:v>4443</c:v>
                </c:pt>
                <c:pt idx="327">
                  <c:v>4581</c:v>
                </c:pt>
                <c:pt idx="328">
                  <c:v>4772</c:v>
                </c:pt>
                <c:pt idx="329">
                  <c:v>4753</c:v>
                </c:pt>
                <c:pt idx="330">
                  <c:v>5060</c:v>
                </c:pt>
                <c:pt idx="331">
                  <c:v>4924</c:v>
                </c:pt>
                <c:pt idx="332">
                  <c:v>5251</c:v>
                </c:pt>
                <c:pt idx="333">
                  <c:v>5149</c:v>
                </c:pt>
                <c:pt idx="334">
                  <c:v>5360</c:v>
                </c:pt>
                <c:pt idx="335">
                  <c:v>5430</c:v>
                </c:pt>
                <c:pt idx="336">
                  <c:v>5278</c:v>
                </c:pt>
                <c:pt idx="337">
                  <c:v>5469</c:v>
                </c:pt>
                <c:pt idx="338">
                  <c:v>5405</c:v>
                </c:pt>
                <c:pt idx="339">
                  <c:v>5306</c:v>
                </c:pt>
                <c:pt idx="340">
                  <c:v>5364</c:v>
                </c:pt>
                <c:pt idx="341">
                  <c:v>5198</c:v>
                </c:pt>
                <c:pt idx="342">
                  <c:v>5364</c:v>
                </c:pt>
                <c:pt idx="343">
                  <c:v>5345</c:v>
                </c:pt>
                <c:pt idx="344">
                  <c:v>5136</c:v>
                </c:pt>
                <c:pt idx="345">
                  <c:v>5051</c:v>
                </c:pt>
                <c:pt idx="346">
                  <c:v>5140</c:v>
                </c:pt>
                <c:pt idx="347">
                  <c:v>4821</c:v>
                </c:pt>
                <c:pt idx="348">
                  <c:v>5006</c:v>
                </c:pt>
                <c:pt idx="349">
                  <c:v>4762</c:v>
                </c:pt>
                <c:pt idx="350">
                  <c:v>4855</c:v>
                </c:pt>
                <c:pt idx="351">
                  <c:v>4649</c:v>
                </c:pt>
                <c:pt idx="352">
                  <c:v>4469</c:v>
                </c:pt>
                <c:pt idx="353">
                  <c:v>4120</c:v>
                </c:pt>
                <c:pt idx="354">
                  <c:v>4172</c:v>
                </c:pt>
                <c:pt idx="355">
                  <c:v>3721</c:v>
                </c:pt>
                <c:pt idx="356">
                  <c:v>3482</c:v>
                </c:pt>
                <c:pt idx="357">
                  <c:v>3260</c:v>
                </c:pt>
                <c:pt idx="358">
                  <c:v>3011</c:v>
                </c:pt>
                <c:pt idx="359">
                  <c:v>2781</c:v>
                </c:pt>
                <c:pt idx="360">
                  <c:v>2509</c:v>
                </c:pt>
                <c:pt idx="361">
                  <c:v>2246</c:v>
                </c:pt>
                <c:pt idx="362">
                  <c:v>1929</c:v>
                </c:pt>
                <c:pt idx="363">
                  <c:v>1662</c:v>
                </c:pt>
                <c:pt idx="364">
                  <c:v>1443</c:v>
                </c:pt>
                <c:pt idx="365">
                  <c:v>1253</c:v>
                </c:pt>
                <c:pt idx="366">
                  <c:v>1171</c:v>
                </c:pt>
                <c:pt idx="367">
                  <c:v>1029</c:v>
                </c:pt>
                <c:pt idx="368">
                  <c:v>968</c:v>
                </c:pt>
                <c:pt idx="369">
                  <c:v>954</c:v>
                </c:pt>
                <c:pt idx="370">
                  <c:v>983</c:v>
                </c:pt>
                <c:pt idx="371">
                  <c:v>1060</c:v>
                </c:pt>
                <c:pt idx="372">
                  <c:v>1231</c:v>
                </c:pt>
                <c:pt idx="373">
                  <c:v>1310</c:v>
                </c:pt>
                <c:pt idx="374">
                  <c:v>1456</c:v>
                </c:pt>
                <c:pt idx="375">
                  <c:v>1575</c:v>
                </c:pt>
                <c:pt idx="376">
                  <c:v>1702</c:v>
                </c:pt>
                <c:pt idx="377">
                  <c:v>1858</c:v>
                </c:pt>
                <c:pt idx="378">
                  <c:v>1996</c:v>
                </c:pt>
                <c:pt idx="379">
                  <c:v>2131</c:v>
                </c:pt>
                <c:pt idx="380">
                  <c:v>2306</c:v>
                </c:pt>
                <c:pt idx="381">
                  <c:v>2376</c:v>
                </c:pt>
                <c:pt idx="382">
                  <c:v>2415</c:v>
                </c:pt>
                <c:pt idx="383">
                  <c:v>2569</c:v>
                </c:pt>
                <c:pt idx="384">
                  <c:v>2648</c:v>
                </c:pt>
                <c:pt idx="385">
                  <c:v>2722</c:v>
                </c:pt>
                <c:pt idx="386">
                  <c:v>2816</c:v>
                </c:pt>
                <c:pt idx="387">
                  <c:v>2773</c:v>
                </c:pt>
                <c:pt idx="388">
                  <c:v>2730</c:v>
                </c:pt>
                <c:pt idx="389">
                  <c:v>2799</c:v>
                </c:pt>
                <c:pt idx="390">
                  <c:v>2652</c:v>
                </c:pt>
                <c:pt idx="391">
                  <c:v>2481</c:v>
                </c:pt>
                <c:pt idx="392">
                  <c:v>2427</c:v>
                </c:pt>
                <c:pt idx="393">
                  <c:v>2393</c:v>
                </c:pt>
                <c:pt idx="394">
                  <c:v>2448</c:v>
                </c:pt>
                <c:pt idx="395">
                  <c:v>2428</c:v>
                </c:pt>
                <c:pt idx="396">
                  <c:v>2390</c:v>
                </c:pt>
                <c:pt idx="397">
                  <c:v>2359</c:v>
                </c:pt>
                <c:pt idx="398">
                  <c:v>2326</c:v>
                </c:pt>
                <c:pt idx="399">
                  <c:v>2321</c:v>
                </c:pt>
                <c:pt idx="400">
                  <c:v>2325</c:v>
                </c:pt>
                <c:pt idx="401">
                  <c:v>2365</c:v>
                </c:pt>
                <c:pt idx="402">
                  <c:v>2389</c:v>
                </c:pt>
                <c:pt idx="403">
                  <c:v>2428</c:v>
                </c:pt>
                <c:pt idx="404">
                  <c:v>2449</c:v>
                </c:pt>
                <c:pt idx="405">
                  <c:v>2486</c:v>
                </c:pt>
                <c:pt idx="406">
                  <c:v>2523</c:v>
                </c:pt>
                <c:pt idx="407">
                  <c:v>2583</c:v>
                </c:pt>
                <c:pt idx="408">
                  <c:v>2630</c:v>
                </c:pt>
                <c:pt idx="409">
                  <c:v>2616</c:v>
                </c:pt>
                <c:pt idx="410">
                  <c:v>2524</c:v>
                </c:pt>
                <c:pt idx="411">
                  <c:v>2488</c:v>
                </c:pt>
                <c:pt idx="412">
                  <c:v>2506</c:v>
                </c:pt>
                <c:pt idx="413">
                  <c:v>2460</c:v>
                </c:pt>
                <c:pt idx="414">
                  <c:v>2416</c:v>
                </c:pt>
                <c:pt idx="415">
                  <c:v>2440</c:v>
                </c:pt>
                <c:pt idx="416">
                  <c:v>2598</c:v>
                </c:pt>
                <c:pt idx="417">
                  <c:v>2717</c:v>
                </c:pt>
                <c:pt idx="418">
                  <c:v>2904</c:v>
                </c:pt>
                <c:pt idx="419">
                  <c:v>3158</c:v>
                </c:pt>
                <c:pt idx="420">
                  <c:v>3432</c:v>
                </c:pt>
                <c:pt idx="421">
                  <c:v>3753</c:v>
                </c:pt>
                <c:pt idx="422">
                  <c:v>4090</c:v>
                </c:pt>
                <c:pt idx="423">
                  <c:v>4393</c:v>
                </c:pt>
                <c:pt idx="424">
                  <c:v>4596</c:v>
                </c:pt>
                <c:pt idx="425">
                  <c:v>4826</c:v>
                </c:pt>
                <c:pt idx="426">
                  <c:v>5025</c:v>
                </c:pt>
                <c:pt idx="427">
                  <c:v>5186</c:v>
                </c:pt>
                <c:pt idx="428">
                  <c:v>5397</c:v>
                </c:pt>
                <c:pt idx="429">
                  <c:v>5667</c:v>
                </c:pt>
                <c:pt idx="430">
                  <c:v>5856</c:v>
                </c:pt>
                <c:pt idx="431">
                  <c:v>5984</c:v>
                </c:pt>
                <c:pt idx="432">
                  <c:v>6005</c:v>
                </c:pt>
                <c:pt idx="433">
                  <c:v>5947</c:v>
                </c:pt>
                <c:pt idx="434">
                  <c:v>5830</c:v>
                </c:pt>
                <c:pt idx="435">
                  <c:v>5952</c:v>
                </c:pt>
                <c:pt idx="436">
                  <c:v>6167</c:v>
                </c:pt>
                <c:pt idx="437">
                  <c:v>6042</c:v>
                </c:pt>
                <c:pt idx="438">
                  <c:v>5965</c:v>
                </c:pt>
                <c:pt idx="439">
                  <c:v>5951</c:v>
                </c:pt>
                <c:pt idx="440">
                  <c:v>5976</c:v>
                </c:pt>
                <c:pt idx="441">
                  <c:v>5425</c:v>
                </c:pt>
                <c:pt idx="442">
                  <c:v>5488</c:v>
                </c:pt>
                <c:pt idx="443">
                  <c:v>5560</c:v>
                </c:pt>
                <c:pt idx="444">
                  <c:v>5398</c:v>
                </c:pt>
                <c:pt idx="445">
                  <c:v>5440</c:v>
                </c:pt>
                <c:pt idx="446">
                  <c:v>5224</c:v>
                </c:pt>
                <c:pt idx="447">
                  <c:v>4940</c:v>
                </c:pt>
                <c:pt idx="448">
                  <c:v>4369</c:v>
                </c:pt>
                <c:pt idx="449">
                  <c:v>4104</c:v>
                </c:pt>
                <c:pt idx="450">
                  <c:v>4264</c:v>
                </c:pt>
                <c:pt idx="451">
                  <c:v>4163</c:v>
                </c:pt>
                <c:pt idx="452">
                  <c:v>4068</c:v>
                </c:pt>
                <c:pt idx="453">
                  <c:v>4239</c:v>
                </c:pt>
                <c:pt idx="454">
                  <c:v>3734</c:v>
                </c:pt>
                <c:pt idx="455">
                  <c:v>3019</c:v>
                </c:pt>
                <c:pt idx="456">
                  <c:v>2632</c:v>
                </c:pt>
                <c:pt idx="457">
                  <c:v>2499</c:v>
                </c:pt>
                <c:pt idx="458">
                  <c:v>2134</c:v>
                </c:pt>
                <c:pt idx="459">
                  <c:v>2066</c:v>
                </c:pt>
                <c:pt idx="460">
                  <c:v>1732</c:v>
                </c:pt>
                <c:pt idx="461">
                  <c:v>1344</c:v>
                </c:pt>
                <c:pt idx="462">
                  <c:v>1286</c:v>
                </c:pt>
                <c:pt idx="463">
                  <c:v>1171</c:v>
                </c:pt>
                <c:pt idx="464">
                  <c:v>1196</c:v>
                </c:pt>
                <c:pt idx="465">
                  <c:v>1182</c:v>
                </c:pt>
                <c:pt idx="466">
                  <c:v>968</c:v>
                </c:pt>
                <c:pt idx="467">
                  <c:v>785</c:v>
                </c:pt>
                <c:pt idx="468">
                  <c:v>699</c:v>
                </c:pt>
                <c:pt idx="469">
                  <c:v>588</c:v>
                </c:pt>
                <c:pt idx="470">
                  <c:v>582</c:v>
                </c:pt>
                <c:pt idx="471">
                  <c:v>616</c:v>
                </c:pt>
                <c:pt idx="472">
                  <c:v>668</c:v>
                </c:pt>
                <c:pt idx="473">
                  <c:v>708</c:v>
                </c:pt>
                <c:pt idx="474">
                  <c:v>677</c:v>
                </c:pt>
                <c:pt idx="475">
                  <c:v>619</c:v>
                </c:pt>
                <c:pt idx="476">
                  <c:v>628</c:v>
                </c:pt>
                <c:pt idx="477">
                  <c:v>624</c:v>
                </c:pt>
                <c:pt idx="478">
                  <c:v>692</c:v>
                </c:pt>
                <c:pt idx="479">
                  <c:v>760</c:v>
                </c:pt>
                <c:pt idx="480">
                  <c:v>786</c:v>
                </c:pt>
                <c:pt idx="481">
                  <c:v>955</c:v>
                </c:pt>
                <c:pt idx="482">
                  <c:v>1157</c:v>
                </c:pt>
                <c:pt idx="483">
                  <c:v>1223</c:v>
                </c:pt>
                <c:pt idx="484">
                  <c:v>1300</c:v>
                </c:pt>
                <c:pt idx="485">
                  <c:v>1367</c:v>
                </c:pt>
                <c:pt idx="486">
                  <c:v>1524</c:v>
                </c:pt>
                <c:pt idx="487">
                  <c:v>1506</c:v>
                </c:pt>
                <c:pt idx="488">
                  <c:v>1449</c:v>
                </c:pt>
                <c:pt idx="489">
                  <c:v>1263</c:v>
                </c:pt>
                <c:pt idx="490">
                  <c:v>1244</c:v>
                </c:pt>
                <c:pt idx="491">
                  <c:v>1280</c:v>
                </c:pt>
                <c:pt idx="492">
                  <c:v>1319</c:v>
                </c:pt>
                <c:pt idx="493">
                  <c:v>1430</c:v>
                </c:pt>
                <c:pt idx="494">
                  <c:v>1365</c:v>
                </c:pt>
                <c:pt idx="495">
                  <c:v>1389</c:v>
                </c:pt>
                <c:pt idx="496">
                  <c:v>1433</c:v>
                </c:pt>
                <c:pt idx="497">
                  <c:v>1540</c:v>
                </c:pt>
                <c:pt idx="498">
                  <c:v>1498</c:v>
                </c:pt>
                <c:pt idx="499">
                  <c:v>1515</c:v>
                </c:pt>
                <c:pt idx="500">
                  <c:v>1624</c:v>
                </c:pt>
                <c:pt idx="501">
                  <c:v>1686</c:v>
                </c:pt>
                <c:pt idx="502">
                  <c:v>1815</c:v>
                </c:pt>
                <c:pt idx="503">
                  <c:v>2036</c:v>
                </c:pt>
                <c:pt idx="504">
                  <c:v>2130</c:v>
                </c:pt>
                <c:pt idx="505">
                  <c:v>2067</c:v>
                </c:pt>
                <c:pt idx="506">
                  <c:v>2219</c:v>
                </c:pt>
                <c:pt idx="507">
                  <c:v>2375</c:v>
                </c:pt>
                <c:pt idx="508">
                  <c:v>2562</c:v>
                </c:pt>
                <c:pt idx="509">
                  <c:v>2613</c:v>
                </c:pt>
                <c:pt idx="510">
                  <c:v>2763</c:v>
                </c:pt>
                <c:pt idx="511">
                  <c:v>3234</c:v>
                </c:pt>
                <c:pt idx="512">
                  <c:v>3475</c:v>
                </c:pt>
                <c:pt idx="513">
                  <c:v>3866</c:v>
                </c:pt>
                <c:pt idx="514">
                  <c:v>3970</c:v>
                </c:pt>
                <c:pt idx="515">
                  <c:v>4239</c:v>
                </c:pt>
                <c:pt idx="516">
                  <c:v>4322</c:v>
                </c:pt>
                <c:pt idx="517">
                  <c:v>4453</c:v>
                </c:pt>
                <c:pt idx="518">
                  <c:v>4939</c:v>
                </c:pt>
                <c:pt idx="519">
                  <c:v>4914</c:v>
                </c:pt>
                <c:pt idx="520">
                  <c:v>4967</c:v>
                </c:pt>
                <c:pt idx="521">
                  <c:v>4935</c:v>
                </c:pt>
                <c:pt idx="522">
                  <c:v>5245</c:v>
                </c:pt>
                <c:pt idx="523">
                  <c:v>5157</c:v>
                </c:pt>
                <c:pt idx="524">
                  <c:v>5349</c:v>
                </c:pt>
                <c:pt idx="525">
                  <c:v>5757</c:v>
                </c:pt>
                <c:pt idx="526">
                  <c:v>5705</c:v>
                </c:pt>
                <c:pt idx="527">
                  <c:v>5935</c:v>
                </c:pt>
                <c:pt idx="528">
                  <c:v>5907</c:v>
                </c:pt>
                <c:pt idx="529">
                  <c:v>6071</c:v>
                </c:pt>
                <c:pt idx="530">
                  <c:v>6354</c:v>
                </c:pt>
                <c:pt idx="531">
                  <c:v>6202</c:v>
                </c:pt>
                <c:pt idx="532">
                  <c:v>6245</c:v>
                </c:pt>
                <c:pt idx="533">
                  <c:v>6125</c:v>
                </c:pt>
                <c:pt idx="534">
                  <c:v>6022</c:v>
                </c:pt>
                <c:pt idx="535">
                  <c:v>6257</c:v>
                </c:pt>
                <c:pt idx="536">
                  <c:v>6252</c:v>
                </c:pt>
                <c:pt idx="537">
                  <c:v>6422</c:v>
                </c:pt>
                <c:pt idx="538">
                  <c:v>6399</c:v>
                </c:pt>
                <c:pt idx="539">
                  <c:v>6884</c:v>
                </c:pt>
                <c:pt idx="540">
                  <c:v>6625</c:v>
                </c:pt>
                <c:pt idx="541">
                  <c:v>6629</c:v>
                </c:pt>
                <c:pt idx="542">
                  <c:v>6600</c:v>
                </c:pt>
                <c:pt idx="543">
                  <c:v>6626</c:v>
                </c:pt>
                <c:pt idx="544">
                  <c:v>6947</c:v>
                </c:pt>
                <c:pt idx="545">
                  <c:v>6756</c:v>
                </c:pt>
                <c:pt idx="546">
                  <c:v>7005</c:v>
                </c:pt>
                <c:pt idx="547">
                  <c:v>7323</c:v>
                </c:pt>
                <c:pt idx="548">
                  <c:v>6409</c:v>
                </c:pt>
                <c:pt idx="549">
                  <c:v>6385</c:v>
                </c:pt>
                <c:pt idx="550">
                  <c:v>6802</c:v>
                </c:pt>
                <c:pt idx="551">
                  <c:v>6454</c:v>
                </c:pt>
                <c:pt idx="552">
                  <c:v>5969</c:v>
                </c:pt>
                <c:pt idx="553">
                  <c:v>6319</c:v>
                </c:pt>
                <c:pt idx="554">
                  <c:v>5717</c:v>
                </c:pt>
                <c:pt idx="555">
                  <c:v>5585</c:v>
                </c:pt>
                <c:pt idx="556">
                  <c:v>5111</c:v>
                </c:pt>
                <c:pt idx="557">
                  <c:v>4521</c:v>
                </c:pt>
                <c:pt idx="558">
                  <c:v>4346</c:v>
                </c:pt>
                <c:pt idx="559">
                  <c:v>3952</c:v>
                </c:pt>
                <c:pt idx="560">
                  <c:v>3595</c:v>
                </c:pt>
                <c:pt idx="561">
                  <c:v>3424</c:v>
                </c:pt>
                <c:pt idx="562">
                  <c:v>2928</c:v>
                </c:pt>
                <c:pt idx="563">
                  <c:v>2754</c:v>
                </c:pt>
                <c:pt idx="564">
                  <c:v>2758</c:v>
                </c:pt>
                <c:pt idx="565">
                  <c:v>2927</c:v>
                </c:pt>
                <c:pt idx="566">
                  <c:v>2943</c:v>
                </c:pt>
                <c:pt idx="567">
                  <c:v>3028</c:v>
                </c:pt>
                <c:pt idx="568">
                  <c:v>3076</c:v>
                </c:pt>
                <c:pt idx="569">
                  <c:v>2967</c:v>
                </c:pt>
                <c:pt idx="570">
                  <c:v>3064</c:v>
                </c:pt>
                <c:pt idx="571">
                  <c:v>3169</c:v>
                </c:pt>
                <c:pt idx="572">
                  <c:v>3338</c:v>
                </c:pt>
                <c:pt idx="573">
                  <c:v>3437</c:v>
                </c:pt>
                <c:pt idx="574">
                  <c:v>3604</c:v>
                </c:pt>
                <c:pt idx="575">
                  <c:v>3562</c:v>
                </c:pt>
                <c:pt idx="576">
                  <c:v>3555</c:v>
                </c:pt>
                <c:pt idx="577">
                  <c:v>3399</c:v>
                </c:pt>
                <c:pt idx="578">
                  <c:v>3462</c:v>
                </c:pt>
                <c:pt idx="579">
                  <c:v>3473</c:v>
                </c:pt>
                <c:pt idx="580">
                  <c:v>3368</c:v>
                </c:pt>
                <c:pt idx="581">
                  <c:v>3177</c:v>
                </c:pt>
                <c:pt idx="582">
                  <c:v>3003</c:v>
                </c:pt>
                <c:pt idx="583">
                  <c:v>2915</c:v>
                </c:pt>
                <c:pt idx="584">
                  <c:v>2859</c:v>
                </c:pt>
                <c:pt idx="585">
                  <c:v>2854</c:v>
                </c:pt>
                <c:pt idx="586">
                  <c:v>2912</c:v>
                </c:pt>
                <c:pt idx="587">
                  <c:v>2894</c:v>
                </c:pt>
                <c:pt idx="588">
                  <c:v>2919</c:v>
                </c:pt>
                <c:pt idx="589">
                  <c:v>2899</c:v>
                </c:pt>
                <c:pt idx="590">
                  <c:v>2952</c:v>
                </c:pt>
                <c:pt idx="591">
                  <c:v>3014</c:v>
                </c:pt>
                <c:pt idx="592">
                  <c:v>3134</c:v>
                </c:pt>
                <c:pt idx="593">
                  <c:v>3185</c:v>
                </c:pt>
                <c:pt idx="594">
                  <c:v>3259</c:v>
                </c:pt>
                <c:pt idx="595">
                  <c:v>3250</c:v>
                </c:pt>
                <c:pt idx="596">
                  <c:v>3239</c:v>
                </c:pt>
                <c:pt idx="597">
                  <c:v>3286</c:v>
                </c:pt>
                <c:pt idx="598">
                  <c:v>3167</c:v>
                </c:pt>
                <c:pt idx="599">
                  <c:v>3189</c:v>
                </c:pt>
                <c:pt idx="600">
                  <c:v>3207</c:v>
                </c:pt>
                <c:pt idx="601">
                  <c:v>3150</c:v>
                </c:pt>
                <c:pt idx="602">
                  <c:v>3109</c:v>
                </c:pt>
                <c:pt idx="603">
                  <c:v>3015</c:v>
                </c:pt>
                <c:pt idx="604">
                  <c:v>3084</c:v>
                </c:pt>
                <c:pt idx="605">
                  <c:v>3402</c:v>
                </c:pt>
                <c:pt idx="606">
                  <c:v>3595</c:v>
                </c:pt>
                <c:pt idx="607">
                  <c:v>2470</c:v>
                </c:pt>
                <c:pt idx="608">
                  <c:v>4054</c:v>
                </c:pt>
                <c:pt idx="609">
                  <c:v>4519</c:v>
                </c:pt>
                <c:pt idx="610">
                  <c:v>4976</c:v>
                </c:pt>
                <c:pt idx="611">
                  <c:v>5315</c:v>
                </c:pt>
                <c:pt idx="612">
                  <c:v>5626</c:v>
                </c:pt>
                <c:pt idx="613">
                  <c:v>5765</c:v>
                </c:pt>
                <c:pt idx="614">
                  <c:v>6102</c:v>
                </c:pt>
                <c:pt idx="615">
                  <c:v>6170</c:v>
                </c:pt>
                <c:pt idx="616">
                  <c:v>6259</c:v>
                </c:pt>
                <c:pt idx="617">
                  <c:v>6373</c:v>
                </c:pt>
                <c:pt idx="618">
                  <c:v>6533</c:v>
                </c:pt>
                <c:pt idx="619">
                  <c:v>6478</c:v>
                </c:pt>
                <c:pt idx="620">
                  <c:v>6459</c:v>
                </c:pt>
                <c:pt idx="621">
                  <c:v>6562</c:v>
                </c:pt>
                <c:pt idx="622">
                  <c:v>6539</c:v>
                </c:pt>
                <c:pt idx="623">
                  <c:v>6338</c:v>
                </c:pt>
                <c:pt idx="624">
                  <c:v>6141</c:v>
                </c:pt>
                <c:pt idx="625">
                  <c:v>6295</c:v>
                </c:pt>
                <c:pt idx="626">
                  <c:v>6124</c:v>
                </c:pt>
                <c:pt idx="627">
                  <c:v>5936</c:v>
                </c:pt>
                <c:pt idx="628">
                  <c:v>6129</c:v>
                </c:pt>
                <c:pt idx="629">
                  <c:v>5912</c:v>
                </c:pt>
                <c:pt idx="630">
                  <c:v>6039</c:v>
                </c:pt>
                <c:pt idx="631">
                  <c:v>5974</c:v>
                </c:pt>
                <c:pt idx="632">
                  <c:v>5866</c:v>
                </c:pt>
                <c:pt idx="633">
                  <c:v>5717</c:v>
                </c:pt>
                <c:pt idx="634">
                  <c:v>5681</c:v>
                </c:pt>
                <c:pt idx="635">
                  <c:v>5411</c:v>
                </c:pt>
                <c:pt idx="636">
                  <c:v>5228</c:v>
                </c:pt>
                <c:pt idx="637">
                  <c:v>5014</c:v>
                </c:pt>
                <c:pt idx="638">
                  <c:v>4892</c:v>
                </c:pt>
                <c:pt idx="639">
                  <c:v>4817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</c:numCache>
            </c:numRef>
          </c:val>
        </c:ser>
        <c:ser>
          <c:idx val="1"/>
          <c:order val="1"/>
          <c:tx>
            <c:strRef>
              <c:f>Sum!$C$1</c:f>
              <c:strCache>
                <c:ptCount val="1"/>
                <c:pt idx="0">
                  <c:v>Amprion</c:v>
                </c:pt>
              </c:strCache>
            </c:strRef>
          </c:tx>
          <c:spPr>
            <a:ln>
              <a:noFill/>
            </a:ln>
          </c:spPr>
          <c:cat>
            <c:numRef>
              <c:f>Sum!$A$2:$A$769</c:f>
              <c:numCache>
                <c:formatCode>dd/mm/yyyy\ hh:mm</c:formatCode>
                <c:ptCount val="768"/>
                <c:pt idx="0">
                  <c:v>41039.999999969492</c:v>
                </c:pt>
                <c:pt idx="1">
                  <c:v>41040.010416636163</c:v>
                </c:pt>
                <c:pt idx="2">
                  <c:v>41040.020833302835</c:v>
                </c:pt>
                <c:pt idx="3">
                  <c:v>41040.031249969485</c:v>
                </c:pt>
                <c:pt idx="4">
                  <c:v>41040.041666636156</c:v>
                </c:pt>
                <c:pt idx="5">
                  <c:v>41040.052083302828</c:v>
                </c:pt>
                <c:pt idx="6">
                  <c:v>41040.062499969485</c:v>
                </c:pt>
                <c:pt idx="7">
                  <c:v>41040.072916636149</c:v>
                </c:pt>
                <c:pt idx="8">
                  <c:v>41040.083333302813</c:v>
                </c:pt>
                <c:pt idx="9">
                  <c:v>41040.09374996947</c:v>
                </c:pt>
                <c:pt idx="10">
                  <c:v>41040.104166636134</c:v>
                </c:pt>
                <c:pt idx="11">
                  <c:v>41040.114583302813</c:v>
                </c:pt>
                <c:pt idx="12">
                  <c:v>41040.12499996947</c:v>
                </c:pt>
                <c:pt idx="13">
                  <c:v>41040.135416636134</c:v>
                </c:pt>
                <c:pt idx="14">
                  <c:v>41040.145833302799</c:v>
                </c:pt>
                <c:pt idx="15">
                  <c:v>41040.156249969463</c:v>
                </c:pt>
                <c:pt idx="16">
                  <c:v>41040.166666636127</c:v>
                </c:pt>
                <c:pt idx="17">
                  <c:v>41040.177083302784</c:v>
                </c:pt>
                <c:pt idx="18">
                  <c:v>41040.187499969456</c:v>
                </c:pt>
                <c:pt idx="19">
                  <c:v>41040.19791663612</c:v>
                </c:pt>
                <c:pt idx="20">
                  <c:v>41040.208333302791</c:v>
                </c:pt>
                <c:pt idx="21">
                  <c:v>41040.218749969441</c:v>
                </c:pt>
                <c:pt idx="22">
                  <c:v>41040.229166636098</c:v>
                </c:pt>
                <c:pt idx="23">
                  <c:v>41040.239583302777</c:v>
                </c:pt>
                <c:pt idx="24">
                  <c:v>41040.249999969434</c:v>
                </c:pt>
                <c:pt idx="25">
                  <c:v>41040.260416636105</c:v>
                </c:pt>
                <c:pt idx="26">
                  <c:v>41040.270833302769</c:v>
                </c:pt>
                <c:pt idx="27">
                  <c:v>41040.281249969434</c:v>
                </c:pt>
                <c:pt idx="28">
                  <c:v>41040.291666636083</c:v>
                </c:pt>
                <c:pt idx="29">
                  <c:v>41040.302083302762</c:v>
                </c:pt>
                <c:pt idx="30">
                  <c:v>41040.312499969434</c:v>
                </c:pt>
                <c:pt idx="31">
                  <c:v>41040.322916636091</c:v>
                </c:pt>
                <c:pt idx="32">
                  <c:v>41040.333333302762</c:v>
                </c:pt>
                <c:pt idx="33">
                  <c:v>41040.343749969412</c:v>
                </c:pt>
                <c:pt idx="34">
                  <c:v>41040.354166636083</c:v>
                </c:pt>
                <c:pt idx="35">
                  <c:v>41040.364583302748</c:v>
                </c:pt>
                <c:pt idx="36">
                  <c:v>41040.374999969412</c:v>
                </c:pt>
                <c:pt idx="37">
                  <c:v>41040.385416636083</c:v>
                </c:pt>
                <c:pt idx="38">
                  <c:v>41040.39583330274</c:v>
                </c:pt>
                <c:pt idx="39">
                  <c:v>41040.406249969412</c:v>
                </c:pt>
                <c:pt idx="40">
                  <c:v>41040.416666636069</c:v>
                </c:pt>
                <c:pt idx="41">
                  <c:v>41040.427083302726</c:v>
                </c:pt>
                <c:pt idx="42">
                  <c:v>41040.43749996939</c:v>
                </c:pt>
                <c:pt idx="43">
                  <c:v>41040.447916636062</c:v>
                </c:pt>
                <c:pt idx="44">
                  <c:v>41040.45833330274</c:v>
                </c:pt>
                <c:pt idx="45">
                  <c:v>41040.468749969383</c:v>
                </c:pt>
                <c:pt idx="46">
                  <c:v>41040.479166636054</c:v>
                </c:pt>
                <c:pt idx="47">
                  <c:v>41040.489583302719</c:v>
                </c:pt>
                <c:pt idx="48">
                  <c:v>41040.499999969375</c:v>
                </c:pt>
                <c:pt idx="49">
                  <c:v>41040.510416636047</c:v>
                </c:pt>
                <c:pt idx="50">
                  <c:v>41040.520833302711</c:v>
                </c:pt>
                <c:pt idx="51">
                  <c:v>41040.531249969375</c:v>
                </c:pt>
                <c:pt idx="52">
                  <c:v>41040.541666636032</c:v>
                </c:pt>
                <c:pt idx="53">
                  <c:v>41040.552083302711</c:v>
                </c:pt>
                <c:pt idx="54">
                  <c:v>41040.562499969361</c:v>
                </c:pt>
                <c:pt idx="55">
                  <c:v>41040.572916636032</c:v>
                </c:pt>
                <c:pt idx="56">
                  <c:v>41040.583333302697</c:v>
                </c:pt>
                <c:pt idx="57">
                  <c:v>41040.593749969346</c:v>
                </c:pt>
                <c:pt idx="58">
                  <c:v>41040.604166636025</c:v>
                </c:pt>
                <c:pt idx="59">
                  <c:v>41040.614583302689</c:v>
                </c:pt>
                <c:pt idx="60">
                  <c:v>41040.624999969354</c:v>
                </c:pt>
                <c:pt idx="61">
                  <c:v>41040.635416636011</c:v>
                </c:pt>
                <c:pt idx="62">
                  <c:v>41040.645833302682</c:v>
                </c:pt>
                <c:pt idx="63">
                  <c:v>41040.656249969346</c:v>
                </c:pt>
                <c:pt idx="64">
                  <c:v>41040.666666636003</c:v>
                </c:pt>
                <c:pt idx="65">
                  <c:v>41040.677083302675</c:v>
                </c:pt>
                <c:pt idx="66">
                  <c:v>41040.687499969332</c:v>
                </c:pt>
                <c:pt idx="67">
                  <c:v>41040.697916635996</c:v>
                </c:pt>
                <c:pt idx="68">
                  <c:v>41040.708333302668</c:v>
                </c:pt>
                <c:pt idx="69">
                  <c:v>41040.718749969325</c:v>
                </c:pt>
                <c:pt idx="70">
                  <c:v>41040.729166635982</c:v>
                </c:pt>
                <c:pt idx="71">
                  <c:v>41040.739583302653</c:v>
                </c:pt>
                <c:pt idx="72">
                  <c:v>41040.749999969325</c:v>
                </c:pt>
                <c:pt idx="73">
                  <c:v>41040.760416635982</c:v>
                </c:pt>
                <c:pt idx="74">
                  <c:v>41040.770833302653</c:v>
                </c:pt>
                <c:pt idx="75">
                  <c:v>41040.78124996931</c:v>
                </c:pt>
                <c:pt idx="76">
                  <c:v>41040.791666635967</c:v>
                </c:pt>
                <c:pt idx="77">
                  <c:v>41040.802083302646</c:v>
                </c:pt>
                <c:pt idx="78">
                  <c:v>41040.81249996931</c:v>
                </c:pt>
                <c:pt idx="79">
                  <c:v>41040.822916635982</c:v>
                </c:pt>
                <c:pt idx="80">
                  <c:v>41040.833333302638</c:v>
                </c:pt>
                <c:pt idx="81">
                  <c:v>41040.843749969295</c:v>
                </c:pt>
                <c:pt idx="82">
                  <c:v>41040.854166635967</c:v>
                </c:pt>
                <c:pt idx="83">
                  <c:v>41040.864583302631</c:v>
                </c:pt>
                <c:pt idx="84">
                  <c:v>41040.874999969295</c:v>
                </c:pt>
                <c:pt idx="85">
                  <c:v>41040.88541663596</c:v>
                </c:pt>
                <c:pt idx="86">
                  <c:v>41040.895833302631</c:v>
                </c:pt>
                <c:pt idx="87">
                  <c:v>41040.906249969288</c:v>
                </c:pt>
                <c:pt idx="88">
                  <c:v>41040.916666635952</c:v>
                </c:pt>
                <c:pt idx="89">
                  <c:v>41040.927083302609</c:v>
                </c:pt>
                <c:pt idx="90">
                  <c:v>41040.937499969274</c:v>
                </c:pt>
                <c:pt idx="91">
                  <c:v>41040.947916635945</c:v>
                </c:pt>
                <c:pt idx="92">
                  <c:v>41040.958333302617</c:v>
                </c:pt>
                <c:pt idx="93">
                  <c:v>41040.968749969274</c:v>
                </c:pt>
                <c:pt idx="94">
                  <c:v>41040.979166635931</c:v>
                </c:pt>
                <c:pt idx="95">
                  <c:v>41040.989583302602</c:v>
                </c:pt>
                <c:pt idx="96">
                  <c:v>41040.999999969259</c:v>
                </c:pt>
                <c:pt idx="97">
                  <c:v>41041.010416635931</c:v>
                </c:pt>
                <c:pt idx="98">
                  <c:v>41041.020833302602</c:v>
                </c:pt>
                <c:pt idx="99">
                  <c:v>41041.031249969252</c:v>
                </c:pt>
                <c:pt idx="100">
                  <c:v>41041.041666635916</c:v>
                </c:pt>
                <c:pt idx="101">
                  <c:v>41041.052083302595</c:v>
                </c:pt>
                <c:pt idx="102">
                  <c:v>41041.062499969245</c:v>
                </c:pt>
                <c:pt idx="103">
                  <c:v>41041.072916635916</c:v>
                </c:pt>
                <c:pt idx="104">
                  <c:v>41041.083333302588</c:v>
                </c:pt>
                <c:pt idx="105">
                  <c:v>41041.09374996923</c:v>
                </c:pt>
                <c:pt idx="106">
                  <c:v>41041.104166635901</c:v>
                </c:pt>
                <c:pt idx="107">
                  <c:v>41041.11458330258</c:v>
                </c:pt>
                <c:pt idx="108">
                  <c:v>41041.12499996923</c:v>
                </c:pt>
                <c:pt idx="109">
                  <c:v>41041.135416635894</c:v>
                </c:pt>
                <c:pt idx="110">
                  <c:v>41041.145833302573</c:v>
                </c:pt>
                <c:pt idx="111">
                  <c:v>41041.15624996923</c:v>
                </c:pt>
                <c:pt idx="112">
                  <c:v>41041.166666635887</c:v>
                </c:pt>
                <c:pt idx="113">
                  <c:v>41041.177083302558</c:v>
                </c:pt>
                <c:pt idx="114">
                  <c:v>41041.187499969215</c:v>
                </c:pt>
                <c:pt idx="115">
                  <c:v>41041.19791663588</c:v>
                </c:pt>
                <c:pt idx="116">
                  <c:v>41041.208333302558</c:v>
                </c:pt>
                <c:pt idx="117">
                  <c:v>41041.218749969208</c:v>
                </c:pt>
                <c:pt idx="118">
                  <c:v>41041.229166635865</c:v>
                </c:pt>
                <c:pt idx="119">
                  <c:v>41041.239583302544</c:v>
                </c:pt>
                <c:pt idx="120">
                  <c:v>41041.249999969201</c:v>
                </c:pt>
                <c:pt idx="121">
                  <c:v>41041.260416635865</c:v>
                </c:pt>
                <c:pt idx="122">
                  <c:v>41041.270833302544</c:v>
                </c:pt>
                <c:pt idx="123">
                  <c:v>41041.281249969194</c:v>
                </c:pt>
                <c:pt idx="124">
                  <c:v>41041.291666635851</c:v>
                </c:pt>
                <c:pt idx="125">
                  <c:v>41041.302083302537</c:v>
                </c:pt>
                <c:pt idx="126">
                  <c:v>41041.312499969201</c:v>
                </c:pt>
                <c:pt idx="127">
                  <c:v>41041.322916635858</c:v>
                </c:pt>
                <c:pt idx="128">
                  <c:v>41041.333333302529</c:v>
                </c:pt>
                <c:pt idx="129">
                  <c:v>41041.343749969186</c:v>
                </c:pt>
                <c:pt idx="130">
                  <c:v>41041.354166635851</c:v>
                </c:pt>
                <c:pt idx="131">
                  <c:v>41041.364583302522</c:v>
                </c:pt>
                <c:pt idx="132">
                  <c:v>41041.374999969186</c:v>
                </c:pt>
                <c:pt idx="133">
                  <c:v>41041.385416635836</c:v>
                </c:pt>
                <c:pt idx="134">
                  <c:v>41041.395833302515</c:v>
                </c:pt>
                <c:pt idx="135">
                  <c:v>41041.406249969179</c:v>
                </c:pt>
                <c:pt idx="136">
                  <c:v>41041.416666635836</c:v>
                </c:pt>
                <c:pt idx="137">
                  <c:v>41041.4270833025</c:v>
                </c:pt>
                <c:pt idx="138">
                  <c:v>41041.437499969164</c:v>
                </c:pt>
                <c:pt idx="139">
                  <c:v>41041.447916635829</c:v>
                </c:pt>
                <c:pt idx="140">
                  <c:v>41041.4583333025</c:v>
                </c:pt>
                <c:pt idx="141">
                  <c:v>41041.468749969157</c:v>
                </c:pt>
                <c:pt idx="142">
                  <c:v>41041.479166635814</c:v>
                </c:pt>
                <c:pt idx="143">
                  <c:v>41041.489583302493</c:v>
                </c:pt>
                <c:pt idx="144">
                  <c:v>41041.49999996915</c:v>
                </c:pt>
                <c:pt idx="145">
                  <c:v>41041.510416635814</c:v>
                </c:pt>
                <c:pt idx="146">
                  <c:v>41041.520833302486</c:v>
                </c:pt>
                <c:pt idx="147">
                  <c:v>41041.531249969135</c:v>
                </c:pt>
                <c:pt idx="148">
                  <c:v>41041.5416666358</c:v>
                </c:pt>
                <c:pt idx="149">
                  <c:v>41041.552083302478</c:v>
                </c:pt>
                <c:pt idx="150">
                  <c:v>41041.562499969135</c:v>
                </c:pt>
                <c:pt idx="151">
                  <c:v>41041.5729166358</c:v>
                </c:pt>
                <c:pt idx="152">
                  <c:v>41041.583333302471</c:v>
                </c:pt>
                <c:pt idx="153">
                  <c:v>41041.593749969121</c:v>
                </c:pt>
                <c:pt idx="154">
                  <c:v>41041.604166635778</c:v>
                </c:pt>
                <c:pt idx="155">
                  <c:v>41041.614583302464</c:v>
                </c:pt>
                <c:pt idx="156">
                  <c:v>41041.624999969121</c:v>
                </c:pt>
                <c:pt idx="157">
                  <c:v>41041.635416635778</c:v>
                </c:pt>
                <c:pt idx="158">
                  <c:v>41041.645833302449</c:v>
                </c:pt>
                <c:pt idx="159">
                  <c:v>41041.656249969121</c:v>
                </c:pt>
                <c:pt idx="160">
                  <c:v>41041.666666635771</c:v>
                </c:pt>
                <c:pt idx="161">
                  <c:v>41041.677083302435</c:v>
                </c:pt>
                <c:pt idx="162">
                  <c:v>41041.687499969106</c:v>
                </c:pt>
                <c:pt idx="163">
                  <c:v>41041.697916635763</c:v>
                </c:pt>
                <c:pt idx="164">
                  <c:v>41041.708333302442</c:v>
                </c:pt>
                <c:pt idx="165">
                  <c:v>41041.718749969092</c:v>
                </c:pt>
                <c:pt idx="166">
                  <c:v>41041.729166635741</c:v>
                </c:pt>
                <c:pt idx="167">
                  <c:v>41041.739583302427</c:v>
                </c:pt>
                <c:pt idx="168">
                  <c:v>41041.749999969084</c:v>
                </c:pt>
                <c:pt idx="169">
                  <c:v>41041.760416635749</c:v>
                </c:pt>
                <c:pt idx="170">
                  <c:v>41041.770833302427</c:v>
                </c:pt>
                <c:pt idx="171">
                  <c:v>41041.781249969084</c:v>
                </c:pt>
                <c:pt idx="172">
                  <c:v>41041.791666635727</c:v>
                </c:pt>
                <c:pt idx="173">
                  <c:v>41041.802083302413</c:v>
                </c:pt>
                <c:pt idx="174">
                  <c:v>41041.812499969084</c:v>
                </c:pt>
                <c:pt idx="175">
                  <c:v>41041.822916635734</c:v>
                </c:pt>
                <c:pt idx="176">
                  <c:v>41041.833333302413</c:v>
                </c:pt>
                <c:pt idx="177">
                  <c:v>41041.84374996907</c:v>
                </c:pt>
                <c:pt idx="178">
                  <c:v>41041.854166635734</c:v>
                </c:pt>
                <c:pt idx="179">
                  <c:v>41041.864583302398</c:v>
                </c:pt>
                <c:pt idx="180">
                  <c:v>41041.874999969063</c:v>
                </c:pt>
                <c:pt idx="181">
                  <c:v>41041.885416635727</c:v>
                </c:pt>
                <c:pt idx="182">
                  <c:v>41041.895833302391</c:v>
                </c:pt>
                <c:pt idx="183">
                  <c:v>41041.906249969063</c:v>
                </c:pt>
                <c:pt idx="184">
                  <c:v>41041.91666663572</c:v>
                </c:pt>
                <c:pt idx="185">
                  <c:v>41041.927083302384</c:v>
                </c:pt>
                <c:pt idx="186">
                  <c:v>41041.937499969041</c:v>
                </c:pt>
                <c:pt idx="187">
                  <c:v>41041.947916635705</c:v>
                </c:pt>
                <c:pt idx="188">
                  <c:v>41041.958333302391</c:v>
                </c:pt>
                <c:pt idx="189">
                  <c:v>41041.968749969034</c:v>
                </c:pt>
                <c:pt idx="190">
                  <c:v>41041.979166635698</c:v>
                </c:pt>
                <c:pt idx="191">
                  <c:v>41041.989583302369</c:v>
                </c:pt>
                <c:pt idx="192">
                  <c:v>41041.999999969034</c:v>
                </c:pt>
                <c:pt idx="193">
                  <c:v>41042.01041663569</c:v>
                </c:pt>
                <c:pt idx="194">
                  <c:v>41042.020833302362</c:v>
                </c:pt>
                <c:pt idx="195">
                  <c:v>41042.031249969026</c:v>
                </c:pt>
                <c:pt idx="196">
                  <c:v>41042.041666635676</c:v>
                </c:pt>
                <c:pt idx="197">
                  <c:v>41042.052083302362</c:v>
                </c:pt>
                <c:pt idx="198">
                  <c:v>41042.062499969012</c:v>
                </c:pt>
                <c:pt idx="199">
                  <c:v>41042.072916635676</c:v>
                </c:pt>
                <c:pt idx="200">
                  <c:v>41042.083333302347</c:v>
                </c:pt>
                <c:pt idx="201">
                  <c:v>41042.093749968997</c:v>
                </c:pt>
                <c:pt idx="202">
                  <c:v>41042.104166635669</c:v>
                </c:pt>
                <c:pt idx="203">
                  <c:v>41042.11458330234</c:v>
                </c:pt>
                <c:pt idx="204">
                  <c:v>41042.124999969004</c:v>
                </c:pt>
                <c:pt idx="205">
                  <c:v>41042.135416635654</c:v>
                </c:pt>
                <c:pt idx="206">
                  <c:v>41042.145833302333</c:v>
                </c:pt>
                <c:pt idx="207">
                  <c:v>41042.156249969004</c:v>
                </c:pt>
                <c:pt idx="208">
                  <c:v>41042.166666635647</c:v>
                </c:pt>
                <c:pt idx="209">
                  <c:v>41042.177083302326</c:v>
                </c:pt>
                <c:pt idx="210">
                  <c:v>41042.18749996899</c:v>
                </c:pt>
                <c:pt idx="211">
                  <c:v>41042.197916635647</c:v>
                </c:pt>
                <c:pt idx="212">
                  <c:v>41042.208333302318</c:v>
                </c:pt>
                <c:pt idx="213">
                  <c:v>41042.218749968983</c:v>
                </c:pt>
                <c:pt idx="214">
                  <c:v>41042.229166635625</c:v>
                </c:pt>
                <c:pt idx="215">
                  <c:v>41042.239583302304</c:v>
                </c:pt>
                <c:pt idx="216">
                  <c:v>41042.249999968983</c:v>
                </c:pt>
                <c:pt idx="217">
                  <c:v>41042.260416635625</c:v>
                </c:pt>
                <c:pt idx="218">
                  <c:v>41042.270833302311</c:v>
                </c:pt>
                <c:pt idx="219">
                  <c:v>41042.281249968968</c:v>
                </c:pt>
                <c:pt idx="220">
                  <c:v>41042.29166663561</c:v>
                </c:pt>
                <c:pt idx="221">
                  <c:v>41042.302083302297</c:v>
                </c:pt>
                <c:pt idx="222">
                  <c:v>41042.312499968968</c:v>
                </c:pt>
                <c:pt idx="223">
                  <c:v>41042.322916635625</c:v>
                </c:pt>
                <c:pt idx="224">
                  <c:v>41042.333333302289</c:v>
                </c:pt>
                <c:pt idx="225">
                  <c:v>41042.343749968953</c:v>
                </c:pt>
                <c:pt idx="226">
                  <c:v>41042.35416663561</c:v>
                </c:pt>
                <c:pt idx="227">
                  <c:v>41042.364583302282</c:v>
                </c:pt>
                <c:pt idx="228">
                  <c:v>41042.374999968953</c:v>
                </c:pt>
                <c:pt idx="229">
                  <c:v>41042.385416635603</c:v>
                </c:pt>
                <c:pt idx="230">
                  <c:v>41042.395833302282</c:v>
                </c:pt>
                <c:pt idx="231">
                  <c:v>41042.406249968946</c:v>
                </c:pt>
                <c:pt idx="232">
                  <c:v>41042.416666635596</c:v>
                </c:pt>
                <c:pt idx="233">
                  <c:v>41042.42708330226</c:v>
                </c:pt>
                <c:pt idx="234">
                  <c:v>41042.437499968932</c:v>
                </c:pt>
                <c:pt idx="235">
                  <c:v>41042.447916635596</c:v>
                </c:pt>
                <c:pt idx="236">
                  <c:v>41042.458333302267</c:v>
                </c:pt>
                <c:pt idx="237">
                  <c:v>41042.468749968932</c:v>
                </c:pt>
                <c:pt idx="238">
                  <c:v>41042.479166635581</c:v>
                </c:pt>
                <c:pt idx="239">
                  <c:v>41042.489583302253</c:v>
                </c:pt>
                <c:pt idx="240">
                  <c:v>41042.499999968917</c:v>
                </c:pt>
                <c:pt idx="241">
                  <c:v>41042.510416635581</c:v>
                </c:pt>
                <c:pt idx="242">
                  <c:v>41042.520833302246</c:v>
                </c:pt>
                <c:pt idx="243">
                  <c:v>41042.53124996891</c:v>
                </c:pt>
                <c:pt idx="244">
                  <c:v>41042.541666635574</c:v>
                </c:pt>
                <c:pt idx="245">
                  <c:v>41042.552083302238</c:v>
                </c:pt>
                <c:pt idx="246">
                  <c:v>41042.562499968903</c:v>
                </c:pt>
                <c:pt idx="247">
                  <c:v>41042.572916635567</c:v>
                </c:pt>
                <c:pt idx="248">
                  <c:v>41042.583333302231</c:v>
                </c:pt>
                <c:pt idx="249">
                  <c:v>41042.593749968888</c:v>
                </c:pt>
                <c:pt idx="250">
                  <c:v>41042.604166635552</c:v>
                </c:pt>
                <c:pt idx="251">
                  <c:v>41042.614583302231</c:v>
                </c:pt>
                <c:pt idx="252">
                  <c:v>41042.624999968888</c:v>
                </c:pt>
                <c:pt idx="253">
                  <c:v>41042.635416635545</c:v>
                </c:pt>
                <c:pt idx="254">
                  <c:v>41042.645833302216</c:v>
                </c:pt>
                <c:pt idx="255">
                  <c:v>41042.656249968888</c:v>
                </c:pt>
                <c:pt idx="256">
                  <c:v>41042.666666635538</c:v>
                </c:pt>
                <c:pt idx="257">
                  <c:v>41042.677083302202</c:v>
                </c:pt>
                <c:pt idx="258">
                  <c:v>41042.687499968873</c:v>
                </c:pt>
                <c:pt idx="259">
                  <c:v>41042.69791663553</c:v>
                </c:pt>
                <c:pt idx="260">
                  <c:v>41042.708333302202</c:v>
                </c:pt>
                <c:pt idx="261">
                  <c:v>41042.718749968866</c:v>
                </c:pt>
                <c:pt idx="262">
                  <c:v>41042.729166635516</c:v>
                </c:pt>
                <c:pt idx="263">
                  <c:v>41042.739583302195</c:v>
                </c:pt>
                <c:pt idx="264">
                  <c:v>41042.749999968859</c:v>
                </c:pt>
                <c:pt idx="265">
                  <c:v>41042.760416635516</c:v>
                </c:pt>
                <c:pt idx="266">
                  <c:v>41042.770833302195</c:v>
                </c:pt>
                <c:pt idx="267">
                  <c:v>41042.781249968852</c:v>
                </c:pt>
                <c:pt idx="268">
                  <c:v>41042.791666635501</c:v>
                </c:pt>
                <c:pt idx="269">
                  <c:v>41042.802083302187</c:v>
                </c:pt>
                <c:pt idx="270">
                  <c:v>41042.812499968852</c:v>
                </c:pt>
                <c:pt idx="271">
                  <c:v>41042.822916635509</c:v>
                </c:pt>
                <c:pt idx="272">
                  <c:v>41042.83333330218</c:v>
                </c:pt>
                <c:pt idx="273">
                  <c:v>41042.843749968837</c:v>
                </c:pt>
                <c:pt idx="274">
                  <c:v>41042.854166635501</c:v>
                </c:pt>
                <c:pt idx="275">
                  <c:v>41042.864583302173</c:v>
                </c:pt>
                <c:pt idx="276">
                  <c:v>41042.874999968837</c:v>
                </c:pt>
                <c:pt idx="277">
                  <c:v>41042.885416635494</c:v>
                </c:pt>
                <c:pt idx="278">
                  <c:v>41042.895833302166</c:v>
                </c:pt>
                <c:pt idx="279">
                  <c:v>41042.90624996883</c:v>
                </c:pt>
                <c:pt idx="280">
                  <c:v>41042.916666635487</c:v>
                </c:pt>
                <c:pt idx="281">
                  <c:v>41042.927083302151</c:v>
                </c:pt>
                <c:pt idx="282">
                  <c:v>41042.937499968815</c:v>
                </c:pt>
                <c:pt idx="283">
                  <c:v>41042.947916635479</c:v>
                </c:pt>
                <c:pt idx="284">
                  <c:v>41042.958333302158</c:v>
                </c:pt>
                <c:pt idx="285">
                  <c:v>41042.968749968808</c:v>
                </c:pt>
                <c:pt idx="286">
                  <c:v>41042.979166635465</c:v>
                </c:pt>
                <c:pt idx="287">
                  <c:v>41042.989583302144</c:v>
                </c:pt>
                <c:pt idx="288">
                  <c:v>41042.999999968801</c:v>
                </c:pt>
                <c:pt idx="289">
                  <c:v>41043.010416635465</c:v>
                </c:pt>
                <c:pt idx="290">
                  <c:v>41043.020833302136</c:v>
                </c:pt>
                <c:pt idx="291">
                  <c:v>41043.031249968786</c:v>
                </c:pt>
                <c:pt idx="292">
                  <c:v>41043.04166663545</c:v>
                </c:pt>
                <c:pt idx="293">
                  <c:v>41043.052083302129</c:v>
                </c:pt>
                <c:pt idx="294">
                  <c:v>41043.062499968786</c:v>
                </c:pt>
                <c:pt idx="295">
                  <c:v>41043.07291663545</c:v>
                </c:pt>
                <c:pt idx="296">
                  <c:v>41043.083333302122</c:v>
                </c:pt>
                <c:pt idx="297">
                  <c:v>41043.093749968772</c:v>
                </c:pt>
                <c:pt idx="298">
                  <c:v>41043.104166635429</c:v>
                </c:pt>
                <c:pt idx="299">
                  <c:v>41043.114583302115</c:v>
                </c:pt>
                <c:pt idx="300">
                  <c:v>41043.124999968772</c:v>
                </c:pt>
                <c:pt idx="301">
                  <c:v>41043.135416635429</c:v>
                </c:pt>
                <c:pt idx="302">
                  <c:v>41043.145833302107</c:v>
                </c:pt>
                <c:pt idx="303">
                  <c:v>41043.156249968772</c:v>
                </c:pt>
                <c:pt idx="304">
                  <c:v>41043.166666635421</c:v>
                </c:pt>
                <c:pt idx="305">
                  <c:v>41043.177083302086</c:v>
                </c:pt>
                <c:pt idx="306">
                  <c:v>41043.187499968757</c:v>
                </c:pt>
                <c:pt idx="307">
                  <c:v>41043.197916635414</c:v>
                </c:pt>
                <c:pt idx="308">
                  <c:v>41043.208333302093</c:v>
                </c:pt>
                <c:pt idx="309">
                  <c:v>41043.21874996875</c:v>
                </c:pt>
                <c:pt idx="310">
                  <c:v>41043.229166635399</c:v>
                </c:pt>
                <c:pt idx="311">
                  <c:v>41043.239583302078</c:v>
                </c:pt>
                <c:pt idx="312">
                  <c:v>41043.249999968735</c:v>
                </c:pt>
                <c:pt idx="313">
                  <c:v>41043.260416635399</c:v>
                </c:pt>
                <c:pt idx="314">
                  <c:v>41043.270833302078</c:v>
                </c:pt>
                <c:pt idx="315">
                  <c:v>41043.281249968735</c:v>
                </c:pt>
                <c:pt idx="316">
                  <c:v>41043.291666635378</c:v>
                </c:pt>
                <c:pt idx="317">
                  <c:v>41043.302083302071</c:v>
                </c:pt>
                <c:pt idx="318">
                  <c:v>41043.312499968735</c:v>
                </c:pt>
                <c:pt idx="319">
                  <c:v>41043.322916635385</c:v>
                </c:pt>
                <c:pt idx="320">
                  <c:v>41043.333333302064</c:v>
                </c:pt>
                <c:pt idx="321">
                  <c:v>41043.343749968721</c:v>
                </c:pt>
                <c:pt idx="322">
                  <c:v>41043.354166635385</c:v>
                </c:pt>
                <c:pt idx="323">
                  <c:v>41043.364583302049</c:v>
                </c:pt>
                <c:pt idx="324">
                  <c:v>41043.374999968713</c:v>
                </c:pt>
                <c:pt idx="325">
                  <c:v>41043.385416635378</c:v>
                </c:pt>
                <c:pt idx="326">
                  <c:v>41043.395833302042</c:v>
                </c:pt>
                <c:pt idx="327">
                  <c:v>41043.406249968713</c:v>
                </c:pt>
                <c:pt idx="328">
                  <c:v>41043.41666663537</c:v>
                </c:pt>
                <c:pt idx="329">
                  <c:v>41043.427083302035</c:v>
                </c:pt>
                <c:pt idx="330">
                  <c:v>41043.437499968692</c:v>
                </c:pt>
                <c:pt idx="331">
                  <c:v>41043.447916635356</c:v>
                </c:pt>
                <c:pt idx="332">
                  <c:v>41043.458333302042</c:v>
                </c:pt>
                <c:pt idx="333">
                  <c:v>41043.468749968684</c:v>
                </c:pt>
                <c:pt idx="334">
                  <c:v>41043.479166635349</c:v>
                </c:pt>
                <c:pt idx="335">
                  <c:v>41043.489583302027</c:v>
                </c:pt>
                <c:pt idx="336">
                  <c:v>41043.499999968684</c:v>
                </c:pt>
                <c:pt idx="337">
                  <c:v>41043.510416635341</c:v>
                </c:pt>
                <c:pt idx="338">
                  <c:v>41043.520833302013</c:v>
                </c:pt>
                <c:pt idx="339">
                  <c:v>41043.531249968677</c:v>
                </c:pt>
                <c:pt idx="340">
                  <c:v>41043.541666635327</c:v>
                </c:pt>
                <c:pt idx="341">
                  <c:v>41043.552083302013</c:v>
                </c:pt>
                <c:pt idx="342">
                  <c:v>41043.56249996867</c:v>
                </c:pt>
                <c:pt idx="343">
                  <c:v>41043.572916635334</c:v>
                </c:pt>
                <c:pt idx="344">
                  <c:v>41043.583333301998</c:v>
                </c:pt>
                <c:pt idx="345">
                  <c:v>41043.593749968648</c:v>
                </c:pt>
                <c:pt idx="346">
                  <c:v>41043.604166635319</c:v>
                </c:pt>
                <c:pt idx="347">
                  <c:v>41043.614583301991</c:v>
                </c:pt>
                <c:pt idx="348">
                  <c:v>41043.624999968655</c:v>
                </c:pt>
                <c:pt idx="349">
                  <c:v>41043.635416635305</c:v>
                </c:pt>
                <c:pt idx="350">
                  <c:v>41043.645833301991</c:v>
                </c:pt>
                <c:pt idx="351">
                  <c:v>41043.656249968648</c:v>
                </c:pt>
                <c:pt idx="352">
                  <c:v>41043.666666635298</c:v>
                </c:pt>
                <c:pt idx="353">
                  <c:v>41043.677083301976</c:v>
                </c:pt>
                <c:pt idx="354">
                  <c:v>41043.687499968633</c:v>
                </c:pt>
                <c:pt idx="355">
                  <c:v>41043.697916635298</c:v>
                </c:pt>
                <c:pt idx="356">
                  <c:v>41043.708333301969</c:v>
                </c:pt>
                <c:pt idx="357">
                  <c:v>41043.718749968626</c:v>
                </c:pt>
                <c:pt idx="358">
                  <c:v>41043.729166635276</c:v>
                </c:pt>
                <c:pt idx="359">
                  <c:v>41043.739583301955</c:v>
                </c:pt>
                <c:pt idx="360">
                  <c:v>41043.749999968626</c:v>
                </c:pt>
                <c:pt idx="361">
                  <c:v>41043.760416635276</c:v>
                </c:pt>
                <c:pt idx="362">
                  <c:v>41043.770833301962</c:v>
                </c:pt>
                <c:pt idx="363">
                  <c:v>41043.781249968612</c:v>
                </c:pt>
                <c:pt idx="364">
                  <c:v>41043.791666635261</c:v>
                </c:pt>
                <c:pt idx="365">
                  <c:v>41043.802083301947</c:v>
                </c:pt>
                <c:pt idx="366">
                  <c:v>41043.812499968612</c:v>
                </c:pt>
                <c:pt idx="367">
                  <c:v>41043.822916635276</c:v>
                </c:pt>
                <c:pt idx="368">
                  <c:v>41043.83333330194</c:v>
                </c:pt>
                <c:pt idx="369">
                  <c:v>41043.843749968604</c:v>
                </c:pt>
                <c:pt idx="370">
                  <c:v>41043.854166635261</c:v>
                </c:pt>
                <c:pt idx="371">
                  <c:v>41043.864583301933</c:v>
                </c:pt>
                <c:pt idx="372">
                  <c:v>41043.874999968604</c:v>
                </c:pt>
                <c:pt idx="373">
                  <c:v>41043.885416635254</c:v>
                </c:pt>
                <c:pt idx="374">
                  <c:v>41043.895833301933</c:v>
                </c:pt>
                <c:pt idx="375">
                  <c:v>41043.906249968597</c:v>
                </c:pt>
                <c:pt idx="376">
                  <c:v>41043.916666635254</c:v>
                </c:pt>
                <c:pt idx="377">
                  <c:v>41043.927083301911</c:v>
                </c:pt>
                <c:pt idx="378">
                  <c:v>41043.937499968582</c:v>
                </c:pt>
                <c:pt idx="379">
                  <c:v>41043.947916635239</c:v>
                </c:pt>
                <c:pt idx="380">
                  <c:v>41043.958333301918</c:v>
                </c:pt>
                <c:pt idx="381">
                  <c:v>41043.968749968582</c:v>
                </c:pt>
                <c:pt idx="382">
                  <c:v>41043.979166635225</c:v>
                </c:pt>
                <c:pt idx="383">
                  <c:v>41043.989583301911</c:v>
                </c:pt>
                <c:pt idx="384">
                  <c:v>41043.999999968568</c:v>
                </c:pt>
                <c:pt idx="385">
                  <c:v>41044.010416635225</c:v>
                </c:pt>
                <c:pt idx="386">
                  <c:v>41044.020833301896</c:v>
                </c:pt>
                <c:pt idx="387">
                  <c:v>41044.031249968561</c:v>
                </c:pt>
                <c:pt idx="388">
                  <c:v>41044.041666635218</c:v>
                </c:pt>
                <c:pt idx="389">
                  <c:v>41044.052083301889</c:v>
                </c:pt>
                <c:pt idx="390">
                  <c:v>41044.062499968553</c:v>
                </c:pt>
                <c:pt idx="391">
                  <c:v>41044.07291663521</c:v>
                </c:pt>
                <c:pt idx="392">
                  <c:v>41044.083333301882</c:v>
                </c:pt>
                <c:pt idx="393">
                  <c:v>41044.093749968539</c:v>
                </c:pt>
                <c:pt idx="394">
                  <c:v>41044.104166635196</c:v>
                </c:pt>
                <c:pt idx="395">
                  <c:v>41044.114583301882</c:v>
                </c:pt>
                <c:pt idx="396">
                  <c:v>41044.124999968539</c:v>
                </c:pt>
                <c:pt idx="397">
                  <c:v>41044.135416635188</c:v>
                </c:pt>
                <c:pt idx="398">
                  <c:v>41044.145833301867</c:v>
                </c:pt>
                <c:pt idx="399">
                  <c:v>41044.156249968539</c:v>
                </c:pt>
                <c:pt idx="400">
                  <c:v>41044.166666635188</c:v>
                </c:pt>
                <c:pt idx="401">
                  <c:v>41044.177083301853</c:v>
                </c:pt>
                <c:pt idx="402">
                  <c:v>41044.187499968531</c:v>
                </c:pt>
                <c:pt idx="403">
                  <c:v>41044.197916635181</c:v>
                </c:pt>
                <c:pt idx="404">
                  <c:v>41044.208333301853</c:v>
                </c:pt>
                <c:pt idx="405">
                  <c:v>41044.218749968517</c:v>
                </c:pt>
                <c:pt idx="406">
                  <c:v>41044.229166635167</c:v>
                </c:pt>
                <c:pt idx="407">
                  <c:v>41044.239583301838</c:v>
                </c:pt>
                <c:pt idx="408">
                  <c:v>41044.24999996851</c:v>
                </c:pt>
                <c:pt idx="409">
                  <c:v>41044.260416635174</c:v>
                </c:pt>
                <c:pt idx="410">
                  <c:v>41044.270833301838</c:v>
                </c:pt>
                <c:pt idx="411">
                  <c:v>41044.281249968502</c:v>
                </c:pt>
                <c:pt idx="412">
                  <c:v>41044.291666635152</c:v>
                </c:pt>
                <c:pt idx="413">
                  <c:v>41044.302083301831</c:v>
                </c:pt>
                <c:pt idx="414">
                  <c:v>41044.312499968502</c:v>
                </c:pt>
                <c:pt idx="415">
                  <c:v>41044.322916635159</c:v>
                </c:pt>
                <c:pt idx="416">
                  <c:v>41044.333333301831</c:v>
                </c:pt>
                <c:pt idx="417">
                  <c:v>41044.343749968488</c:v>
                </c:pt>
                <c:pt idx="418">
                  <c:v>41044.354166635152</c:v>
                </c:pt>
                <c:pt idx="419">
                  <c:v>41044.364583301816</c:v>
                </c:pt>
                <c:pt idx="420">
                  <c:v>41044.374999968488</c:v>
                </c:pt>
                <c:pt idx="421">
                  <c:v>41044.385416635145</c:v>
                </c:pt>
                <c:pt idx="422">
                  <c:v>41044.395833301809</c:v>
                </c:pt>
                <c:pt idx="423">
                  <c:v>41044.406249968481</c:v>
                </c:pt>
                <c:pt idx="424">
                  <c:v>41044.416666635138</c:v>
                </c:pt>
                <c:pt idx="425">
                  <c:v>41044.427083301794</c:v>
                </c:pt>
                <c:pt idx="426">
                  <c:v>41044.437499968466</c:v>
                </c:pt>
                <c:pt idx="427">
                  <c:v>41044.44791663513</c:v>
                </c:pt>
                <c:pt idx="428">
                  <c:v>41044.458333301802</c:v>
                </c:pt>
                <c:pt idx="429">
                  <c:v>41044.468749968459</c:v>
                </c:pt>
                <c:pt idx="430">
                  <c:v>41044.479166635116</c:v>
                </c:pt>
                <c:pt idx="431">
                  <c:v>41044.489583301787</c:v>
                </c:pt>
                <c:pt idx="432">
                  <c:v>41044.499999968451</c:v>
                </c:pt>
                <c:pt idx="433">
                  <c:v>41044.510416635116</c:v>
                </c:pt>
                <c:pt idx="434">
                  <c:v>41044.52083330178</c:v>
                </c:pt>
                <c:pt idx="435">
                  <c:v>41044.531249968444</c:v>
                </c:pt>
                <c:pt idx="436">
                  <c:v>41044.541666635101</c:v>
                </c:pt>
                <c:pt idx="437">
                  <c:v>41044.552083301773</c:v>
                </c:pt>
                <c:pt idx="438">
                  <c:v>41044.562499968437</c:v>
                </c:pt>
                <c:pt idx="439">
                  <c:v>41044.572916635101</c:v>
                </c:pt>
                <c:pt idx="440">
                  <c:v>41044.583333301765</c:v>
                </c:pt>
                <c:pt idx="441">
                  <c:v>41044.593749968422</c:v>
                </c:pt>
                <c:pt idx="442">
                  <c:v>41044.604166635087</c:v>
                </c:pt>
                <c:pt idx="443">
                  <c:v>41044.614583301758</c:v>
                </c:pt>
                <c:pt idx="444">
                  <c:v>41044.624999968422</c:v>
                </c:pt>
                <c:pt idx="445">
                  <c:v>41044.635416635079</c:v>
                </c:pt>
                <c:pt idx="446">
                  <c:v>41044.645833301751</c:v>
                </c:pt>
                <c:pt idx="447">
                  <c:v>41044.656249968422</c:v>
                </c:pt>
                <c:pt idx="448">
                  <c:v>41044.666666635072</c:v>
                </c:pt>
                <c:pt idx="449">
                  <c:v>41044.677083301736</c:v>
                </c:pt>
                <c:pt idx="450">
                  <c:v>41044.687499968408</c:v>
                </c:pt>
                <c:pt idx="451">
                  <c:v>41044.697916635065</c:v>
                </c:pt>
                <c:pt idx="452">
                  <c:v>41044.708333301736</c:v>
                </c:pt>
                <c:pt idx="453">
                  <c:v>41044.718749968401</c:v>
                </c:pt>
                <c:pt idx="454">
                  <c:v>41044.72916663505</c:v>
                </c:pt>
                <c:pt idx="455">
                  <c:v>41044.739583301722</c:v>
                </c:pt>
                <c:pt idx="456">
                  <c:v>41044.749999968386</c:v>
                </c:pt>
                <c:pt idx="457">
                  <c:v>41044.76041663505</c:v>
                </c:pt>
                <c:pt idx="458">
                  <c:v>41044.770833301722</c:v>
                </c:pt>
                <c:pt idx="459">
                  <c:v>41044.781249968386</c:v>
                </c:pt>
                <c:pt idx="460">
                  <c:v>41044.791666635036</c:v>
                </c:pt>
                <c:pt idx="461">
                  <c:v>41044.802083301714</c:v>
                </c:pt>
                <c:pt idx="462">
                  <c:v>41044.812499968386</c:v>
                </c:pt>
                <c:pt idx="463">
                  <c:v>41044.822916635036</c:v>
                </c:pt>
                <c:pt idx="464">
                  <c:v>41044.833333301707</c:v>
                </c:pt>
                <c:pt idx="465">
                  <c:v>41044.843749968371</c:v>
                </c:pt>
                <c:pt idx="466">
                  <c:v>41044.854166635036</c:v>
                </c:pt>
                <c:pt idx="467">
                  <c:v>41044.8645833017</c:v>
                </c:pt>
                <c:pt idx="468">
                  <c:v>41044.874999968371</c:v>
                </c:pt>
                <c:pt idx="469">
                  <c:v>41044.885416635028</c:v>
                </c:pt>
                <c:pt idx="470">
                  <c:v>41044.895833301685</c:v>
                </c:pt>
                <c:pt idx="471">
                  <c:v>41044.906249968364</c:v>
                </c:pt>
                <c:pt idx="472">
                  <c:v>41044.916666635021</c:v>
                </c:pt>
                <c:pt idx="473">
                  <c:v>41044.927083301678</c:v>
                </c:pt>
                <c:pt idx="474">
                  <c:v>41044.93749996835</c:v>
                </c:pt>
                <c:pt idx="475">
                  <c:v>41044.947916635014</c:v>
                </c:pt>
                <c:pt idx="476">
                  <c:v>41044.958333301685</c:v>
                </c:pt>
                <c:pt idx="477">
                  <c:v>41044.968749968335</c:v>
                </c:pt>
                <c:pt idx="478">
                  <c:v>41044.979166634999</c:v>
                </c:pt>
                <c:pt idx="479">
                  <c:v>41044.989583301671</c:v>
                </c:pt>
                <c:pt idx="480">
                  <c:v>41044.999999968335</c:v>
                </c:pt>
                <c:pt idx="481">
                  <c:v>41045.010416634999</c:v>
                </c:pt>
                <c:pt idx="482">
                  <c:v>41045.020833301664</c:v>
                </c:pt>
                <c:pt idx="483">
                  <c:v>41045.031249968328</c:v>
                </c:pt>
                <c:pt idx="484">
                  <c:v>41045.041666634985</c:v>
                </c:pt>
                <c:pt idx="485">
                  <c:v>41045.052083301656</c:v>
                </c:pt>
                <c:pt idx="486">
                  <c:v>41045.06249996832</c:v>
                </c:pt>
                <c:pt idx="487">
                  <c:v>41045.072916634992</c:v>
                </c:pt>
                <c:pt idx="488">
                  <c:v>41045.083333301642</c:v>
                </c:pt>
                <c:pt idx="489">
                  <c:v>41045.093749968299</c:v>
                </c:pt>
                <c:pt idx="490">
                  <c:v>41045.104166634977</c:v>
                </c:pt>
                <c:pt idx="491">
                  <c:v>41045.114583301634</c:v>
                </c:pt>
                <c:pt idx="492">
                  <c:v>41045.124999968306</c:v>
                </c:pt>
                <c:pt idx="493">
                  <c:v>41045.13541663497</c:v>
                </c:pt>
                <c:pt idx="494">
                  <c:v>41045.145833301634</c:v>
                </c:pt>
                <c:pt idx="495">
                  <c:v>41045.156249968299</c:v>
                </c:pt>
                <c:pt idx="496">
                  <c:v>41045.166666634956</c:v>
                </c:pt>
                <c:pt idx="497">
                  <c:v>41045.17708330162</c:v>
                </c:pt>
                <c:pt idx="498">
                  <c:v>41045.187499968284</c:v>
                </c:pt>
                <c:pt idx="499">
                  <c:v>41045.197916634956</c:v>
                </c:pt>
                <c:pt idx="500">
                  <c:v>41045.20833330162</c:v>
                </c:pt>
                <c:pt idx="501">
                  <c:v>41045.218749968284</c:v>
                </c:pt>
                <c:pt idx="502">
                  <c:v>41045.229166634934</c:v>
                </c:pt>
                <c:pt idx="503">
                  <c:v>41045.239583301598</c:v>
                </c:pt>
                <c:pt idx="504">
                  <c:v>41045.249999968277</c:v>
                </c:pt>
                <c:pt idx="505">
                  <c:v>41045.260416634934</c:v>
                </c:pt>
                <c:pt idx="506">
                  <c:v>41045.270833301605</c:v>
                </c:pt>
                <c:pt idx="507">
                  <c:v>41045.28124996827</c:v>
                </c:pt>
                <c:pt idx="508">
                  <c:v>41045.291666634927</c:v>
                </c:pt>
                <c:pt idx="509">
                  <c:v>41045.302083301598</c:v>
                </c:pt>
                <c:pt idx="510">
                  <c:v>41045.312499968262</c:v>
                </c:pt>
                <c:pt idx="511">
                  <c:v>41045.322916634934</c:v>
                </c:pt>
                <c:pt idx="512">
                  <c:v>41045.333333301591</c:v>
                </c:pt>
                <c:pt idx="513">
                  <c:v>41045.343749968255</c:v>
                </c:pt>
                <c:pt idx="514">
                  <c:v>41045.354166634919</c:v>
                </c:pt>
                <c:pt idx="515">
                  <c:v>41045.364583301583</c:v>
                </c:pt>
                <c:pt idx="516">
                  <c:v>41045.374999968248</c:v>
                </c:pt>
                <c:pt idx="517">
                  <c:v>41045.385416634912</c:v>
                </c:pt>
                <c:pt idx="518">
                  <c:v>41045.395833301583</c:v>
                </c:pt>
                <c:pt idx="519">
                  <c:v>41045.40624996824</c:v>
                </c:pt>
                <c:pt idx="520">
                  <c:v>41045.416666634912</c:v>
                </c:pt>
                <c:pt idx="521">
                  <c:v>41045.427083301562</c:v>
                </c:pt>
                <c:pt idx="522">
                  <c:v>41045.437499968226</c:v>
                </c:pt>
                <c:pt idx="523">
                  <c:v>41045.447916634897</c:v>
                </c:pt>
                <c:pt idx="524">
                  <c:v>41045.458333301569</c:v>
                </c:pt>
                <c:pt idx="525">
                  <c:v>41045.468749968226</c:v>
                </c:pt>
                <c:pt idx="526">
                  <c:v>41045.479166634883</c:v>
                </c:pt>
                <c:pt idx="527">
                  <c:v>41045.489583301562</c:v>
                </c:pt>
                <c:pt idx="528">
                  <c:v>41045.499999968211</c:v>
                </c:pt>
                <c:pt idx="529">
                  <c:v>41045.510416634883</c:v>
                </c:pt>
                <c:pt idx="530">
                  <c:v>41045.520833301547</c:v>
                </c:pt>
                <c:pt idx="531">
                  <c:v>41045.531249968204</c:v>
                </c:pt>
                <c:pt idx="532">
                  <c:v>41045.541666634876</c:v>
                </c:pt>
                <c:pt idx="533">
                  <c:v>41045.55208330154</c:v>
                </c:pt>
                <c:pt idx="534">
                  <c:v>41045.562499968204</c:v>
                </c:pt>
                <c:pt idx="535">
                  <c:v>41045.572916634868</c:v>
                </c:pt>
                <c:pt idx="536">
                  <c:v>41045.583333301533</c:v>
                </c:pt>
                <c:pt idx="537">
                  <c:v>41045.59374996819</c:v>
                </c:pt>
                <c:pt idx="538">
                  <c:v>41045.604166634854</c:v>
                </c:pt>
                <c:pt idx="539">
                  <c:v>41045.614583301533</c:v>
                </c:pt>
                <c:pt idx="540">
                  <c:v>41045.62499996819</c:v>
                </c:pt>
                <c:pt idx="541">
                  <c:v>41045.635416634854</c:v>
                </c:pt>
                <c:pt idx="542">
                  <c:v>41045.645833301518</c:v>
                </c:pt>
                <c:pt idx="543">
                  <c:v>41045.65624996819</c:v>
                </c:pt>
                <c:pt idx="544">
                  <c:v>41045.666666634839</c:v>
                </c:pt>
                <c:pt idx="545">
                  <c:v>41045.677083301503</c:v>
                </c:pt>
                <c:pt idx="546">
                  <c:v>41045.687499968182</c:v>
                </c:pt>
                <c:pt idx="547">
                  <c:v>41045.697916634832</c:v>
                </c:pt>
                <c:pt idx="548">
                  <c:v>41045.708333301503</c:v>
                </c:pt>
                <c:pt idx="549">
                  <c:v>41045.718749968168</c:v>
                </c:pt>
                <c:pt idx="550">
                  <c:v>41045.729166634817</c:v>
                </c:pt>
                <c:pt idx="551">
                  <c:v>41045.739583301489</c:v>
                </c:pt>
                <c:pt idx="552">
                  <c:v>41045.74999996816</c:v>
                </c:pt>
                <c:pt idx="553">
                  <c:v>41045.760416634825</c:v>
                </c:pt>
                <c:pt idx="554">
                  <c:v>41045.770833301489</c:v>
                </c:pt>
                <c:pt idx="555">
                  <c:v>41045.781249968153</c:v>
                </c:pt>
                <c:pt idx="556">
                  <c:v>41045.791666634803</c:v>
                </c:pt>
                <c:pt idx="557">
                  <c:v>41045.802083301482</c:v>
                </c:pt>
                <c:pt idx="558">
                  <c:v>41045.812499968153</c:v>
                </c:pt>
                <c:pt idx="559">
                  <c:v>41045.82291663481</c:v>
                </c:pt>
                <c:pt idx="560">
                  <c:v>41045.833333301482</c:v>
                </c:pt>
                <c:pt idx="561">
                  <c:v>41045.843749968139</c:v>
                </c:pt>
                <c:pt idx="562">
                  <c:v>41045.854166634803</c:v>
                </c:pt>
                <c:pt idx="563">
                  <c:v>41045.864583301467</c:v>
                </c:pt>
                <c:pt idx="564">
                  <c:v>41045.874999968139</c:v>
                </c:pt>
                <c:pt idx="565">
                  <c:v>41045.885416634796</c:v>
                </c:pt>
                <c:pt idx="566">
                  <c:v>41045.89583330146</c:v>
                </c:pt>
                <c:pt idx="567">
                  <c:v>41045.906249968139</c:v>
                </c:pt>
                <c:pt idx="568">
                  <c:v>41045.916666634788</c:v>
                </c:pt>
                <c:pt idx="569">
                  <c:v>41045.927083301445</c:v>
                </c:pt>
                <c:pt idx="570">
                  <c:v>41045.937499968117</c:v>
                </c:pt>
                <c:pt idx="571">
                  <c:v>41045.947916634781</c:v>
                </c:pt>
                <c:pt idx="572">
                  <c:v>41045.958333301453</c:v>
                </c:pt>
                <c:pt idx="573">
                  <c:v>41045.968749968109</c:v>
                </c:pt>
                <c:pt idx="574">
                  <c:v>41045.979166634774</c:v>
                </c:pt>
                <c:pt idx="575">
                  <c:v>41045.989583301438</c:v>
                </c:pt>
                <c:pt idx="576">
                  <c:v>41045.999999968102</c:v>
                </c:pt>
                <c:pt idx="577">
                  <c:v>41046.010416634766</c:v>
                </c:pt>
                <c:pt idx="578">
                  <c:v>41046.020833301431</c:v>
                </c:pt>
                <c:pt idx="579">
                  <c:v>41046.031249968095</c:v>
                </c:pt>
                <c:pt idx="580">
                  <c:v>41046.041666634752</c:v>
                </c:pt>
                <c:pt idx="581">
                  <c:v>41046.052083301423</c:v>
                </c:pt>
                <c:pt idx="582">
                  <c:v>41046.062499968088</c:v>
                </c:pt>
                <c:pt idx="583">
                  <c:v>41046.072916634752</c:v>
                </c:pt>
                <c:pt idx="584">
                  <c:v>41046.083333301416</c:v>
                </c:pt>
                <c:pt idx="585">
                  <c:v>41046.093749968073</c:v>
                </c:pt>
                <c:pt idx="586">
                  <c:v>41046.104166634737</c:v>
                </c:pt>
                <c:pt idx="587">
                  <c:v>41046.114583301409</c:v>
                </c:pt>
                <c:pt idx="588">
                  <c:v>41046.124999968073</c:v>
                </c:pt>
                <c:pt idx="589">
                  <c:v>41046.13541663473</c:v>
                </c:pt>
                <c:pt idx="590">
                  <c:v>41046.145833301402</c:v>
                </c:pt>
                <c:pt idx="591">
                  <c:v>41046.156249968073</c:v>
                </c:pt>
                <c:pt idx="592">
                  <c:v>41046.166666634723</c:v>
                </c:pt>
                <c:pt idx="593">
                  <c:v>41046.177083301387</c:v>
                </c:pt>
                <c:pt idx="594">
                  <c:v>41046.187499968059</c:v>
                </c:pt>
                <c:pt idx="595">
                  <c:v>41046.197916634716</c:v>
                </c:pt>
                <c:pt idx="596">
                  <c:v>41046.208333301387</c:v>
                </c:pt>
                <c:pt idx="597">
                  <c:v>41046.218749968051</c:v>
                </c:pt>
                <c:pt idx="598">
                  <c:v>41046.229166634701</c:v>
                </c:pt>
                <c:pt idx="599">
                  <c:v>41046.239583301372</c:v>
                </c:pt>
                <c:pt idx="600">
                  <c:v>41046.249999968044</c:v>
                </c:pt>
                <c:pt idx="601">
                  <c:v>41046.260416634701</c:v>
                </c:pt>
                <c:pt idx="602">
                  <c:v>41046.270833301372</c:v>
                </c:pt>
                <c:pt idx="603">
                  <c:v>41046.281249968037</c:v>
                </c:pt>
                <c:pt idx="604">
                  <c:v>41046.291666634686</c:v>
                </c:pt>
                <c:pt idx="605">
                  <c:v>41046.302083301365</c:v>
                </c:pt>
                <c:pt idx="606">
                  <c:v>41046.312499968037</c:v>
                </c:pt>
                <c:pt idx="607">
                  <c:v>41046.322916634694</c:v>
                </c:pt>
                <c:pt idx="608">
                  <c:v>41046.333333301358</c:v>
                </c:pt>
                <c:pt idx="609">
                  <c:v>41046.343749968022</c:v>
                </c:pt>
                <c:pt idx="610">
                  <c:v>41046.354166634686</c:v>
                </c:pt>
                <c:pt idx="611">
                  <c:v>41046.364583301351</c:v>
                </c:pt>
                <c:pt idx="612">
                  <c:v>41046.374999968022</c:v>
                </c:pt>
                <c:pt idx="613">
                  <c:v>41046.385416634679</c:v>
                </c:pt>
                <c:pt idx="614">
                  <c:v>41046.395833301336</c:v>
                </c:pt>
                <c:pt idx="615">
                  <c:v>41046.406249968015</c:v>
                </c:pt>
                <c:pt idx="616">
                  <c:v>41046.416666634672</c:v>
                </c:pt>
                <c:pt idx="617">
                  <c:v>41046.427083301329</c:v>
                </c:pt>
                <c:pt idx="618">
                  <c:v>41046.437499968</c:v>
                </c:pt>
                <c:pt idx="619">
                  <c:v>41046.447916634665</c:v>
                </c:pt>
                <c:pt idx="620">
                  <c:v>41046.458333301336</c:v>
                </c:pt>
                <c:pt idx="621">
                  <c:v>41046.468749967986</c:v>
                </c:pt>
                <c:pt idx="622">
                  <c:v>41046.47916663465</c:v>
                </c:pt>
                <c:pt idx="623">
                  <c:v>41046.489583301322</c:v>
                </c:pt>
                <c:pt idx="624">
                  <c:v>41046.499999967986</c:v>
                </c:pt>
                <c:pt idx="625">
                  <c:v>41046.51041663465</c:v>
                </c:pt>
                <c:pt idx="626">
                  <c:v>41046.520833301314</c:v>
                </c:pt>
                <c:pt idx="627">
                  <c:v>41046.531249967979</c:v>
                </c:pt>
                <c:pt idx="628">
                  <c:v>41046.541666634628</c:v>
                </c:pt>
                <c:pt idx="629">
                  <c:v>41046.552083301307</c:v>
                </c:pt>
                <c:pt idx="630">
                  <c:v>41046.562499967971</c:v>
                </c:pt>
                <c:pt idx="631">
                  <c:v>41046.572916634635</c:v>
                </c:pt>
                <c:pt idx="632">
                  <c:v>41046.5833333013</c:v>
                </c:pt>
                <c:pt idx="633">
                  <c:v>41046.593749967957</c:v>
                </c:pt>
                <c:pt idx="634">
                  <c:v>41046.604166634621</c:v>
                </c:pt>
                <c:pt idx="635">
                  <c:v>41046.614583301285</c:v>
                </c:pt>
                <c:pt idx="636">
                  <c:v>41046.624999967957</c:v>
                </c:pt>
                <c:pt idx="637">
                  <c:v>41046.635416634614</c:v>
                </c:pt>
                <c:pt idx="638">
                  <c:v>41046.645833301285</c:v>
                </c:pt>
                <c:pt idx="639">
                  <c:v>41046.656249967949</c:v>
                </c:pt>
                <c:pt idx="640">
                  <c:v>41046.666666634606</c:v>
                </c:pt>
                <c:pt idx="641">
                  <c:v>41046.677083301271</c:v>
                </c:pt>
                <c:pt idx="642">
                  <c:v>41046.687499967935</c:v>
                </c:pt>
                <c:pt idx="643">
                  <c:v>41046.697916634599</c:v>
                </c:pt>
                <c:pt idx="644">
                  <c:v>41046.708333301271</c:v>
                </c:pt>
                <c:pt idx="645">
                  <c:v>41046.718749967935</c:v>
                </c:pt>
                <c:pt idx="646">
                  <c:v>41046.729166634585</c:v>
                </c:pt>
                <c:pt idx="647">
                  <c:v>41046.739583301249</c:v>
                </c:pt>
                <c:pt idx="648">
                  <c:v>41046.749999967928</c:v>
                </c:pt>
                <c:pt idx="649">
                  <c:v>41046.760416634585</c:v>
                </c:pt>
                <c:pt idx="650">
                  <c:v>41046.770833301256</c:v>
                </c:pt>
                <c:pt idx="651">
                  <c:v>41046.78124996792</c:v>
                </c:pt>
                <c:pt idx="652">
                  <c:v>41046.791666634577</c:v>
                </c:pt>
                <c:pt idx="653">
                  <c:v>41046.802083301242</c:v>
                </c:pt>
                <c:pt idx="654">
                  <c:v>41046.812499967913</c:v>
                </c:pt>
                <c:pt idx="655">
                  <c:v>41046.822916634585</c:v>
                </c:pt>
                <c:pt idx="656">
                  <c:v>41046.833333301234</c:v>
                </c:pt>
                <c:pt idx="657">
                  <c:v>41046.843749967906</c:v>
                </c:pt>
                <c:pt idx="658">
                  <c:v>41046.854166634577</c:v>
                </c:pt>
                <c:pt idx="659">
                  <c:v>41046.864583301234</c:v>
                </c:pt>
                <c:pt idx="660">
                  <c:v>41046.874999967898</c:v>
                </c:pt>
                <c:pt idx="661">
                  <c:v>41046.885416634563</c:v>
                </c:pt>
                <c:pt idx="662">
                  <c:v>41046.895833301227</c:v>
                </c:pt>
                <c:pt idx="663">
                  <c:v>41046.906249967891</c:v>
                </c:pt>
                <c:pt idx="664">
                  <c:v>41046.916666634563</c:v>
                </c:pt>
                <c:pt idx="665">
                  <c:v>41046.927083301212</c:v>
                </c:pt>
                <c:pt idx="666">
                  <c:v>41046.937499967884</c:v>
                </c:pt>
                <c:pt idx="667">
                  <c:v>41046.947916634548</c:v>
                </c:pt>
                <c:pt idx="668">
                  <c:v>41046.958333301212</c:v>
                </c:pt>
                <c:pt idx="669">
                  <c:v>41046.968749967877</c:v>
                </c:pt>
                <c:pt idx="670">
                  <c:v>41046.979166634534</c:v>
                </c:pt>
                <c:pt idx="671">
                  <c:v>41046.989583301205</c:v>
                </c:pt>
                <c:pt idx="672">
                  <c:v>41046.999999967862</c:v>
                </c:pt>
                <c:pt idx="673">
                  <c:v>41047.010416634541</c:v>
                </c:pt>
                <c:pt idx="674">
                  <c:v>41047.020833301198</c:v>
                </c:pt>
                <c:pt idx="675">
                  <c:v>41047.031249967855</c:v>
                </c:pt>
                <c:pt idx="676">
                  <c:v>41047.041666634526</c:v>
                </c:pt>
                <c:pt idx="677">
                  <c:v>41047.052083301191</c:v>
                </c:pt>
                <c:pt idx="678">
                  <c:v>41047.062499967855</c:v>
                </c:pt>
                <c:pt idx="679">
                  <c:v>41047.072916634519</c:v>
                </c:pt>
                <c:pt idx="680">
                  <c:v>41047.083333301183</c:v>
                </c:pt>
                <c:pt idx="681">
                  <c:v>41047.093749967833</c:v>
                </c:pt>
                <c:pt idx="682">
                  <c:v>41047.104166634505</c:v>
                </c:pt>
                <c:pt idx="683">
                  <c:v>41047.114583301183</c:v>
                </c:pt>
                <c:pt idx="684">
                  <c:v>41047.124999967833</c:v>
                </c:pt>
                <c:pt idx="685">
                  <c:v>41047.135416634505</c:v>
                </c:pt>
                <c:pt idx="686">
                  <c:v>41047.145833301169</c:v>
                </c:pt>
                <c:pt idx="687">
                  <c:v>41047.156249967833</c:v>
                </c:pt>
                <c:pt idx="688">
                  <c:v>41047.16666663449</c:v>
                </c:pt>
                <c:pt idx="689">
                  <c:v>41047.177083301154</c:v>
                </c:pt>
                <c:pt idx="690">
                  <c:v>41047.187499967826</c:v>
                </c:pt>
                <c:pt idx="691">
                  <c:v>41047.197916634483</c:v>
                </c:pt>
                <c:pt idx="692">
                  <c:v>41047.208333301161</c:v>
                </c:pt>
                <c:pt idx="693">
                  <c:v>41047.218749967811</c:v>
                </c:pt>
                <c:pt idx="694">
                  <c:v>41047.229166634468</c:v>
                </c:pt>
                <c:pt idx="695">
                  <c:v>41047.23958330114</c:v>
                </c:pt>
                <c:pt idx="696">
                  <c:v>41047.249999967804</c:v>
                </c:pt>
                <c:pt idx="697">
                  <c:v>41047.260416634475</c:v>
                </c:pt>
                <c:pt idx="698">
                  <c:v>41047.27083330114</c:v>
                </c:pt>
                <c:pt idx="699">
                  <c:v>41047.281249967804</c:v>
                </c:pt>
                <c:pt idx="700">
                  <c:v>41047.291666634454</c:v>
                </c:pt>
                <c:pt idx="701">
                  <c:v>41047.302083301132</c:v>
                </c:pt>
                <c:pt idx="702">
                  <c:v>41047.312499967797</c:v>
                </c:pt>
                <c:pt idx="703">
                  <c:v>41047.322916634461</c:v>
                </c:pt>
                <c:pt idx="704">
                  <c:v>41047.333333301132</c:v>
                </c:pt>
                <c:pt idx="705">
                  <c:v>41047.343749967782</c:v>
                </c:pt>
                <c:pt idx="706">
                  <c:v>41047.354166634461</c:v>
                </c:pt>
                <c:pt idx="707">
                  <c:v>41047.364583301118</c:v>
                </c:pt>
                <c:pt idx="708">
                  <c:v>41047.374999967782</c:v>
                </c:pt>
                <c:pt idx="709">
                  <c:v>41047.385416634446</c:v>
                </c:pt>
                <c:pt idx="710">
                  <c:v>41047.395833301111</c:v>
                </c:pt>
                <c:pt idx="711">
                  <c:v>41047.406249967782</c:v>
                </c:pt>
                <c:pt idx="712">
                  <c:v>41047.416666634439</c:v>
                </c:pt>
                <c:pt idx="713">
                  <c:v>41047.427083301096</c:v>
                </c:pt>
                <c:pt idx="714">
                  <c:v>41047.43749996776</c:v>
                </c:pt>
                <c:pt idx="715">
                  <c:v>41047.447916634432</c:v>
                </c:pt>
                <c:pt idx="716">
                  <c:v>41047.458333301103</c:v>
                </c:pt>
                <c:pt idx="717">
                  <c:v>41047.468749967753</c:v>
                </c:pt>
                <c:pt idx="718">
                  <c:v>41047.479166634424</c:v>
                </c:pt>
                <c:pt idx="719">
                  <c:v>41047.489583301089</c:v>
                </c:pt>
                <c:pt idx="720">
                  <c:v>41047.499999967746</c:v>
                </c:pt>
                <c:pt idx="721">
                  <c:v>41047.510416634417</c:v>
                </c:pt>
                <c:pt idx="722">
                  <c:v>41047.520833301081</c:v>
                </c:pt>
                <c:pt idx="723">
                  <c:v>41047.531249967738</c:v>
                </c:pt>
                <c:pt idx="724">
                  <c:v>41047.541666634403</c:v>
                </c:pt>
                <c:pt idx="725">
                  <c:v>41047.552083301081</c:v>
                </c:pt>
                <c:pt idx="726">
                  <c:v>41047.562499967731</c:v>
                </c:pt>
                <c:pt idx="727">
                  <c:v>41047.572916634403</c:v>
                </c:pt>
                <c:pt idx="728">
                  <c:v>41047.583333301067</c:v>
                </c:pt>
                <c:pt idx="729">
                  <c:v>41047.593749967717</c:v>
                </c:pt>
                <c:pt idx="730">
                  <c:v>41047.604166634388</c:v>
                </c:pt>
                <c:pt idx="731">
                  <c:v>41047.61458330106</c:v>
                </c:pt>
                <c:pt idx="732">
                  <c:v>41047.624999967724</c:v>
                </c:pt>
                <c:pt idx="733">
                  <c:v>41047.635416634381</c:v>
                </c:pt>
                <c:pt idx="734">
                  <c:v>41047.645833301052</c:v>
                </c:pt>
                <c:pt idx="735">
                  <c:v>41047.656249967717</c:v>
                </c:pt>
                <c:pt idx="736">
                  <c:v>41047.666666634374</c:v>
                </c:pt>
                <c:pt idx="737">
                  <c:v>41047.677083301038</c:v>
                </c:pt>
                <c:pt idx="738">
                  <c:v>41047.687499967702</c:v>
                </c:pt>
                <c:pt idx="739">
                  <c:v>41047.697916634374</c:v>
                </c:pt>
                <c:pt idx="740">
                  <c:v>41047.708333301038</c:v>
                </c:pt>
                <c:pt idx="741">
                  <c:v>41047.718749967695</c:v>
                </c:pt>
                <c:pt idx="742">
                  <c:v>41047.729166634352</c:v>
                </c:pt>
                <c:pt idx="743">
                  <c:v>41047.739583301023</c:v>
                </c:pt>
                <c:pt idx="744">
                  <c:v>41047.749999967687</c:v>
                </c:pt>
                <c:pt idx="745">
                  <c:v>41047.760416634352</c:v>
                </c:pt>
                <c:pt idx="746">
                  <c:v>41047.770833301023</c:v>
                </c:pt>
                <c:pt idx="747">
                  <c:v>41047.78124996768</c:v>
                </c:pt>
                <c:pt idx="748">
                  <c:v>41047.791666634337</c:v>
                </c:pt>
                <c:pt idx="749">
                  <c:v>41047.802083301016</c:v>
                </c:pt>
                <c:pt idx="750">
                  <c:v>41047.81249996768</c:v>
                </c:pt>
                <c:pt idx="751">
                  <c:v>41047.822916634344</c:v>
                </c:pt>
                <c:pt idx="752">
                  <c:v>41047.833333301009</c:v>
                </c:pt>
                <c:pt idx="753">
                  <c:v>41047.843749967666</c:v>
                </c:pt>
                <c:pt idx="754">
                  <c:v>41047.854166634337</c:v>
                </c:pt>
                <c:pt idx="755">
                  <c:v>41047.864583301001</c:v>
                </c:pt>
                <c:pt idx="756">
                  <c:v>41047.874999967666</c:v>
                </c:pt>
                <c:pt idx="757">
                  <c:v>41047.88541663433</c:v>
                </c:pt>
                <c:pt idx="758">
                  <c:v>41047.895833301001</c:v>
                </c:pt>
                <c:pt idx="759">
                  <c:v>41047.906249967658</c:v>
                </c:pt>
                <c:pt idx="760">
                  <c:v>41047.916666634323</c:v>
                </c:pt>
                <c:pt idx="761">
                  <c:v>41047.927083300987</c:v>
                </c:pt>
                <c:pt idx="762">
                  <c:v>41047.937499967644</c:v>
                </c:pt>
                <c:pt idx="763">
                  <c:v>41047.947916634315</c:v>
                </c:pt>
                <c:pt idx="764">
                  <c:v>41047.958333300994</c:v>
                </c:pt>
                <c:pt idx="765">
                  <c:v>41047.968749967637</c:v>
                </c:pt>
                <c:pt idx="766">
                  <c:v>41047.979166634301</c:v>
                </c:pt>
                <c:pt idx="767">
                  <c:v>41047.98958330098</c:v>
                </c:pt>
              </c:numCache>
            </c:numRef>
          </c:cat>
          <c:val>
            <c:numRef>
              <c:f>Sum!$C$2:$C$769</c:f>
              <c:numCache>
                <c:formatCode>General</c:formatCode>
                <c:ptCount val="768"/>
                <c:pt idx="0">
                  <c:v>1158</c:v>
                </c:pt>
                <c:pt idx="1">
                  <c:v>1102</c:v>
                </c:pt>
                <c:pt idx="2">
                  <c:v>894</c:v>
                </c:pt>
                <c:pt idx="3">
                  <c:v>1095</c:v>
                </c:pt>
                <c:pt idx="4">
                  <c:v>954</c:v>
                </c:pt>
                <c:pt idx="5">
                  <c:v>992</c:v>
                </c:pt>
                <c:pt idx="6">
                  <c:v>966</c:v>
                </c:pt>
                <c:pt idx="7">
                  <c:v>958</c:v>
                </c:pt>
                <c:pt idx="8">
                  <c:v>952</c:v>
                </c:pt>
                <c:pt idx="9">
                  <c:v>957</c:v>
                </c:pt>
                <c:pt idx="10">
                  <c:v>1007</c:v>
                </c:pt>
                <c:pt idx="11">
                  <c:v>960</c:v>
                </c:pt>
                <c:pt idx="12">
                  <c:v>987</c:v>
                </c:pt>
                <c:pt idx="13">
                  <c:v>1009</c:v>
                </c:pt>
                <c:pt idx="14">
                  <c:v>1021</c:v>
                </c:pt>
                <c:pt idx="15">
                  <c:v>973</c:v>
                </c:pt>
                <c:pt idx="16">
                  <c:v>933</c:v>
                </c:pt>
                <c:pt idx="17">
                  <c:v>962</c:v>
                </c:pt>
                <c:pt idx="18">
                  <c:v>971</c:v>
                </c:pt>
                <c:pt idx="19">
                  <c:v>972</c:v>
                </c:pt>
                <c:pt idx="20">
                  <c:v>912</c:v>
                </c:pt>
                <c:pt idx="21">
                  <c:v>812</c:v>
                </c:pt>
                <c:pt idx="22">
                  <c:v>798</c:v>
                </c:pt>
                <c:pt idx="23">
                  <c:v>847</c:v>
                </c:pt>
                <c:pt idx="24">
                  <c:v>939</c:v>
                </c:pt>
                <c:pt idx="25">
                  <c:v>953</c:v>
                </c:pt>
                <c:pt idx="26">
                  <c:v>1145</c:v>
                </c:pt>
                <c:pt idx="27">
                  <c:v>1232</c:v>
                </c:pt>
                <c:pt idx="28">
                  <c:v>1290</c:v>
                </c:pt>
                <c:pt idx="29">
                  <c:v>1351</c:v>
                </c:pt>
                <c:pt idx="30">
                  <c:v>1565</c:v>
                </c:pt>
                <c:pt idx="31">
                  <c:v>1727</c:v>
                </c:pt>
                <c:pt idx="32">
                  <c:v>2078</c:v>
                </c:pt>
                <c:pt idx="33">
                  <c:v>2311</c:v>
                </c:pt>
                <c:pt idx="34">
                  <c:v>2438</c:v>
                </c:pt>
                <c:pt idx="35">
                  <c:v>2544</c:v>
                </c:pt>
                <c:pt idx="36">
                  <c:v>2850</c:v>
                </c:pt>
                <c:pt idx="37">
                  <c:v>2969</c:v>
                </c:pt>
                <c:pt idx="38">
                  <c:v>3227</c:v>
                </c:pt>
                <c:pt idx="39">
                  <c:v>3565</c:v>
                </c:pt>
                <c:pt idx="40">
                  <c:v>4188</c:v>
                </c:pt>
                <c:pt idx="41">
                  <c:v>4629</c:v>
                </c:pt>
                <c:pt idx="42">
                  <c:v>4679</c:v>
                </c:pt>
                <c:pt idx="43">
                  <c:v>4497</c:v>
                </c:pt>
                <c:pt idx="44">
                  <c:v>4634</c:v>
                </c:pt>
                <c:pt idx="45">
                  <c:v>4952</c:v>
                </c:pt>
                <c:pt idx="46">
                  <c:v>4919</c:v>
                </c:pt>
                <c:pt idx="47">
                  <c:v>4802</c:v>
                </c:pt>
                <c:pt idx="48">
                  <c:v>4904</c:v>
                </c:pt>
                <c:pt idx="49">
                  <c:v>4887</c:v>
                </c:pt>
                <c:pt idx="50">
                  <c:v>4889</c:v>
                </c:pt>
                <c:pt idx="51">
                  <c:v>5174</c:v>
                </c:pt>
                <c:pt idx="52">
                  <c:v>5486</c:v>
                </c:pt>
                <c:pt idx="53">
                  <c:v>5480</c:v>
                </c:pt>
                <c:pt idx="54">
                  <c:v>5099</c:v>
                </c:pt>
                <c:pt idx="55">
                  <c:v>4913</c:v>
                </c:pt>
                <c:pt idx="56">
                  <c:v>5013</c:v>
                </c:pt>
                <c:pt idx="57">
                  <c:v>4920</c:v>
                </c:pt>
                <c:pt idx="58">
                  <c:v>4617</c:v>
                </c:pt>
                <c:pt idx="59">
                  <c:v>4407</c:v>
                </c:pt>
                <c:pt idx="60">
                  <c:v>4292</c:v>
                </c:pt>
                <c:pt idx="61">
                  <c:v>4138</c:v>
                </c:pt>
                <c:pt idx="62">
                  <c:v>4113</c:v>
                </c:pt>
                <c:pt idx="63">
                  <c:v>3967</c:v>
                </c:pt>
                <c:pt idx="64">
                  <c:v>4048</c:v>
                </c:pt>
                <c:pt idx="65">
                  <c:v>3925</c:v>
                </c:pt>
                <c:pt idx="66">
                  <c:v>3748</c:v>
                </c:pt>
                <c:pt idx="67">
                  <c:v>3345</c:v>
                </c:pt>
                <c:pt idx="68">
                  <c:v>3152</c:v>
                </c:pt>
                <c:pt idx="69">
                  <c:v>3026</c:v>
                </c:pt>
                <c:pt idx="70">
                  <c:v>3005</c:v>
                </c:pt>
                <c:pt idx="71">
                  <c:v>2687</c:v>
                </c:pt>
                <c:pt idx="72">
                  <c:v>2379</c:v>
                </c:pt>
                <c:pt idx="73">
                  <c:v>2098</c:v>
                </c:pt>
                <c:pt idx="74">
                  <c:v>1782</c:v>
                </c:pt>
                <c:pt idx="75">
                  <c:v>1710</c:v>
                </c:pt>
                <c:pt idx="76">
                  <c:v>1413</c:v>
                </c:pt>
                <c:pt idx="77">
                  <c:v>1206</c:v>
                </c:pt>
                <c:pt idx="78">
                  <c:v>1027</c:v>
                </c:pt>
                <c:pt idx="79">
                  <c:v>1056</c:v>
                </c:pt>
                <c:pt idx="80">
                  <c:v>899</c:v>
                </c:pt>
                <c:pt idx="81">
                  <c:v>874</c:v>
                </c:pt>
                <c:pt idx="82">
                  <c:v>865</c:v>
                </c:pt>
                <c:pt idx="83">
                  <c:v>964</c:v>
                </c:pt>
                <c:pt idx="84">
                  <c:v>928</c:v>
                </c:pt>
                <c:pt idx="85">
                  <c:v>963</c:v>
                </c:pt>
                <c:pt idx="86">
                  <c:v>802</c:v>
                </c:pt>
                <c:pt idx="87">
                  <c:v>782</c:v>
                </c:pt>
                <c:pt idx="88">
                  <c:v>825</c:v>
                </c:pt>
                <c:pt idx="89">
                  <c:v>882</c:v>
                </c:pt>
                <c:pt idx="90">
                  <c:v>812</c:v>
                </c:pt>
                <c:pt idx="91">
                  <c:v>831</c:v>
                </c:pt>
                <c:pt idx="92">
                  <c:v>847</c:v>
                </c:pt>
                <c:pt idx="93">
                  <c:v>759</c:v>
                </c:pt>
                <c:pt idx="94">
                  <c:v>775</c:v>
                </c:pt>
                <c:pt idx="95">
                  <c:v>739</c:v>
                </c:pt>
                <c:pt idx="96">
                  <c:v>751</c:v>
                </c:pt>
                <c:pt idx="97">
                  <c:v>729</c:v>
                </c:pt>
                <c:pt idx="98">
                  <c:v>661</c:v>
                </c:pt>
                <c:pt idx="99">
                  <c:v>705</c:v>
                </c:pt>
                <c:pt idx="100">
                  <c:v>667</c:v>
                </c:pt>
                <c:pt idx="101">
                  <c:v>522</c:v>
                </c:pt>
                <c:pt idx="102">
                  <c:v>555</c:v>
                </c:pt>
                <c:pt idx="103">
                  <c:v>548</c:v>
                </c:pt>
                <c:pt idx="104">
                  <c:v>598</c:v>
                </c:pt>
                <c:pt idx="105">
                  <c:v>529</c:v>
                </c:pt>
                <c:pt idx="106">
                  <c:v>436</c:v>
                </c:pt>
                <c:pt idx="107">
                  <c:v>484</c:v>
                </c:pt>
                <c:pt idx="108">
                  <c:v>452</c:v>
                </c:pt>
                <c:pt idx="109">
                  <c:v>412</c:v>
                </c:pt>
                <c:pt idx="110">
                  <c:v>497</c:v>
                </c:pt>
                <c:pt idx="111">
                  <c:v>451</c:v>
                </c:pt>
                <c:pt idx="112">
                  <c:v>425</c:v>
                </c:pt>
                <c:pt idx="113">
                  <c:v>532</c:v>
                </c:pt>
                <c:pt idx="114">
                  <c:v>513</c:v>
                </c:pt>
                <c:pt idx="115">
                  <c:v>413</c:v>
                </c:pt>
                <c:pt idx="116">
                  <c:v>388</c:v>
                </c:pt>
                <c:pt idx="117">
                  <c:v>493</c:v>
                </c:pt>
                <c:pt idx="118">
                  <c:v>409</c:v>
                </c:pt>
                <c:pt idx="119">
                  <c:v>405</c:v>
                </c:pt>
                <c:pt idx="120">
                  <c:v>455</c:v>
                </c:pt>
                <c:pt idx="121">
                  <c:v>565</c:v>
                </c:pt>
                <c:pt idx="122">
                  <c:v>464</c:v>
                </c:pt>
                <c:pt idx="123">
                  <c:v>551</c:v>
                </c:pt>
                <c:pt idx="124">
                  <c:v>629</c:v>
                </c:pt>
                <c:pt idx="125">
                  <c:v>633</c:v>
                </c:pt>
                <c:pt idx="126">
                  <c:v>705</c:v>
                </c:pt>
                <c:pt idx="127">
                  <c:v>803</c:v>
                </c:pt>
                <c:pt idx="128">
                  <c:v>906</c:v>
                </c:pt>
                <c:pt idx="129">
                  <c:v>1116</c:v>
                </c:pt>
                <c:pt idx="130">
                  <c:v>1181</c:v>
                </c:pt>
                <c:pt idx="131">
                  <c:v>1291</c:v>
                </c:pt>
                <c:pt idx="132">
                  <c:v>1479</c:v>
                </c:pt>
                <c:pt idx="133">
                  <c:v>1649</c:v>
                </c:pt>
                <c:pt idx="134">
                  <c:v>1788</c:v>
                </c:pt>
                <c:pt idx="135">
                  <c:v>1906</c:v>
                </c:pt>
                <c:pt idx="136">
                  <c:v>2095</c:v>
                </c:pt>
                <c:pt idx="137">
                  <c:v>2224</c:v>
                </c:pt>
                <c:pt idx="138">
                  <c:v>2586</c:v>
                </c:pt>
                <c:pt idx="139">
                  <c:v>2578</c:v>
                </c:pt>
                <c:pt idx="140">
                  <c:v>2833</c:v>
                </c:pt>
                <c:pt idx="141">
                  <c:v>2808</c:v>
                </c:pt>
                <c:pt idx="142">
                  <c:v>3054</c:v>
                </c:pt>
                <c:pt idx="143">
                  <c:v>3354</c:v>
                </c:pt>
                <c:pt idx="144">
                  <c:v>3429</c:v>
                </c:pt>
                <c:pt idx="145">
                  <c:v>3385</c:v>
                </c:pt>
                <c:pt idx="146">
                  <c:v>3236</c:v>
                </c:pt>
                <c:pt idx="147">
                  <c:v>3355</c:v>
                </c:pt>
                <c:pt idx="148">
                  <c:v>3173</c:v>
                </c:pt>
                <c:pt idx="149">
                  <c:v>3504</c:v>
                </c:pt>
                <c:pt idx="150">
                  <c:v>3325</c:v>
                </c:pt>
                <c:pt idx="151">
                  <c:v>3655</c:v>
                </c:pt>
                <c:pt idx="152">
                  <c:v>3261</c:v>
                </c:pt>
                <c:pt idx="153">
                  <c:v>3269</c:v>
                </c:pt>
                <c:pt idx="154">
                  <c:v>3458</c:v>
                </c:pt>
                <c:pt idx="155">
                  <c:v>3738</c:v>
                </c:pt>
                <c:pt idx="156">
                  <c:v>3812</c:v>
                </c:pt>
                <c:pt idx="157">
                  <c:v>3483</c:v>
                </c:pt>
                <c:pt idx="158">
                  <c:v>3770</c:v>
                </c:pt>
                <c:pt idx="159">
                  <c:v>3638</c:v>
                </c:pt>
                <c:pt idx="160">
                  <c:v>3645</c:v>
                </c:pt>
                <c:pt idx="161">
                  <c:v>3512</c:v>
                </c:pt>
                <c:pt idx="162">
                  <c:v>3249</c:v>
                </c:pt>
                <c:pt idx="163">
                  <c:v>3070</c:v>
                </c:pt>
                <c:pt idx="164">
                  <c:v>2624</c:v>
                </c:pt>
                <c:pt idx="165">
                  <c:v>2415</c:v>
                </c:pt>
                <c:pt idx="166">
                  <c:v>2292</c:v>
                </c:pt>
                <c:pt idx="167">
                  <c:v>2104</c:v>
                </c:pt>
                <c:pt idx="168">
                  <c:v>2181</c:v>
                </c:pt>
                <c:pt idx="169">
                  <c:v>1912</c:v>
                </c:pt>
                <c:pt idx="170">
                  <c:v>1681</c:v>
                </c:pt>
                <c:pt idx="171">
                  <c:v>1537</c:v>
                </c:pt>
                <c:pt idx="172">
                  <c:v>1261</c:v>
                </c:pt>
                <c:pt idx="173">
                  <c:v>1111</c:v>
                </c:pt>
                <c:pt idx="174">
                  <c:v>955</c:v>
                </c:pt>
                <c:pt idx="175">
                  <c:v>747</c:v>
                </c:pt>
                <c:pt idx="176">
                  <c:v>722</c:v>
                </c:pt>
                <c:pt idx="177">
                  <c:v>595</c:v>
                </c:pt>
                <c:pt idx="178">
                  <c:v>415</c:v>
                </c:pt>
                <c:pt idx="179">
                  <c:v>359</c:v>
                </c:pt>
                <c:pt idx="180">
                  <c:v>319</c:v>
                </c:pt>
                <c:pt idx="181">
                  <c:v>290</c:v>
                </c:pt>
                <c:pt idx="182">
                  <c:v>294</c:v>
                </c:pt>
                <c:pt idx="183">
                  <c:v>345</c:v>
                </c:pt>
                <c:pt idx="184">
                  <c:v>363</c:v>
                </c:pt>
                <c:pt idx="185">
                  <c:v>346</c:v>
                </c:pt>
                <c:pt idx="186">
                  <c:v>329</c:v>
                </c:pt>
                <c:pt idx="187">
                  <c:v>294</c:v>
                </c:pt>
                <c:pt idx="188">
                  <c:v>264</c:v>
                </c:pt>
                <c:pt idx="189">
                  <c:v>272</c:v>
                </c:pt>
                <c:pt idx="190">
                  <c:v>290</c:v>
                </c:pt>
                <c:pt idx="191">
                  <c:v>285</c:v>
                </c:pt>
                <c:pt idx="192">
                  <c:v>288</c:v>
                </c:pt>
                <c:pt idx="193">
                  <c:v>279</c:v>
                </c:pt>
                <c:pt idx="194">
                  <c:v>260</c:v>
                </c:pt>
                <c:pt idx="195">
                  <c:v>295</c:v>
                </c:pt>
                <c:pt idx="196">
                  <c:v>344</c:v>
                </c:pt>
                <c:pt idx="197">
                  <c:v>338</c:v>
                </c:pt>
                <c:pt idx="198">
                  <c:v>356</c:v>
                </c:pt>
                <c:pt idx="199">
                  <c:v>382</c:v>
                </c:pt>
                <c:pt idx="200">
                  <c:v>395</c:v>
                </c:pt>
                <c:pt idx="201">
                  <c:v>389</c:v>
                </c:pt>
                <c:pt idx="202">
                  <c:v>370</c:v>
                </c:pt>
                <c:pt idx="203">
                  <c:v>342</c:v>
                </c:pt>
                <c:pt idx="204">
                  <c:v>265</c:v>
                </c:pt>
                <c:pt idx="205">
                  <c:v>338</c:v>
                </c:pt>
                <c:pt idx="206">
                  <c:v>303</c:v>
                </c:pt>
                <c:pt idx="207">
                  <c:v>291</c:v>
                </c:pt>
                <c:pt idx="208">
                  <c:v>290</c:v>
                </c:pt>
                <c:pt idx="209">
                  <c:v>309</c:v>
                </c:pt>
                <c:pt idx="210">
                  <c:v>335</c:v>
                </c:pt>
                <c:pt idx="211">
                  <c:v>321</c:v>
                </c:pt>
                <c:pt idx="212">
                  <c:v>296</c:v>
                </c:pt>
                <c:pt idx="213">
                  <c:v>265</c:v>
                </c:pt>
                <c:pt idx="214">
                  <c:v>270</c:v>
                </c:pt>
                <c:pt idx="215">
                  <c:v>243</c:v>
                </c:pt>
                <c:pt idx="216">
                  <c:v>273</c:v>
                </c:pt>
                <c:pt idx="217">
                  <c:v>358</c:v>
                </c:pt>
                <c:pt idx="218">
                  <c:v>465</c:v>
                </c:pt>
                <c:pt idx="219">
                  <c:v>572</c:v>
                </c:pt>
                <c:pt idx="220">
                  <c:v>718</c:v>
                </c:pt>
                <c:pt idx="221">
                  <c:v>880</c:v>
                </c:pt>
                <c:pt idx="222">
                  <c:v>1047</c:v>
                </c:pt>
                <c:pt idx="223">
                  <c:v>1278</c:v>
                </c:pt>
                <c:pt idx="224">
                  <c:v>1522</c:v>
                </c:pt>
                <c:pt idx="225">
                  <c:v>1797</c:v>
                </c:pt>
                <c:pt idx="226">
                  <c:v>2130</c:v>
                </c:pt>
                <c:pt idx="227">
                  <c:v>2453</c:v>
                </c:pt>
                <c:pt idx="228">
                  <c:v>2772</c:v>
                </c:pt>
                <c:pt idx="229">
                  <c:v>3023</c:v>
                </c:pt>
                <c:pt idx="230">
                  <c:v>3268</c:v>
                </c:pt>
                <c:pt idx="231">
                  <c:v>3435</c:v>
                </c:pt>
                <c:pt idx="232">
                  <c:v>3446</c:v>
                </c:pt>
                <c:pt idx="233">
                  <c:v>3518</c:v>
                </c:pt>
                <c:pt idx="234">
                  <c:v>3742</c:v>
                </c:pt>
                <c:pt idx="235">
                  <c:v>3729</c:v>
                </c:pt>
                <c:pt idx="236">
                  <c:v>3811</c:v>
                </c:pt>
                <c:pt idx="237">
                  <c:v>3923</c:v>
                </c:pt>
                <c:pt idx="238">
                  <c:v>4174</c:v>
                </c:pt>
                <c:pt idx="239">
                  <c:v>4041</c:v>
                </c:pt>
                <c:pt idx="240">
                  <c:v>4124</c:v>
                </c:pt>
                <c:pt idx="241">
                  <c:v>4294</c:v>
                </c:pt>
                <c:pt idx="242">
                  <c:v>4169</c:v>
                </c:pt>
                <c:pt idx="243">
                  <c:v>4218</c:v>
                </c:pt>
                <c:pt idx="244">
                  <c:v>4328</c:v>
                </c:pt>
                <c:pt idx="245">
                  <c:v>4409</c:v>
                </c:pt>
                <c:pt idx="246">
                  <c:v>4367</c:v>
                </c:pt>
                <c:pt idx="247">
                  <c:v>4544</c:v>
                </c:pt>
                <c:pt idx="248">
                  <c:v>4576</c:v>
                </c:pt>
                <c:pt idx="249">
                  <c:v>4609</c:v>
                </c:pt>
                <c:pt idx="250">
                  <c:v>4615</c:v>
                </c:pt>
                <c:pt idx="251">
                  <c:v>4449</c:v>
                </c:pt>
                <c:pt idx="252">
                  <c:v>4543</c:v>
                </c:pt>
                <c:pt idx="253">
                  <c:v>4447</c:v>
                </c:pt>
                <c:pt idx="254">
                  <c:v>4253</c:v>
                </c:pt>
                <c:pt idx="255">
                  <c:v>4146</c:v>
                </c:pt>
                <c:pt idx="256">
                  <c:v>4099</c:v>
                </c:pt>
                <c:pt idx="257">
                  <c:v>3757</c:v>
                </c:pt>
                <c:pt idx="258">
                  <c:v>3647</c:v>
                </c:pt>
                <c:pt idx="259">
                  <c:v>3358</c:v>
                </c:pt>
                <c:pt idx="260">
                  <c:v>3190</c:v>
                </c:pt>
                <c:pt idx="261">
                  <c:v>2880</c:v>
                </c:pt>
                <c:pt idx="262">
                  <c:v>2609</c:v>
                </c:pt>
                <c:pt idx="263">
                  <c:v>2310</c:v>
                </c:pt>
                <c:pt idx="264">
                  <c:v>1900</c:v>
                </c:pt>
                <c:pt idx="265">
                  <c:v>1762</c:v>
                </c:pt>
                <c:pt idx="266">
                  <c:v>1529</c:v>
                </c:pt>
                <c:pt idx="267">
                  <c:v>1205</c:v>
                </c:pt>
                <c:pt idx="268">
                  <c:v>960</c:v>
                </c:pt>
                <c:pt idx="269">
                  <c:v>764</c:v>
                </c:pt>
                <c:pt idx="270">
                  <c:v>588</c:v>
                </c:pt>
                <c:pt idx="271">
                  <c:v>446</c:v>
                </c:pt>
                <c:pt idx="272">
                  <c:v>344</c:v>
                </c:pt>
                <c:pt idx="273">
                  <c:v>238</c:v>
                </c:pt>
                <c:pt idx="274">
                  <c:v>169</c:v>
                </c:pt>
                <c:pt idx="275">
                  <c:v>150</c:v>
                </c:pt>
                <c:pt idx="276">
                  <c:v>137</c:v>
                </c:pt>
                <c:pt idx="277">
                  <c:v>123</c:v>
                </c:pt>
                <c:pt idx="278">
                  <c:v>131</c:v>
                </c:pt>
                <c:pt idx="279">
                  <c:v>141</c:v>
                </c:pt>
                <c:pt idx="280">
                  <c:v>142</c:v>
                </c:pt>
                <c:pt idx="281">
                  <c:v>172</c:v>
                </c:pt>
                <c:pt idx="282">
                  <c:v>248</c:v>
                </c:pt>
                <c:pt idx="283">
                  <c:v>292</c:v>
                </c:pt>
                <c:pt idx="284">
                  <c:v>304</c:v>
                </c:pt>
                <c:pt idx="285">
                  <c:v>340</c:v>
                </c:pt>
                <c:pt idx="286">
                  <c:v>404</c:v>
                </c:pt>
                <c:pt idx="287">
                  <c:v>475</c:v>
                </c:pt>
                <c:pt idx="288">
                  <c:v>526</c:v>
                </c:pt>
                <c:pt idx="289">
                  <c:v>583</c:v>
                </c:pt>
                <c:pt idx="290">
                  <c:v>615</c:v>
                </c:pt>
                <c:pt idx="291">
                  <c:v>633</c:v>
                </c:pt>
                <c:pt idx="292">
                  <c:v>638</c:v>
                </c:pt>
                <c:pt idx="293">
                  <c:v>658</c:v>
                </c:pt>
                <c:pt idx="294">
                  <c:v>699</c:v>
                </c:pt>
                <c:pt idx="295">
                  <c:v>771</c:v>
                </c:pt>
                <c:pt idx="296">
                  <c:v>819</c:v>
                </c:pt>
                <c:pt idx="297">
                  <c:v>805</c:v>
                </c:pt>
                <c:pt idx="298">
                  <c:v>802</c:v>
                </c:pt>
                <c:pt idx="299">
                  <c:v>789</c:v>
                </c:pt>
                <c:pt idx="300">
                  <c:v>801</c:v>
                </c:pt>
                <c:pt idx="301">
                  <c:v>807</c:v>
                </c:pt>
                <c:pt idx="302">
                  <c:v>820</c:v>
                </c:pt>
                <c:pt idx="303">
                  <c:v>850</c:v>
                </c:pt>
                <c:pt idx="304">
                  <c:v>895</c:v>
                </c:pt>
                <c:pt idx="305">
                  <c:v>918</c:v>
                </c:pt>
                <c:pt idx="306">
                  <c:v>901</c:v>
                </c:pt>
                <c:pt idx="307">
                  <c:v>880</c:v>
                </c:pt>
                <c:pt idx="308">
                  <c:v>891</c:v>
                </c:pt>
                <c:pt idx="309">
                  <c:v>838</c:v>
                </c:pt>
                <c:pt idx="310">
                  <c:v>811</c:v>
                </c:pt>
                <c:pt idx="311">
                  <c:v>857</c:v>
                </c:pt>
                <c:pt idx="312">
                  <c:v>890</c:v>
                </c:pt>
                <c:pt idx="313">
                  <c:v>972</c:v>
                </c:pt>
                <c:pt idx="314">
                  <c:v>1089</c:v>
                </c:pt>
                <c:pt idx="315">
                  <c:v>1144</c:v>
                </c:pt>
                <c:pt idx="316">
                  <c:v>1210</c:v>
                </c:pt>
                <c:pt idx="317">
                  <c:v>1360</c:v>
                </c:pt>
                <c:pt idx="318">
                  <c:v>1487</c:v>
                </c:pt>
                <c:pt idx="319">
                  <c:v>1690</c:v>
                </c:pt>
                <c:pt idx="320">
                  <c:v>1916</c:v>
                </c:pt>
                <c:pt idx="321">
                  <c:v>2252</c:v>
                </c:pt>
                <c:pt idx="322">
                  <c:v>2461</c:v>
                </c:pt>
                <c:pt idx="323">
                  <c:v>2788</c:v>
                </c:pt>
                <c:pt idx="324">
                  <c:v>3067</c:v>
                </c:pt>
                <c:pt idx="325">
                  <c:v>3420</c:v>
                </c:pt>
                <c:pt idx="326">
                  <c:v>3656</c:v>
                </c:pt>
                <c:pt idx="327">
                  <c:v>4015</c:v>
                </c:pt>
                <c:pt idx="328">
                  <c:v>4208</c:v>
                </c:pt>
                <c:pt idx="329">
                  <c:v>4475</c:v>
                </c:pt>
                <c:pt idx="330">
                  <c:v>4559</c:v>
                </c:pt>
                <c:pt idx="331">
                  <c:v>4933</c:v>
                </c:pt>
                <c:pt idx="332">
                  <c:v>4996</c:v>
                </c:pt>
                <c:pt idx="333">
                  <c:v>5233</c:v>
                </c:pt>
                <c:pt idx="334">
                  <c:v>5231</c:v>
                </c:pt>
                <c:pt idx="335">
                  <c:v>5421</c:v>
                </c:pt>
                <c:pt idx="336">
                  <c:v>5379</c:v>
                </c:pt>
                <c:pt idx="337">
                  <c:v>5547</c:v>
                </c:pt>
                <c:pt idx="338">
                  <c:v>5425</c:v>
                </c:pt>
                <c:pt idx="339">
                  <c:v>5552</c:v>
                </c:pt>
                <c:pt idx="340">
                  <c:v>5543</c:v>
                </c:pt>
                <c:pt idx="341">
                  <c:v>5626</c:v>
                </c:pt>
                <c:pt idx="342">
                  <c:v>5578</c:v>
                </c:pt>
                <c:pt idx="343">
                  <c:v>5687</c:v>
                </c:pt>
                <c:pt idx="344">
                  <c:v>5496</c:v>
                </c:pt>
                <c:pt idx="345">
                  <c:v>5501</c:v>
                </c:pt>
                <c:pt idx="346">
                  <c:v>5372</c:v>
                </c:pt>
                <c:pt idx="347">
                  <c:v>5320</c:v>
                </c:pt>
                <c:pt idx="348">
                  <c:v>5083</c:v>
                </c:pt>
                <c:pt idx="349">
                  <c:v>5074</c:v>
                </c:pt>
                <c:pt idx="350">
                  <c:v>4705</c:v>
                </c:pt>
                <c:pt idx="351">
                  <c:v>4635</c:v>
                </c:pt>
                <c:pt idx="352">
                  <c:v>4321</c:v>
                </c:pt>
                <c:pt idx="353">
                  <c:v>4224</c:v>
                </c:pt>
                <c:pt idx="354">
                  <c:v>3858</c:v>
                </c:pt>
                <c:pt idx="355">
                  <c:v>3721</c:v>
                </c:pt>
                <c:pt idx="356">
                  <c:v>3318</c:v>
                </c:pt>
                <c:pt idx="357">
                  <c:v>3159</c:v>
                </c:pt>
                <c:pt idx="358">
                  <c:v>2835</c:v>
                </c:pt>
                <c:pt idx="359">
                  <c:v>2513</c:v>
                </c:pt>
                <c:pt idx="360">
                  <c:v>2197</c:v>
                </c:pt>
                <c:pt idx="361">
                  <c:v>1948</c:v>
                </c:pt>
                <c:pt idx="362">
                  <c:v>1619</c:v>
                </c:pt>
                <c:pt idx="363">
                  <c:v>1380</c:v>
                </c:pt>
                <c:pt idx="364">
                  <c:v>1175</c:v>
                </c:pt>
                <c:pt idx="365">
                  <c:v>972</c:v>
                </c:pt>
                <c:pt idx="366">
                  <c:v>744</c:v>
                </c:pt>
                <c:pt idx="367">
                  <c:v>549</c:v>
                </c:pt>
                <c:pt idx="368">
                  <c:v>419</c:v>
                </c:pt>
                <c:pt idx="369">
                  <c:v>326</c:v>
                </c:pt>
                <c:pt idx="370">
                  <c:v>275</c:v>
                </c:pt>
                <c:pt idx="371">
                  <c:v>228</c:v>
                </c:pt>
                <c:pt idx="372">
                  <c:v>188</c:v>
                </c:pt>
                <c:pt idx="373">
                  <c:v>195</c:v>
                </c:pt>
                <c:pt idx="374">
                  <c:v>220</c:v>
                </c:pt>
                <c:pt idx="375">
                  <c:v>218</c:v>
                </c:pt>
                <c:pt idx="376">
                  <c:v>228</c:v>
                </c:pt>
                <c:pt idx="377">
                  <c:v>260</c:v>
                </c:pt>
                <c:pt idx="378">
                  <c:v>268</c:v>
                </c:pt>
                <c:pt idx="379">
                  <c:v>261</c:v>
                </c:pt>
                <c:pt idx="380">
                  <c:v>280</c:v>
                </c:pt>
                <c:pt idx="381">
                  <c:v>313</c:v>
                </c:pt>
                <c:pt idx="382">
                  <c:v>298</c:v>
                </c:pt>
                <c:pt idx="383">
                  <c:v>292</c:v>
                </c:pt>
                <c:pt idx="384">
                  <c:v>301</c:v>
                </c:pt>
                <c:pt idx="385">
                  <c:v>317</c:v>
                </c:pt>
                <c:pt idx="386">
                  <c:v>323</c:v>
                </c:pt>
                <c:pt idx="387">
                  <c:v>287</c:v>
                </c:pt>
                <c:pt idx="388">
                  <c:v>267</c:v>
                </c:pt>
                <c:pt idx="389">
                  <c:v>295</c:v>
                </c:pt>
                <c:pt idx="390">
                  <c:v>195</c:v>
                </c:pt>
                <c:pt idx="391">
                  <c:v>175</c:v>
                </c:pt>
                <c:pt idx="392">
                  <c:v>174</c:v>
                </c:pt>
                <c:pt idx="393">
                  <c:v>151</c:v>
                </c:pt>
                <c:pt idx="394">
                  <c:v>106</c:v>
                </c:pt>
                <c:pt idx="395">
                  <c:v>88</c:v>
                </c:pt>
                <c:pt idx="396">
                  <c:v>92</c:v>
                </c:pt>
                <c:pt idx="397">
                  <c:v>121</c:v>
                </c:pt>
                <c:pt idx="398">
                  <c:v>174</c:v>
                </c:pt>
                <c:pt idx="399">
                  <c:v>185</c:v>
                </c:pt>
                <c:pt idx="400">
                  <c:v>182</c:v>
                </c:pt>
                <c:pt idx="401">
                  <c:v>231</c:v>
                </c:pt>
                <c:pt idx="402">
                  <c:v>208</c:v>
                </c:pt>
                <c:pt idx="403">
                  <c:v>230</c:v>
                </c:pt>
                <c:pt idx="404">
                  <c:v>228</c:v>
                </c:pt>
                <c:pt idx="405">
                  <c:v>215</c:v>
                </c:pt>
                <c:pt idx="406">
                  <c:v>387</c:v>
                </c:pt>
                <c:pt idx="407">
                  <c:v>308</c:v>
                </c:pt>
                <c:pt idx="408">
                  <c:v>296</c:v>
                </c:pt>
                <c:pt idx="409">
                  <c:v>423</c:v>
                </c:pt>
                <c:pt idx="410">
                  <c:v>580</c:v>
                </c:pt>
                <c:pt idx="411">
                  <c:v>704</c:v>
                </c:pt>
                <c:pt idx="412">
                  <c:v>888</c:v>
                </c:pt>
                <c:pt idx="413">
                  <c:v>987</c:v>
                </c:pt>
                <c:pt idx="414">
                  <c:v>1081</c:v>
                </c:pt>
                <c:pt idx="415">
                  <c:v>1275</c:v>
                </c:pt>
                <c:pt idx="416">
                  <c:v>1410</c:v>
                </c:pt>
                <c:pt idx="417">
                  <c:v>1535</c:v>
                </c:pt>
                <c:pt idx="418">
                  <c:v>1776</c:v>
                </c:pt>
                <c:pt idx="419">
                  <c:v>2105</c:v>
                </c:pt>
                <c:pt idx="420">
                  <c:v>2296</c:v>
                </c:pt>
                <c:pt idx="421">
                  <c:v>2646</c:v>
                </c:pt>
                <c:pt idx="422">
                  <c:v>2688</c:v>
                </c:pt>
                <c:pt idx="423">
                  <c:v>3013</c:v>
                </c:pt>
                <c:pt idx="424">
                  <c:v>3138</c:v>
                </c:pt>
                <c:pt idx="425">
                  <c:v>3199</c:v>
                </c:pt>
                <c:pt idx="426">
                  <c:v>3294</c:v>
                </c:pt>
                <c:pt idx="427">
                  <c:v>3388</c:v>
                </c:pt>
                <c:pt idx="428">
                  <c:v>3334</c:v>
                </c:pt>
                <c:pt idx="429">
                  <c:v>3344</c:v>
                </c:pt>
                <c:pt idx="430">
                  <c:v>3604</c:v>
                </c:pt>
                <c:pt idx="431">
                  <c:v>4057</c:v>
                </c:pt>
                <c:pt idx="432">
                  <c:v>4349</c:v>
                </c:pt>
                <c:pt idx="433">
                  <c:v>4556</c:v>
                </c:pt>
                <c:pt idx="434">
                  <c:v>4614</c:v>
                </c:pt>
                <c:pt idx="435">
                  <c:v>4749</c:v>
                </c:pt>
                <c:pt idx="436">
                  <c:v>4955</c:v>
                </c:pt>
                <c:pt idx="437">
                  <c:v>5074</c:v>
                </c:pt>
                <c:pt idx="438">
                  <c:v>5192</c:v>
                </c:pt>
                <c:pt idx="439">
                  <c:v>4875</c:v>
                </c:pt>
                <c:pt idx="440">
                  <c:v>4544</c:v>
                </c:pt>
                <c:pt idx="441">
                  <c:v>4927</c:v>
                </c:pt>
                <c:pt idx="442">
                  <c:v>4670</c:v>
                </c:pt>
                <c:pt idx="443">
                  <c:v>4245</c:v>
                </c:pt>
                <c:pt idx="444">
                  <c:v>4081</c:v>
                </c:pt>
                <c:pt idx="445">
                  <c:v>4112</c:v>
                </c:pt>
                <c:pt idx="446">
                  <c:v>3683</c:v>
                </c:pt>
                <c:pt idx="447">
                  <c:v>3687</c:v>
                </c:pt>
                <c:pt idx="448">
                  <c:v>3660</c:v>
                </c:pt>
                <c:pt idx="449">
                  <c:v>3767</c:v>
                </c:pt>
                <c:pt idx="450">
                  <c:v>3127</c:v>
                </c:pt>
                <c:pt idx="451">
                  <c:v>2731</c:v>
                </c:pt>
                <c:pt idx="452">
                  <c:v>2248</c:v>
                </c:pt>
                <c:pt idx="453">
                  <c:v>2050</c:v>
                </c:pt>
                <c:pt idx="454">
                  <c:v>1853</c:v>
                </c:pt>
                <c:pt idx="455">
                  <c:v>1825</c:v>
                </c:pt>
                <c:pt idx="456">
                  <c:v>1750</c:v>
                </c:pt>
                <c:pt idx="457">
                  <c:v>1892</c:v>
                </c:pt>
                <c:pt idx="458">
                  <c:v>1604</c:v>
                </c:pt>
                <c:pt idx="459">
                  <c:v>1470</c:v>
                </c:pt>
                <c:pt idx="460">
                  <c:v>1267</c:v>
                </c:pt>
                <c:pt idx="461">
                  <c:v>1015</c:v>
                </c:pt>
                <c:pt idx="462">
                  <c:v>815</c:v>
                </c:pt>
                <c:pt idx="463">
                  <c:v>700</c:v>
                </c:pt>
                <c:pt idx="464">
                  <c:v>713</c:v>
                </c:pt>
                <c:pt idx="465">
                  <c:v>646</c:v>
                </c:pt>
                <c:pt idx="466">
                  <c:v>664</c:v>
                </c:pt>
                <c:pt idx="467">
                  <c:v>716</c:v>
                </c:pt>
                <c:pt idx="468">
                  <c:v>718</c:v>
                </c:pt>
                <c:pt idx="469">
                  <c:v>637</c:v>
                </c:pt>
                <c:pt idx="470">
                  <c:v>563</c:v>
                </c:pt>
                <c:pt idx="471">
                  <c:v>525</c:v>
                </c:pt>
                <c:pt idx="472">
                  <c:v>467</c:v>
                </c:pt>
                <c:pt idx="473">
                  <c:v>398</c:v>
                </c:pt>
                <c:pt idx="474">
                  <c:v>402</c:v>
                </c:pt>
                <c:pt idx="475">
                  <c:v>429</c:v>
                </c:pt>
                <c:pt idx="476">
                  <c:v>516</c:v>
                </c:pt>
                <c:pt idx="477">
                  <c:v>605</c:v>
                </c:pt>
                <c:pt idx="478">
                  <c:v>622</c:v>
                </c:pt>
                <c:pt idx="479">
                  <c:v>724</c:v>
                </c:pt>
                <c:pt idx="480">
                  <c:v>768</c:v>
                </c:pt>
                <c:pt idx="481">
                  <c:v>821</c:v>
                </c:pt>
                <c:pt idx="482">
                  <c:v>859</c:v>
                </c:pt>
                <c:pt idx="483">
                  <c:v>906</c:v>
                </c:pt>
                <c:pt idx="484">
                  <c:v>826</c:v>
                </c:pt>
                <c:pt idx="485">
                  <c:v>871</c:v>
                </c:pt>
                <c:pt idx="486">
                  <c:v>931</c:v>
                </c:pt>
                <c:pt idx="487">
                  <c:v>1010</c:v>
                </c:pt>
                <c:pt idx="488">
                  <c:v>1158</c:v>
                </c:pt>
                <c:pt idx="489">
                  <c:v>1243</c:v>
                </c:pt>
                <c:pt idx="490">
                  <c:v>1274</c:v>
                </c:pt>
                <c:pt idx="491">
                  <c:v>1480</c:v>
                </c:pt>
                <c:pt idx="492">
                  <c:v>1442</c:v>
                </c:pt>
                <c:pt idx="493">
                  <c:v>1467</c:v>
                </c:pt>
                <c:pt idx="494">
                  <c:v>1293</c:v>
                </c:pt>
                <c:pt idx="495">
                  <c:v>1268</c:v>
                </c:pt>
                <c:pt idx="496">
                  <c:v>1315</c:v>
                </c:pt>
                <c:pt idx="497">
                  <c:v>1360</c:v>
                </c:pt>
                <c:pt idx="498">
                  <c:v>1366</c:v>
                </c:pt>
                <c:pt idx="499">
                  <c:v>1404</c:v>
                </c:pt>
                <c:pt idx="500">
                  <c:v>1379</c:v>
                </c:pt>
                <c:pt idx="501">
                  <c:v>1240</c:v>
                </c:pt>
                <c:pt idx="502">
                  <c:v>1374</c:v>
                </c:pt>
                <c:pt idx="503">
                  <c:v>1301</c:v>
                </c:pt>
                <c:pt idx="504">
                  <c:v>1410</c:v>
                </c:pt>
                <c:pt idx="505">
                  <c:v>1476</c:v>
                </c:pt>
                <c:pt idx="506">
                  <c:v>1349</c:v>
                </c:pt>
                <c:pt idx="507">
                  <c:v>1324</c:v>
                </c:pt>
                <c:pt idx="508">
                  <c:v>1425</c:v>
                </c:pt>
                <c:pt idx="509">
                  <c:v>1303</c:v>
                </c:pt>
                <c:pt idx="510">
                  <c:v>1279</c:v>
                </c:pt>
                <c:pt idx="511">
                  <c:v>1519</c:v>
                </c:pt>
                <c:pt idx="512">
                  <c:v>1784</c:v>
                </c:pt>
                <c:pt idx="513">
                  <c:v>1794</c:v>
                </c:pt>
                <c:pt idx="514">
                  <c:v>1963</c:v>
                </c:pt>
                <c:pt idx="515">
                  <c:v>2184</c:v>
                </c:pt>
                <c:pt idx="516">
                  <c:v>2354</c:v>
                </c:pt>
                <c:pt idx="517">
                  <c:v>2582</c:v>
                </c:pt>
                <c:pt idx="518">
                  <c:v>2594</c:v>
                </c:pt>
                <c:pt idx="519">
                  <c:v>2849</c:v>
                </c:pt>
                <c:pt idx="520">
                  <c:v>3167</c:v>
                </c:pt>
                <c:pt idx="521">
                  <c:v>3256</c:v>
                </c:pt>
                <c:pt idx="522">
                  <c:v>3276</c:v>
                </c:pt>
                <c:pt idx="523">
                  <c:v>3809</c:v>
                </c:pt>
                <c:pt idx="524">
                  <c:v>3905</c:v>
                </c:pt>
                <c:pt idx="525">
                  <c:v>4082</c:v>
                </c:pt>
                <c:pt idx="526">
                  <c:v>4329</c:v>
                </c:pt>
                <c:pt idx="527">
                  <c:v>4404</c:v>
                </c:pt>
                <c:pt idx="528">
                  <c:v>4200</c:v>
                </c:pt>
                <c:pt idx="529">
                  <c:v>4316</c:v>
                </c:pt>
                <c:pt idx="530">
                  <c:v>4600</c:v>
                </c:pt>
                <c:pt idx="531">
                  <c:v>4635</c:v>
                </c:pt>
                <c:pt idx="532">
                  <c:v>5018</c:v>
                </c:pt>
                <c:pt idx="533">
                  <c:v>4939</c:v>
                </c:pt>
                <c:pt idx="534">
                  <c:v>4855</c:v>
                </c:pt>
                <c:pt idx="535">
                  <c:v>4822</c:v>
                </c:pt>
                <c:pt idx="536">
                  <c:v>5236</c:v>
                </c:pt>
                <c:pt idx="537">
                  <c:v>5023</c:v>
                </c:pt>
                <c:pt idx="538">
                  <c:v>4521</c:v>
                </c:pt>
                <c:pt idx="539">
                  <c:v>4955</c:v>
                </c:pt>
                <c:pt idx="540">
                  <c:v>5306</c:v>
                </c:pt>
                <c:pt idx="541">
                  <c:v>5187</c:v>
                </c:pt>
                <c:pt idx="542">
                  <c:v>4723</c:v>
                </c:pt>
                <c:pt idx="543">
                  <c:v>4752</c:v>
                </c:pt>
                <c:pt idx="544">
                  <c:v>4984</c:v>
                </c:pt>
                <c:pt idx="545">
                  <c:v>4327</c:v>
                </c:pt>
                <c:pt idx="546">
                  <c:v>4251</c:v>
                </c:pt>
                <c:pt idx="547">
                  <c:v>3906</c:v>
                </c:pt>
                <c:pt idx="548">
                  <c:v>3939</c:v>
                </c:pt>
                <c:pt idx="549">
                  <c:v>4004</c:v>
                </c:pt>
                <c:pt idx="550">
                  <c:v>3665</c:v>
                </c:pt>
                <c:pt idx="551">
                  <c:v>3361</c:v>
                </c:pt>
                <c:pt idx="552">
                  <c:v>3210</c:v>
                </c:pt>
                <c:pt idx="553">
                  <c:v>2947</c:v>
                </c:pt>
                <c:pt idx="554">
                  <c:v>2659</c:v>
                </c:pt>
                <c:pt idx="555">
                  <c:v>2524</c:v>
                </c:pt>
                <c:pt idx="556">
                  <c:v>2212</c:v>
                </c:pt>
                <c:pt idx="557">
                  <c:v>2160</c:v>
                </c:pt>
                <c:pt idx="558">
                  <c:v>1827</c:v>
                </c:pt>
                <c:pt idx="559">
                  <c:v>1497</c:v>
                </c:pt>
                <c:pt idx="560">
                  <c:v>1344</c:v>
                </c:pt>
                <c:pt idx="561">
                  <c:v>1137</c:v>
                </c:pt>
                <c:pt idx="562">
                  <c:v>898</c:v>
                </c:pt>
                <c:pt idx="563">
                  <c:v>679</c:v>
                </c:pt>
                <c:pt idx="564">
                  <c:v>582</c:v>
                </c:pt>
                <c:pt idx="565">
                  <c:v>548</c:v>
                </c:pt>
                <c:pt idx="566">
                  <c:v>432</c:v>
                </c:pt>
                <c:pt idx="567">
                  <c:v>342</c:v>
                </c:pt>
                <c:pt idx="568">
                  <c:v>345</c:v>
                </c:pt>
                <c:pt idx="569">
                  <c:v>317</c:v>
                </c:pt>
                <c:pt idx="570">
                  <c:v>295</c:v>
                </c:pt>
                <c:pt idx="571">
                  <c:v>318</c:v>
                </c:pt>
                <c:pt idx="572">
                  <c:v>333</c:v>
                </c:pt>
                <c:pt idx="573">
                  <c:v>365</c:v>
                </c:pt>
                <c:pt idx="574">
                  <c:v>376</c:v>
                </c:pt>
                <c:pt idx="575">
                  <c:v>397</c:v>
                </c:pt>
                <c:pt idx="576">
                  <c:v>384</c:v>
                </c:pt>
                <c:pt idx="577">
                  <c:v>386</c:v>
                </c:pt>
                <c:pt idx="578">
                  <c:v>404</c:v>
                </c:pt>
                <c:pt idx="579">
                  <c:v>419</c:v>
                </c:pt>
                <c:pt idx="580">
                  <c:v>452</c:v>
                </c:pt>
                <c:pt idx="581">
                  <c:v>468</c:v>
                </c:pt>
                <c:pt idx="582">
                  <c:v>460</c:v>
                </c:pt>
                <c:pt idx="583">
                  <c:v>458</c:v>
                </c:pt>
                <c:pt idx="584">
                  <c:v>460</c:v>
                </c:pt>
                <c:pt idx="585">
                  <c:v>475</c:v>
                </c:pt>
                <c:pt idx="586">
                  <c:v>461</c:v>
                </c:pt>
                <c:pt idx="587">
                  <c:v>439</c:v>
                </c:pt>
                <c:pt idx="588">
                  <c:v>429</c:v>
                </c:pt>
                <c:pt idx="589">
                  <c:v>429</c:v>
                </c:pt>
                <c:pt idx="590">
                  <c:v>400</c:v>
                </c:pt>
                <c:pt idx="591">
                  <c:v>374</c:v>
                </c:pt>
                <c:pt idx="592">
                  <c:v>333</c:v>
                </c:pt>
                <c:pt idx="593">
                  <c:v>324</c:v>
                </c:pt>
                <c:pt idx="594">
                  <c:v>326</c:v>
                </c:pt>
                <c:pt idx="595">
                  <c:v>347</c:v>
                </c:pt>
                <c:pt idx="596">
                  <c:v>386</c:v>
                </c:pt>
                <c:pt idx="597">
                  <c:v>413</c:v>
                </c:pt>
                <c:pt idx="598">
                  <c:v>434</c:v>
                </c:pt>
                <c:pt idx="599">
                  <c:v>423</c:v>
                </c:pt>
                <c:pt idx="600">
                  <c:v>481</c:v>
                </c:pt>
                <c:pt idx="601">
                  <c:v>541</c:v>
                </c:pt>
                <c:pt idx="602">
                  <c:v>672</c:v>
                </c:pt>
                <c:pt idx="603">
                  <c:v>772</c:v>
                </c:pt>
                <c:pt idx="604">
                  <c:v>912</c:v>
                </c:pt>
                <c:pt idx="605">
                  <c:v>1060</c:v>
                </c:pt>
                <c:pt idx="606">
                  <c:v>1279</c:v>
                </c:pt>
                <c:pt idx="607">
                  <c:v>1511</c:v>
                </c:pt>
                <c:pt idx="608">
                  <c:v>1763</c:v>
                </c:pt>
                <c:pt idx="609">
                  <c:v>2035</c:v>
                </c:pt>
                <c:pt idx="610">
                  <c:v>2359</c:v>
                </c:pt>
                <c:pt idx="611">
                  <c:v>2656</c:v>
                </c:pt>
                <c:pt idx="612">
                  <c:v>2948</c:v>
                </c:pt>
                <c:pt idx="613">
                  <c:v>3277</c:v>
                </c:pt>
                <c:pt idx="614">
                  <c:v>3515</c:v>
                </c:pt>
                <c:pt idx="615">
                  <c:v>3700</c:v>
                </c:pt>
                <c:pt idx="616">
                  <c:v>3961</c:v>
                </c:pt>
                <c:pt idx="617">
                  <c:v>3996</c:v>
                </c:pt>
                <c:pt idx="618">
                  <c:v>4177</c:v>
                </c:pt>
                <c:pt idx="619">
                  <c:v>4374</c:v>
                </c:pt>
                <c:pt idx="620">
                  <c:v>4328</c:v>
                </c:pt>
                <c:pt idx="621">
                  <c:v>4351</c:v>
                </c:pt>
                <c:pt idx="622">
                  <c:v>4243</c:v>
                </c:pt>
                <c:pt idx="623">
                  <c:v>4387</c:v>
                </c:pt>
                <c:pt idx="624">
                  <c:v>4429</c:v>
                </c:pt>
                <c:pt idx="625">
                  <c:v>4509</c:v>
                </c:pt>
                <c:pt idx="626">
                  <c:v>4791</c:v>
                </c:pt>
                <c:pt idx="627">
                  <c:v>4712</c:v>
                </c:pt>
                <c:pt idx="628">
                  <c:v>4822</c:v>
                </c:pt>
                <c:pt idx="629">
                  <c:v>4923</c:v>
                </c:pt>
                <c:pt idx="630">
                  <c:v>4826</c:v>
                </c:pt>
                <c:pt idx="631">
                  <c:v>4952</c:v>
                </c:pt>
                <c:pt idx="632">
                  <c:v>5003</c:v>
                </c:pt>
                <c:pt idx="633">
                  <c:v>5013</c:v>
                </c:pt>
                <c:pt idx="634">
                  <c:v>4813</c:v>
                </c:pt>
                <c:pt idx="635">
                  <c:v>4857</c:v>
                </c:pt>
                <c:pt idx="636">
                  <c:v>4746</c:v>
                </c:pt>
                <c:pt idx="637">
                  <c:v>4634</c:v>
                </c:pt>
                <c:pt idx="638">
                  <c:v>4527</c:v>
                </c:pt>
                <c:pt idx="639">
                  <c:v>4362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</c:numCache>
            </c:numRef>
          </c:val>
        </c:ser>
        <c:ser>
          <c:idx val="2"/>
          <c:order val="2"/>
          <c:tx>
            <c:strRef>
              <c:f>Sum!$D$1</c:f>
              <c:strCache>
                <c:ptCount val="1"/>
                <c:pt idx="0">
                  <c:v>Enbw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cat>
            <c:numRef>
              <c:f>Sum!$A$2:$A$769</c:f>
              <c:numCache>
                <c:formatCode>dd/mm/yyyy\ hh:mm</c:formatCode>
                <c:ptCount val="768"/>
                <c:pt idx="0">
                  <c:v>41039.999999969492</c:v>
                </c:pt>
                <c:pt idx="1">
                  <c:v>41040.010416636163</c:v>
                </c:pt>
                <c:pt idx="2">
                  <c:v>41040.020833302835</c:v>
                </c:pt>
                <c:pt idx="3">
                  <c:v>41040.031249969485</c:v>
                </c:pt>
                <c:pt idx="4">
                  <c:v>41040.041666636156</c:v>
                </c:pt>
                <c:pt idx="5">
                  <c:v>41040.052083302828</c:v>
                </c:pt>
                <c:pt idx="6">
                  <c:v>41040.062499969485</c:v>
                </c:pt>
                <c:pt idx="7">
                  <c:v>41040.072916636149</c:v>
                </c:pt>
                <c:pt idx="8">
                  <c:v>41040.083333302813</c:v>
                </c:pt>
                <c:pt idx="9">
                  <c:v>41040.09374996947</c:v>
                </c:pt>
                <c:pt idx="10">
                  <c:v>41040.104166636134</c:v>
                </c:pt>
                <c:pt idx="11">
                  <c:v>41040.114583302813</c:v>
                </c:pt>
                <c:pt idx="12">
                  <c:v>41040.12499996947</c:v>
                </c:pt>
                <c:pt idx="13">
                  <c:v>41040.135416636134</c:v>
                </c:pt>
                <c:pt idx="14">
                  <c:v>41040.145833302799</c:v>
                </c:pt>
                <c:pt idx="15">
                  <c:v>41040.156249969463</c:v>
                </c:pt>
                <c:pt idx="16">
                  <c:v>41040.166666636127</c:v>
                </c:pt>
                <c:pt idx="17">
                  <c:v>41040.177083302784</c:v>
                </c:pt>
                <c:pt idx="18">
                  <c:v>41040.187499969456</c:v>
                </c:pt>
                <c:pt idx="19">
                  <c:v>41040.19791663612</c:v>
                </c:pt>
                <c:pt idx="20">
                  <c:v>41040.208333302791</c:v>
                </c:pt>
                <c:pt idx="21">
                  <c:v>41040.218749969441</c:v>
                </c:pt>
                <c:pt idx="22">
                  <c:v>41040.229166636098</c:v>
                </c:pt>
                <c:pt idx="23">
                  <c:v>41040.239583302777</c:v>
                </c:pt>
                <c:pt idx="24">
                  <c:v>41040.249999969434</c:v>
                </c:pt>
                <c:pt idx="25">
                  <c:v>41040.260416636105</c:v>
                </c:pt>
                <c:pt idx="26">
                  <c:v>41040.270833302769</c:v>
                </c:pt>
                <c:pt idx="27">
                  <c:v>41040.281249969434</c:v>
                </c:pt>
                <c:pt idx="28">
                  <c:v>41040.291666636083</c:v>
                </c:pt>
                <c:pt idx="29">
                  <c:v>41040.302083302762</c:v>
                </c:pt>
                <c:pt idx="30">
                  <c:v>41040.312499969434</c:v>
                </c:pt>
                <c:pt idx="31">
                  <c:v>41040.322916636091</c:v>
                </c:pt>
                <c:pt idx="32">
                  <c:v>41040.333333302762</c:v>
                </c:pt>
                <c:pt idx="33">
                  <c:v>41040.343749969412</c:v>
                </c:pt>
                <c:pt idx="34">
                  <c:v>41040.354166636083</c:v>
                </c:pt>
                <c:pt idx="35">
                  <c:v>41040.364583302748</c:v>
                </c:pt>
                <c:pt idx="36">
                  <c:v>41040.374999969412</c:v>
                </c:pt>
                <c:pt idx="37">
                  <c:v>41040.385416636083</c:v>
                </c:pt>
                <c:pt idx="38">
                  <c:v>41040.39583330274</c:v>
                </c:pt>
                <c:pt idx="39">
                  <c:v>41040.406249969412</c:v>
                </c:pt>
                <c:pt idx="40">
                  <c:v>41040.416666636069</c:v>
                </c:pt>
                <c:pt idx="41">
                  <c:v>41040.427083302726</c:v>
                </c:pt>
                <c:pt idx="42">
                  <c:v>41040.43749996939</c:v>
                </c:pt>
                <c:pt idx="43">
                  <c:v>41040.447916636062</c:v>
                </c:pt>
                <c:pt idx="44">
                  <c:v>41040.45833330274</c:v>
                </c:pt>
                <c:pt idx="45">
                  <c:v>41040.468749969383</c:v>
                </c:pt>
                <c:pt idx="46">
                  <c:v>41040.479166636054</c:v>
                </c:pt>
                <c:pt idx="47">
                  <c:v>41040.489583302719</c:v>
                </c:pt>
                <c:pt idx="48">
                  <c:v>41040.499999969375</c:v>
                </c:pt>
                <c:pt idx="49">
                  <c:v>41040.510416636047</c:v>
                </c:pt>
                <c:pt idx="50">
                  <c:v>41040.520833302711</c:v>
                </c:pt>
                <c:pt idx="51">
                  <c:v>41040.531249969375</c:v>
                </c:pt>
                <c:pt idx="52">
                  <c:v>41040.541666636032</c:v>
                </c:pt>
                <c:pt idx="53">
                  <c:v>41040.552083302711</c:v>
                </c:pt>
                <c:pt idx="54">
                  <c:v>41040.562499969361</c:v>
                </c:pt>
                <c:pt idx="55">
                  <c:v>41040.572916636032</c:v>
                </c:pt>
                <c:pt idx="56">
                  <c:v>41040.583333302697</c:v>
                </c:pt>
                <c:pt idx="57">
                  <c:v>41040.593749969346</c:v>
                </c:pt>
                <c:pt idx="58">
                  <c:v>41040.604166636025</c:v>
                </c:pt>
                <c:pt idx="59">
                  <c:v>41040.614583302689</c:v>
                </c:pt>
                <c:pt idx="60">
                  <c:v>41040.624999969354</c:v>
                </c:pt>
                <c:pt idx="61">
                  <c:v>41040.635416636011</c:v>
                </c:pt>
                <c:pt idx="62">
                  <c:v>41040.645833302682</c:v>
                </c:pt>
                <c:pt idx="63">
                  <c:v>41040.656249969346</c:v>
                </c:pt>
                <c:pt idx="64">
                  <c:v>41040.666666636003</c:v>
                </c:pt>
                <c:pt idx="65">
                  <c:v>41040.677083302675</c:v>
                </c:pt>
                <c:pt idx="66">
                  <c:v>41040.687499969332</c:v>
                </c:pt>
                <c:pt idx="67">
                  <c:v>41040.697916635996</c:v>
                </c:pt>
                <c:pt idx="68">
                  <c:v>41040.708333302668</c:v>
                </c:pt>
                <c:pt idx="69">
                  <c:v>41040.718749969325</c:v>
                </c:pt>
                <c:pt idx="70">
                  <c:v>41040.729166635982</c:v>
                </c:pt>
                <c:pt idx="71">
                  <c:v>41040.739583302653</c:v>
                </c:pt>
                <c:pt idx="72">
                  <c:v>41040.749999969325</c:v>
                </c:pt>
                <c:pt idx="73">
                  <c:v>41040.760416635982</c:v>
                </c:pt>
                <c:pt idx="74">
                  <c:v>41040.770833302653</c:v>
                </c:pt>
                <c:pt idx="75">
                  <c:v>41040.78124996931</c:v>
                </c:pt>
                <c:pt idx="76">
                  <c:v>41040.791666635967</c:v>
                </c:pt>
                <c:pt idx="77">
                  <c:v>41040.802083302646</c:v>
                </c:pt>
                <c:pt idx="78">
                  <c:v>41040.81249996931</c:v>
                </c:pt>
                <c:pt idx="79">
                  <c:v>41040.822916635982</c:v>
                </c:pt>
                <c:pt idx="80">
                  <c:v>41040.833333302638</c:v>
                </c:pt>
                <c:pt idx="81">
                  <c:v>41040.843749969295</c:v>
                </c:pt>
                <c:pt idx="82">
                  <c:v>41040.854166635967</c:v>
                </c:pt>
                <c:pt idx="83">
                  <c:v>41040.864583302631</c:v>
                </c:pt>
                <c:pt idx="84">
                  <c:v>41040.874999969295</c:v>
                </c:pt>
                <c:pt idx="85">
                  <c:v>41040.88541663596</c:v>
                </c:pt>
                <c:pt idx="86">
                  <c:v>41040.895833302631</c:v>
                </c:pt>
                <c:pt idx="87">
                  <c:v>41040.906249969288</c:v>
                </c:pt>
                <c:pt idx="88">
                  <c:v>41040.916666635952</c:v>
                </c:pt>
                <c:pt idx="89">
                  <c:v>41040.927083302609</c:v>
                </c:pt>
                <c:pt idx="90">
                  <c:v>41040.937499969274</c:v>
                </c:pt>
                <c:pt idx="91">
                  <c:v>41040.947916635945</c:v>
                </c:pt>
                <c:pt idx="92">
                  <c:v>41040.958333302617</c:v>
                </c:pt>
                <c:pt idx="93">
                  <c:v>41040.968749969274</c:v>
                </c:pt>
                <c:pt idx="94">
                  <c:v>41040.979166635931</c:v>
                </c:pt>
                <c:pt idx="95">
                  <c:v>41040.989583302602</c:v>
                </c:pt>
                <c:pt idx="96">
                  <c:v>41040.999999969259</c:v>
                </c:pt>
                <c:pt idx="97">
                  <c:v>41041.010416635931</c:v>
                </c:pt>
                <c:pt idx="98">
                  <c:v>41041.020833302602</c:v>
                </c:pt>
                <c:pt idx="99">
                  <c:v>41041.031249969252</c:v>
                </c:pt>
                <c:pt idx="100">
                  <c:v>41041.041666635916</c:v>
                </c:pt>
                <c:pt idx="101">
                  <c:v>41041.052083302595</c:v>
                </c:pt>
                <c:pt idx="102">
                  <c:v>41041.062499969245</c:v>
                </c:pt>
                <c:pt idx="103">
                  <c:v>41041.072916635916</c:v>
                </c:pt>
                <c:pt idx="104">
                  <c:v>41041.083333302588</c:v>
                </c:pt>
                <c:pt idx="105">
                  <c:v>41041.09374996923</c:v>
                </c:pt>
                <c:pt idx="106">
                  <c:v>41041.104166635901</c:v>
                </c:pt>
                <c:pt idx="107">
                  <c:v>41041.11458330258</c:v>
                </c:pt>
                <c:pt idx="108">
                  <c:v>41041.12499996923</c:v>
                </c:pt>
                <c:pt idx="109">
                  <c:v>41041.135416635894</c:v>
                </c:pt>
                <c:pt idx="110">
                  <c:v>41041.145833302573</c:v>
                </c:pt>
                <c:pt idx="111">
                  <c:v>41041.15624996923</c:v>
                </c:pt>
                <c:pt idx="112">
                  <c:v>41041.166666635887</c:v>
                </c:pt>
                <c:pt idx="113">
                  <c:v>41041.177083302558</c:v>
                </c:pt>
                <c:pt idx="114">
                  <c:v>41041.187499969215</c:v>
                </c:pt>
                <c:pt idx="115">
                  <c:v>41041.19791663588</c:v>
                </c:pt>
                <c:pt idx="116">
                  <c:v>41041.208333302558</c:v>
                </c:pt>
                <c:pt idx="117">
                  <c:v>41041.218749969208</c:v>
                </c:pt>
                <c:pt idx="118">
                  <c:v>41041.229166635865</c:v>
                </c:pt>
                <c:pt idx="119">
                  <c:v>41041.239583302544</c:v>
                </c:pt>
                <c:pt idx="120">
                  <c:v>41041.249999969201</c:v>
                </c:pt>
                <c:pt idx="121">
                  <c:v>41041.260416635865</c:v>
                </c:pt>
                <c:pt idx="122">
                  <c:v>41041.270833302544</c:v>
                </c:pt>
                <c:pt idx="123">
                  <c:v>41041.281249969194</c:v>
                </c:pt>
                <c:pt idx="124">
                  <c:v>41041.291666635851</c:v>
                </c:pt>
                <c:pt idx="125">
                  <c:v>41041.302083302537</c:v>
                </c:pt>
                <c:pt idx="126">
                  <c:v>41041.312499969201</c:v>
                </c:pt>
                <c:pt idx="127">
                  <c:v>41041.322916635858</c:v>
                </c:pt>
                <c:pt idx="128">
                  <c:v>41041.333333302529</c:v>
                </c:pt>
                <c:pt idx="129">
                  <c:v>41041.343749969186</c:v>
                </c:pt>
                <c:pt idx="130">
                  <c:v>41041.354166635851</c:v>
                </c:pt>
                <c:pt idx="131">
                  <c:v>41041.364583302522</c:v>
                </c:pt>
                <c:pt idx="132">
                  <c:v>41041.374999969186</c:v>
                </c:pt>
                <c:pt idx="133">
                  <c:v>41041.385416635836</c:v>
                </c:pt>
                <c:pt idx="134">
                  <c:v>41041.395833302515</c:v>
                </c:pt>
                <c:pt idx="135">
                  <c:v>41041.406249969179</c:v>
                </c:pt>
                <c:pt idx="136">
                  <c:v>41041.416666635836</c:v>
                </c:pt>
                <c:pt idx="137">
                  <c:v>41041.4270833025</c:v>
                </c:pt>
                <c:pt idx="138">
                  <c:v>41041.437499969164</c:v>
                </c:pt>
                <c:pt idx="139">
                  <c:v>41041.447916635829</c:v>
                </c:pt>
                <c:pt idx="140">
                  <c:v>41041.4583333025</c:v>
                </c:pt>
                <c:pt idx="141">
                  <c:v>41041.468749969157</c:v>
                </c:pt>
                <c:pt idx="142">
                  <c:v>41041.479166635814</c:v>
                </c:pt>
                <c:pt idx="143">
                  <c:v>41041.489583302493</c:v>
                </c:pt>
                <c:pt idx="144">
                  <c:v>41041.49999996915</c:v>
                </c:pt>
                <c:pt idx="145">
                  <c:v>41041.510416635814</c:v>
                </c:pt>
                <c:pt idx="146">
                  <c:v>41041.520833302486</c:v>
                </c:pt>
                <c:pt idx="147">
                  <c:v>41041.531249969135</c:v>
                </c:pt>
                <c:pt idx="148">
                  <c:v>41041.5416666358</c:v>
                </c:pt>
                <c:pt idx="149">
                  <c:v>41041.552083302478</c:v>
                </c:pt>
                <c:pt idx="150">
                  <c:v>41041.562499969135</c:v>
                </c:pt>
                <c:pt idx="151">
                  <c:v>41041.5729166358</c:v>
                </c:pt>
                <c:pt idx="152">
                  <c:v>41041.583333302471</c:v>
                </c:pt>
                <c:pt idx="153">
                  <c:v>41041.593749969121</c:v>
                </c:pt>
                <c:pt idx="154">
                  <c:v>41041.604166635778</c:v>
                </c:pt>
                <c:pt idx="155">
                  <c:v>41041.614583302464</c:v>
                </c:pt>
                <c:pt idx="156">
                  <c:v>41041.624999969121</c:v>
                </c:pt>
                <c:pt idx="157">
                  <c:v>41041.635416635778</c:v>
                </c:pt>
                <c:pt idx="158">
                  <c:v>41041.645833302449</c:v>
                </c:pt>
                <c:pt idx="159">
                  <c:v>41041.656249969121</c:v>
                </c:pt>
                <c:pt idx="160">
                  <c:v>41041.666666635771</c:v>
                </c:pt>
                <c:pt idx="161">
                  <c:v>41041.677083302435</c:v>
                </c:pt>
                <c:pt idx="162">
                  <c:v>41041.687499969106</c:v>
                </c:pt>
                <c:pt idx="163">
                  <c:v>41041.697916635763</c:v>
                </c:pt>
                <c:pt idx="164">
                  <c:v>41041.708333302442</c:v>
                </c:pt>
                <c:pt idx="165">
                  <c:v>41041.718749969092</c:v>
                </c:pt>
                <c:pt idx="166">
                  <c:v>41041.729166635741</c:v>
                </c:pt>
                <c:pt idx="167">
                  <c:v>41041.739583302427</c:v>
                </c:pt>
                <c:pt idx="168">
                  <c:v>41041.749999969084</c:v>
                </c:pt>
                <c:pt idx="169">
                  <c:v>41041.760416635749</c:v>
                </c:pt>
                <c:pt idx="170">
                  <c:v>41041.770833302427</c:v>
                </c:pt>
                <c:pt idx="171">
                  <c:v>41041.781249969084</c:v>
                </c:pt>
                <c:pt idx="172">
                  <c:v>41041.791666635727</c:v>
                </c:pt>
                <c:pt idx="173">
                  <c:v>41041.802083302413</c:v>
                </c:pt>
                <c:pt idx="174">
                  <c:v>41041.812499969084</c:v>
                </c:pt>
                <c:pt idx="175">
                  <c:v>41041.822916635734</c:v>
                </c:pt>
                <c:pt idx="176">
                  <c:v>41041.833333302413</c:v>
                </c:pt>
                <c:pt idx="177">
                  <c:v>41041.84374996907</c:v>
                </c:pt>
                <c:pt idx="178">
                  <c:v>41041.854166635734</c:v>
                </c:pt>
                <c:pt idx="179">
                  <c:v>41041.864583302398</c:v>
                </c:pt>
                <c:pt idx="180">
                  <c:v>41041.874999969063</c:v>
                </c:pt>
                <c:pt idx="181">
                  <c:v>41041.885416635727</c:v>
                </c:pt>
                <c:pt idx="182">
                  <c:v>41041.895833302391</c:v>
                </c:pt>
                <c:pt idx="183">
                  <c:v>41041.906249969063</c:v>
                </c:pt>
                <c:pt idx="184">
                  <c:v>41041.91666663572</c:v>
                </c:pt>
                <c:pt idx="185">
                  <c:v>41041.927083302384</c:v>
                </c:pt>
                <c:pt idx="186">
                  <c:v>41041.937499969041</c:v>
                </c:pt>
                <c:pt idx="187">
                  <c:v>41041.947916635705</c:v>
                </c:pt>
                <c:pt idx="188">
                  <c:v>41041.958333302391</c:v>
                </c:pt>
                <c:pt idx="189">
                  <c:v>41041.968749969034</c:v>
                </c:pt>
                <c:pt idx="190">
                  <c:v>41041.979166635698</c:v>
                </c:pt>
                <c:pt idx="191">
                  <c:v>41041.989583302369</c:v>
                </c:pt>
                <c:pt idx="192">
                  <c:v>41041.999999969034</c:v>
                </c:pt>
                <c:pt idx="193">
                  <c:v>41042.01041663569</c:v>
                </c:pt>
                <c:pt idx="194">
                  <c:v>41042.020833302362</c:v>
                </c:pt>
                <c:pt idx="195">
                  <c:v>41042.031249969026</c:v>
                </c:pt>
                <c:pt idx="196">
                  <c:v>41042.041666635676</c:v>
                </c:pt>
                <c:pt idx="197">
                  <c:v>41042.052083302362</c:v>
                </c:pt>
                <c:pt idx="198">
                  <c:v>41042.062499969012</c:v>
                </c:pt>
                <c:pt idx="199">
                  <c:v>41042.072916635676</c:v>
                </c:pt>
                <c:pt idx="200">
                  <c:v>41042.083333302347</c:v>
                </c:pt>
                <c:pt idx="201">
                  <c:v>41042.093749968997</c:v>
                </c:pt>
                <c:pt idx="202">
                  <c:v>41042.104166635669</c:v>
                </c:pt>
                <c:pt idx="203">
                  <c:v>41042.11458330234</c:v>
                </c:pt>
                <c:pt idx="204">
                  <c:v>41042.124999969004</c:v>
                </c:pt>
                <c:pt idx="205">
                  <c:v>41042.135416635654</c:v>
                </c:pt>
                <c:pt idx="206">
                  <c:v>41042.145833302333</c:v>
                </c:pt>
                <c:pt idx="207">
                  <c:v>41042.156249969004</c:v>
                </c:pt>
                <c:pt idx="208">
                  <c:v>41042.166666635647</c:v>
                </c:pt>
                <c:pt idx="209">
                  <c:v>41042.177083302326</c:v>
                </c:pt>
                <c:pt idx="210">
                  <c:v>41042.18749996899</c:v>
                </c:pt>
                <c:pt idx="211">
                  <c:v>41042.197916635647</c:v>
                </c:pt>
                <c:pt idx="212">
                  <c:v>41042.208333302318</c:v>
                </c:pt>
                <c:pt idx="213">
                  <c:v>41042.218749968983</c:v>
                </c:pt>
                <c:pt idx="214">
                  <c:v>41042.229166635625</c:v>
                </c:pt>
                <c:pt idx="215">
                  <c:v>41042.239583302304</c:v>
                </c:pt>
                <c:pt idx="216">
                  <c:v>41042.249999968983</c:v>
                </c:pt>
                <c:pt idx="217">
                  <c:v>41042.260416635625</c:v>
                </c:pt>
                <c:pt idx="218">
                  <c:v>41042.270833302311</c:v>
                </c:pt>
                <c:pt idx="219">
                  <c:v>41042.281249968968</c:v>
                </c:pt>
                <c:pt idx="220">
                  <c:v>41042.29166663561</c:v>
                </c:pt>
                <c:pt idx="221">
                  <c:v>41042.302083302297</c:v>
                </c:pt>
                <c:pt idx="222">
                  <c:v>41042.312499968968</c:v>
                </c:pt>
                <c:pt idx="223">
                  <c:v>41042.322916635625</c:v>
                </c:pt>
                <c:pt idx="224">
                  <c:v>41042.333333302289</c:v>
                </c:pt>
                <c:pt idx="225">
                  <c:v>41042.343749968953</c:v>
                </c:pt>
                <c:pt idx="226">
                  <c:v>41042.35416663561</c:v>
                </c:pt>
                <c:pt idx="227">
                  <c:v>41042.364583302282</c:v>
                </c:pt>
                <c:pt idx="228">
                  <c:v>41042.374999968953</c:v>
                </c:pt>
                <c:pt idx="229">
                  <c:v>41042.385416635603</c:v>
                </c:pt>
                <c:pt idx="230">
                  <c:v>41042.395833302282</c:v>
                </c:pt>
                <c:pt idx="231">
                  <c:v>41042.406249968946</c:v>
                </c:pt>
                <c:pt idx="232">
                  <c:v>41042.416666635596</c:v>
                </c:pt>
                <c:pt idx="233">
                  <c:v>41042.42708330226</c:v>
                </c:pt>
                <c:pt idx="234">
                  <c:v>41042.437499968932</c:v>
                </c:pt>
                <c:pt idx="235">
                  <c:v>41042.447916635596</c:v>
                </c:pt>
                <c:pt idx="236">
                  <c:v>41042.458333302267</c:v>
                </c:pt>
                <c:pt idx="237">
                  <c:v>41042.468749968932</c:v>
                </c:pt>
                <c:pt idx="238">
                  <c:v>41042.479166635581</c:v>
                </c:pt>
                <c:pt idx="239">
                  <c:v>41042.489583302253</c:v>
                </c:pt>
                <c:pt idx="240">
                  <c:v>41042.499999968917</c:v>
                </c:pt>
                <c:pt idx="241">
                  <c:v>41042.510416635581</c:v>
                </c:pt>
                <c:pt idx="242">
                  <c:v>41042.520833302246</c:v>
                </c:pt>
                <c:pt idx="243">
                  <c:v>41042.53124996891</c:v>
                </c:pt>
                <c:pt idx="244">
                  <c:v>41042.541666635574</c:v>
                </c:pt>
                <c:pt idx="245">
                  <c:v>41042.552083302238</c:v>
                </c:pt>
                <c:pt idx="246">
                  <c:v>41042.562499968903</c:v>
                </c:pt>
                <c:pt idx="247">
                  <c:v>41042.572916635567</c:v>
                </c:pt>
                <c:pt idx="248">
                  <c:v>41042.583333302231</c:v>
                </c:pt>
                <c:pt idx="249">
                  <c:v>41042.593749968888</c:v>
                </c:pt>
                <c:pt idx="250">
                  <c:v>41042.604166635552</c:v>
                </c:pt>
                <c:pt idx="251">
                  <c:v>41042.614583302231</c:v>
                </c:pt>
                <c:pt idx="252">
                  <c:v>41042.624999968888</c:v>
                </c:pt>
                <c:pt idx="253">
                  <c:v>41042.635416635545</c:v>
                </c:pt>
                <c:pt idx="254">
                  <c:v>41042.645833302216</c:v>
                </c:pt>
                <c:pt idx="255">
                  <c:v>41042.656249968888</c:v>
                </c:pt>
                <c:pt idx="256">
                  <c:v>41042.666666635538</c:v>
                </c:pt>
                <c:pt idx="257">
                  <c:v>41042.677083302202</c:v>
                </c:pt>
                <c:pt idx="258">
                  <c:v>41042.687499968873</c:v>
                </c:pt>
                <c:pt idx="259">
                  <c:v>41042.69791663553</c:v>
                </c:pt>
                <c:pt idx="260">
                  <c:v>41042.708333302202</c:v>
                </c:pt>
                <c:pt idx="261">
                  <c:v>41042.718749968866</c:v>
                </c:pt>
                <c:pt idx="262">
                  <c:v>41042.729166635516</c:v>
                </c:pt>
                <c:pt idx="263">
                  <c:v>41042.739583302195</c:v>
                </c:pt>
                <c:pt idx="264">
                  <c:v>41042.749999968859</c:v>
                </c:pt>
                <c:pt idx="265">
                  <c:v>41042.760416635516</c:v>
                </c:pt>
                <c:pt idx="266">
                  <c:v>41042.770833302195</c:v>
                </c:pt>
                <c:pt idx="267">
                  <c:v>41042.781249968852</c:v>
                </c:pt>
                <c:pt idx="268">
                  <c:v>41042.791666635501</c:v>
                </c:pt>
                <c:pt idx="269">
                  <c:v>41042.802083302187</c:v>
                </c:pt>
                <c:pt idx="270">
                  <c:v>41042.812499968852</c:v>
                </c:pt>
                <c:pt idx="271">
                  <c:v>41042.822916635509</c:v>
                </c:pt>
                <c:pt idx="272">
                  <c:v>41042.83333330218</c:v>
                </c:pt>
                <c:pt idx="273">
                  <c:v>41042.843749968837</c:v>
                </c:pt>
                <c:pt idx="274">
                  <c:v>41042.854166635501</c:v>
                </c:pt>
                <c:pt idx="275">
                  <c:v>41042.864583302173</c:v>
                </c:pt>
                <c:pt idx="276">
                  <c:v>41042.874999968837</c:v>
                </c:pt>
                <c:pt idx="277">
                  <c:v>41042.885416635494</c:v>
                </c:pt>
                <c:pt idx="278">
                  <c:v>41042.895833302166</c:v>
                </c:pt>
                <c:pt idx="279">
                  <c:v>41042.90624996883</c:v>
                </c:pt>
                <c:pt idx="280">
                  <c:v>41042.916666635487</c:v>
                </c:pt>
                <c:pt idx="281">
                  <c:v>41042.927083302151</c:v>
                </c:pt>
                <c:pt idx="282">
                  <c:v>41042.937499968815</c:v>
                </c:pt>
                <c:pt idx="283">
                  <c:v>41042.947916635479</c:v>
                </c:pt>
                <c:pt idx="284">
                  <c:v>41042.958333302158</c:v>
                </c:pt>
                <c:pt idx="285">
                  <c:v>41042.968749968808</c:v>
                </c:pt>
                <c:pt idx="286">
                  <c:v>41042.979166635465</c:v>
                </c:pt>
                <c:pt idx="287">
                  <c:v>41042.989583302144</c:v>
                </c:pt>
                <c:pt idx="288">
                  <c:v>41042.999999968801</c:v>
                </c:pt>
                <c:pt idx="289">
                  <c:v>41043.010416635465</c:v>
                </c:pt>
                <c:pt idx="290">
                  <c:v>41043.020833302136</c:v>
                </c:pt>
                <c:pt idx="291">
                  <c:v>41043.031249968786</c:v>
                </c:pt>
                <c:pt idx="292">
                  <c:v>41043.04166663545</c:v>
                </c:pt>
                <c:pt idx="293">
                  <c:v>41043.052083302129</c:v>
                </c:pt>
                <c:pt idx="294">
                  <c:v>41043.062499968786</c:v>
                </c:pt>
                <c:pt idx="295">
                  <c:v>41043.07291663545</c:v>
                </c:pt>
                <c:pt idx="296">
                  <c:v>41043.083333302122</c:v>
                </c:pt>
                <c:pt idx="297">
                  <c:v>41043.093749968772</c:v>
                </c:pt>
                <c:pt idx="298">
                  <c:v>41043.104166635429</c:v>
                </c:pt>
                <c:pt idx="299">
                  <c:v>41043.114583302115</c:v>
                </c:pt>
                <c:pt idx="300">
                  <c:v>41043.124999968772</c:v>
                </c:pt>
                <c:pt idx="301">
                  <c:v>41043.135416635429</c:v>
                </c:pt>
                <c:pt idx="302">
                  <c:v>41043.145833302107</c:v>
                </c:pt>
                <c:pt idx="303">
                  <c:v>41043.156249968772</c:v>
                </c:pt>
                <c:pt idx="304">
                  <c:v>41043.166666635421</c:v>
                </c:pt>
                <c:pt idx="305">
                  <c:v>41043.177083302086</c:v>
                </c:pt>
                <c:pt idx="306">
                  <c:v>41043.187499968757</c:v>
                </c:pt>
                <c:pt idx="307">
                  <c:v>41043.197916635414</c:v>
                </c:pt>
                <c:pt idx="308">
                  <c:v>41043.208333302093</c:v>
                </c:pt>
                <c:pt idx="309">
                  <c:v>41043.21874996875</c:v>
                </c:pt>
                <c:pt idx="310">
                  <c:v>41043.229166635399</c:v>
                </c:pt>
                <c:pt idx="311">
                  <c:v>41043.239583302078</c:v>
                </c:pt>
                <c:pt idx="312">
                  <c:v>41043.249999968735</c:v>
                </c:pt>
                <c:pt idx="313">
                  <c:v>41043.260416635399</c:v>
                </c:pt>
                <c:pt idx="314">
                  <c:v>41043.270833302078</c:v>
                </c:pt>
                <c:pt idx="315">
                  <c:v>41043.281249968735</c:v>
                </c:pt>
                <c:pt idx="316">
                  <c:v>41043.291666635378</c:v>
                </c:pt>
                <c:pt idx="317">
                  <c:v>41043.302083302071</c:v>
                </c:pt>
                <c:pt idx="318">
                  <c:v>41043.312499968735</c:v>
                </c:pt>
                <c:pt idx="319">
                  <c:v>41043.322916635385</c:v>
                </c:pt>
                <c:pt idx="320">
                  <c:v>41043.333333302064</c:v>
                </c:pt>
                <c:pt idx="321">
                  <c:v>41043.343749968721</c:v>
                </c:pt>
                <c:pt idx="322">
                  <c:v>41043.354166635385</c:v>
                </c:pt>
                <c:pt idx="323">
                  <c:v>41043.364583302049</c:v>
                </c:pt>
                <c:pt idx="324">
                  <c:v>41043.374999968713</c:v>
                </c:pt>
                <c:pt idx="325">
                  <c:v>41043.385416635378</c:v>
                </c:pt>
                <c:pt idx="326">
                  <c:v>41043.395833302042</c:v>
                </c:pt>
                <c:pt idx="327">
                  <c:v>41043.406249968713</c:v>
                </c:pt>
                <c:pt idx="328">
                  <c:v>41043.41666663537</c:v>
                </c:pt>
                <c:pt idx="329">
                  <c:v>41043.427083302035</c:v>
                </c:pt>
                <c:pt idx="330">
                  <c:v>41043.437499968692</c:v>
                </c:pt>
                <c:pt idx="331">
                  <c:v>41043.447916635356</c:v>
                </c:pt>
                <c:pt idx="332">
                  <c:v>41043.458333302042</c:v>
                </c:pt>
                <c:pt idx="333">
                  <c:v>41043.468749968684</c:v>
                </c:pt>
                <c:pt idx="334">
                  <c:v>41043.479166635349</c:v>
                </c:pt>
                <c:pt idx="335">
                  <c:v>41043.489583302027</c:v>
                </c:pt>
                <c:pt idx="336">
                  <c:v>41043.499999968684</c:v>
                </c:pt>
                <c:pt idx="337">
                  <c:v>41043.510416635341</c:v>
                </c:pt>
                <c:pt idx="338">
                  <c:v>41043.520833302013</c:v>
                </c:pt>
                <c:pt idx="339">
                  <c:v>41043.531249968677</c:v>
                </c:pt>
                <c:pt idx="340">
                  <c:v>41043.541666635327</c:v>
                </c:pt>
                <c:pt idx="341">
                  <c:v>41043.552083302013</c:v>
                </c:pt>
                <c:pt idx="342">
                  <c:v>41043.56249996867</c:v>
                </c:pt>
                <c:pt idx="343">
                  <c:v>41043.572916635334</c:v>
                </c:pt>
                <c:pt idx="344">
                  <c:v>41043.583333301998</c:v>
                </c:pt>
                <c:pt idx="345">
                  <c:v>41043.593749968648</c:v>
                </c:pt>
                <c:pt idx="346">
                  <c:v>41043.604166635319</c:v>
                </c:pt>
                <c:pt idx="347">
                  <c:v>41043.614583301991</c:v>
                </c:pt>
                <c:pt idx="348">
                  <c:v>41043.624999968655</c:v>
                </c:pt>
                <c:pt idx="349">
                  <c:v>41043.635416635305</c:v>
                </c:pt>
                <c:pt idx="350">
                  <c:v>41043.645833301991</c:v>
                </c:pt>
                <c:pt idx="351">
                  <c:v>41043.656249968648</c:v>
                </c:pt>
                <c:pt idx="352">
                  <c:v>41043.666666635298</c:v>
                </c:pt>
                <c:pt idx="353">
                  <c:v>41043.677083301976</c:v>
                </c:pt>
                <c:pt idx="354">
                  <c:v>41043.687499968633</c:v>
                </c:pt>
                <c:pt idx="355">
                  <c:v>41043.697916635298</c:v>
                </c:pt>
                <c:pt idx="356">
                  <c:v>41043.708333301969</c:v>
                </c:pt>
                <c:pt idx="357">
                  <c:v>41043.718749968626</c:v>
                </c:pt>
                <c:pt idx="358">
                  <c:v>41043.729166635276</c:v>
                </c:pt>
                <c:pt idx="359">
                  <c:v>41043.739583301955</c:v>
                </c:pt>
                <c:pt idx="360">
                  <c:v>41043.749999968626</c:v>
                </c:pt>
                <c:pt idx="361">
                  <c:v>41043.760416635276</c:v>
                </c:pt>
                <c:pt idx="362">
                  <c:v>41043.770833301962</c:v>
                </c:pt>
                <c:pt idx="363">
                  <c:v>41043.781249968612</c:v>
                </c:pt>
                <c:pt idx="364">
                  <c:v>41043.791666635261</c:v>
                </c:pt>
                <c:pt idx="365">
                  <c:v>41043.802083301947</c:v>
                </c:pt>
                <c:pt idx="366">
                  <c:v>41043.812499968612</c:v>
                </c:pt>
                <c:pt idx="367">
                  <c:v>41043.822916635276</c:v>
                </c:pt>
                <c:pt idx="368">
                  <c:v>41043.83333330194</c:v>
                </c:pt>
                <c:pt idx="369">
                  <c:v>41043.843749968604</c:v>
                </c:pt>
                <c:pt idx="370">
                  <c:v>41043.854166635261</c:v>
                </c:pt>
                <c:pt idx="371">
                  <c:v>41043.864583301933</c:v>
                </c:pt>
                <c:pt idx="372">
                  <c:v>41043.874999968604</c:v>
                </c:pt>
                <c:pt idx="373">
                  <c:v>41043.885416635254</c:v>
                </c:pt>
                <c:pt idx="374">
                  <c:v>41043.895833301933</c:v>
                </c:pt>
                <c:pt idx="375">
                  <c:v>41043.906249968597</c:v>
                </c:pt>
                <c:pt idx="376">
                  <c:v>41043.916666635254</c:v>
                </c:pt>
                <c:pt idx="377">
                  <c:v>41043.927083301911</c:v>
                </c:pt>
                <c:pt idx="378">
                  <c:v>41043.937499968582</c:v>
                </c:pt>
                <c:pt idx="379">
                  <c:v>41043.947916635239</c:v>
                </c:pt>
                <c:pt idx="380">
                  <c:v>41043.958333301918</c:v>
                </c:pt>
                <c:pt idx="381">
                  <c:v>41043.968749968582</c:v>
                </c:pt>
                <c:pt idx="382">
                  <c:v>41043.979166635225</c:v>
                </c:pt>
                <c:pt idx="383">
                  <c:v>41043.989583301911</c:v>
                </c:pt>
                <c:pt idx="384">
                  <c:v>41043.999999968568</c:v>
                </c:pt>
                <c:pt idx="385">
                  <c:v>41044.010416635225</c:v>
                </c:pt>
                <c:pt idx="386">
                  <c:v>41044.020833301896</c:v>
                </c:pt>
                <c:pt idx="387">
                  <c:v>41044.031249968561</c:v>
                </c:pt>
                <c:pt idx="388">
                  <c:v>41044.041666635218</c:v>
                </c:pt>
                <c:pt idx="389">
                  <c:v>41044.052083301889</c:v>
                </c:pt>
                <c:pt idx="390">
                  <c:v>41044.062499968553</c:v>
                </c:pt>
                <c:pt idx="391">
                  <c:v>41044.07291663521</c:v>
                </c:pt>
                <c:pt idx="392">
                  <c:v>41044.083333301882</c:v>
                </c:pt>
                <c:pt idx="393">
                  <c:v>41044.093749968539</c:v>
                </c:pt>
                <c:pt idx="394">
                  <c:v>41044.104166635196</c:v>
                </c:pt>
                <c:pt idx="395">
                  <c:v>41044.114583301882</c:v>
                </c:pt>
                <c:pt idx="396">
                  <c:v>41044.124999968539</c:v>
                </c:pt>
                <c:pt idx="397">
                  <c:v>41044.135416635188</c:v>
                </c:pt>
                <c:pt idx="398">
                  <c:v>41044.145833301867</c:v>
                </c:pt>
                <c:pt idx="399">
                  <c:v>41044.156249968539</c:v>
                </c:pt>
                <c:pt idx="400">
                  <c:v>41044.166666635188</c:v>
                </c:pt>
                <c:pt idx="401">
                  <c:v>41044.177083301853</c:v>
                </c:pt>
                <c:pt idx="402">
                  <c:v>41044.187499968531</c:v>
                </c:pt>
                <c:pt idx="403">
                  <c:v>41044.197916635181</c:v>
                </c:pt>
                <c:pt idx="404">
                  <c:v>41044.208333301853</c:v>
                </c:pt>
                <c:pt idx="405">
                  <c:v>41044.218749968517</c:v>
                </c:pt>
                <c:pt idx="406">
                  <c:v>41044.229166635167</c:v>
                </c:pt>
                <c:pt idx="407">
                  <c:v>41044.239583301838</c:v>
                </c:pt>
                <c:pt idx="408">
                  <c:v>41044.24999996851</c:v>
                </c:pt>
                <c:pt idx="409">
                  <c:v>41044.260416635174</c:v>
                </c:pt>
                <c:pt idx="410">
                  <c:v>41044.270833301838</c:v>
                </c:pt>
                <c:pt idx="411">
                  <c:v>41044.281249968502</c:v>
                </c:pt>
                <c:pt idx="412">
                  <c:v>41044.291666635152</c:v>
                </c:pt>
                <c:pt idx="413">
                  <c:v>41044.302083301831</c:v>
                </c:pt>
                <c:pt idx="414">
                  <c:v>41044.312499968502</c:v>
                </c:pt>
                <c:pt idx="415">
                  <c:v>41044.322916635159</c:v>
                </c:pt>
                <c:pt idx="416">
                  <c:v>41044.333333301831</c:v>
                </c:pt>
                <c:pt idx="417">
                  <c:v>41044.343749968488</c:v>
                </c:pt>
                <c:pt idx="418">
                  <c:v>41044.354166635152</c:v>
                </c:pt>
                <c:pt idx="419">
                  <c:v>41044.364583301816</c:v>
                </c:pt>
                <c:pt idx="420">
                  <c:v>41044.374999968488</c:v>
                </c:pt>
                <c:pt idx="421">
                  <c:v>41044.385416635145</c:v>
                </c:pt>
                <c:pt idx="422">
                  <c:v>41044.395833301809</c:v>
                </c:pt>
                <c:pt idx="423">
                  <c:v>41044.406249968481</c:v>
                </c:pt>
                <c:pt idx="424">
                  <c:v>41044.416666635138</c:v>
                </c:pt>
                <c:pt idx="425">
                  <c:v>41044.427083301794</c:v>
                </c:pt>
                <c:pt idx="426">
                  <c:v>41044.437499968466</c:v>
                </c:pt>
                <c:pt idx="427">
                  <c:v>41044.44791663513</c:v>
                </c:pt>
                <c:pt idx="428">
                  <c:v>41044.458333301802</c:v>
                </c:pt>
                <c:pt idx="429">
                  <c:v>41044.468749968459</c:v>
                </c:pt>
                <c:pt idx="430">
                  <c:v>41044.479166635116</c:v>
                </c:pt>
                <c:pt idx="431">
                  <c:v>41044.489583301787</c:v>
                </c:pt>
                <c:pt idx="432">
                  <c:v>41044.499999968451</c:v>
                </c:pt>
                <c:pt idx="433">
                  <c:v>41044.510416635116</c:v>
                </c:pt>
                <c:pt idx="434">
                  <c:v>41044.52083330178</c:v>
                </c:pt>
                <c:pt idx="435">
                  <c:v>41044.531249968444</c:v>
                </c:pt>
                <c:pt idx="436">
                  <c:v>41044.541666635101</c:v>
                </c:pt>
                <c:pt idx="437">
                  <c:v>41044.552083301773</c:v>
                </c:pt>
                <c:pt idx="438">
                  <c:v>41044.562499968437</c:v>
                </c:pt>
                <c:pt idx="439">
                  <c:v>41044.572916635101</c:v>
                </c:pt>
                <c:pt idx="440">
                  <c:v>41044.583333301765</c:v>
                </c:pt>
                <c:pt idx="441">
                  <c:v>41044.593749968422</c:v>
                </c:pt>
                <c:pt idx="442">
                  <c:v>41044.604166635087</c:v>
                </c:pt>
                <c:pt idx="443">
                  <c:v>41044.614583301758</c:v>
                </c:pt>
                <c:pt idx="444">
                  <c:v>41044.624999968422</c:v>
                </c:pt>
                <c:pt idx="445">
                  <c:v>41044.635416635079</c:v>
                </c:pt>
                <c:pt idx="446">
                  <c:v>41044.645833301751</c:v>
                </c:pt>
                <c:pt idx="447">
                  <c:v>41044.656249968422</c:v>
                </c:pt>
                <c:pt idx="448">
                  <c:v>41044.666666635072</c:v>
                </c:pt>
                <c:pt idx="449">
                  <c:v>41044.677083301736</c:v>
                </c:pt>
                <c:pt idx="450">
                  <c:v>41044.687499968408</c:v>
                </c:pt>
                <c:pt idx="451">
                  <c:v>41044.697916635065</c:v>
                </c:pt>
                <c:pt idx="452">
                  <c:v>41044.708333301736</c:v>
                </c:pt>
                <c:pt idx="453">
                  <c:v>41044.718749968401</c:v>
                </c:pt>
                <c:pt idx="454">
                  <c:v>41044.72916663505</c:v>
                </c:pt>
                <c:pt idx="455">
                  <c:v>41044.739583301722</c:v>
                </c:pt>
                <c:pt idx="456">
                  <c:v>41044.749999968386</c:v>
                </c:pt>
                <c:pt idx="457">
                  <c:v>41044.76041663505</c:v>
                </c:pt>
                <c:pt idx="458">
                  <c:v>41044.770833301722</c:v>
                </c:pt>
                <c:pt idx="459">
                  <c:v>41044.781249968386</c:v>
                </c:pt>
                <c:pt idx="460">
                  <c:v>41044.791666635036</c:v>
                </c:pt>
                <c:pt idx="461">
                  <c:v>41044.802083301714</c:v>
                </c:pt>
                <c:pt idx="462">
                  <c:v>41044.812499968386</c:v>
                </c:pt>
                <c:pt idx="463">
                  <c:v>41044.822916635036</c:v>
                </c:pt>
                <c:pt idx="464">
                  <c:v>41044.833333301707</c:v>
                </c:pt>
                <c:pt idx="465">
                  <c:v>41044.843749968371</c:v>
                </c:pt>
                <c:pt idx="466">
                  <c:v>41044.854166635036</c:v>
                </c:pt>
                <c:pt idx="467">
                  <c:v>41044.8645833017</c:v>
                </c:pt>
                <c:pt idx="468">
                  <c:v>41044.874999968371</c:v>
                </c:pt>
                <c:pt idx="469">
                  <c:v>41044.885416635028</c:v>
                </c:pt>
                <c:pt idx="470">
                  <c:v>41044.895833301685</c:v>
                </c:pt>
                <c:pt idx="471">
                  <c:v>41044.906249968364</c:v>
                </c:pt>
                <c:pt idx="472">
                  <c:v>41044.916666635021</c:v>
                </c:pt>
                <c:pt idx="473">
                  <c:v>41044.927083301678</c:v>
                </c:pt>
                <c:pt idx="474">
                  <c:v>41044.93749996835</c:v>
                </c:pt>
                <c:pt idx="475">
                  <c:v>41044.947916635014</c:v>
                </c:pt>
                <c:pt idx="476">
                  <c:v>41044.958333301685</c:v>
                </c:pt>
                <c:pt idx="477">
                  <c:v>41044.968749968335</c:v>
                </c:pt>
                <c:pt idx="478">
                  <c:v>41044.979166634999</c:v>
                </c:pt>
                <c:pt idx="479">
                  <c:v>41044.989583301671</c:v>
                </c:pt>
                <c:pt idx="480">
                  <c:v>41044.999999968335</c:v>
                </c:pt>
                <c:pt idx="481">
                  <c:v>41045.010416634999</c:v>
                </c:pt>
                <c:pt idx="482">
                  <c:v>41045.020833301664</c:v>
                </c:pt>
                <c:pt idx="483">
                  <c:v>41045.031249968328</c:v>
                </c:pt>
                <c:pt idx="484">
                  <c:v>41045.041666634985</c:v>
                </c:pt>
                <c:pt idx="485">
                  <c:v>41045.052083301656</c:v>
                </c:pt>
                <c:pt idx="486">
                  <c:v>41045.06249996832</c:v>
                </c:pt>
                <c:pt idx="487">
                  <c:v>41045.072916634992</c:v>
                </c:pt>
                <c:pt idx="488">
                  <c:v>41045.083333301642</c:v>
                </c:pt>
                <c:pt idx="489">
                  <c:v>41045.093749968299</c:v>
                </c:pt>
                <c:pt idx="490">
                  <c:v>41045.104166634977</c:v>
                </c:pt>
                <c:pt idx="491">
                  <c:v>41045.114583301634</c:v>
                </c:pt>
                <c:pt idx="492">
                  <c:v>41045.124999968306</c:v>
                </c:pt>
                <c:pt idx="493">
                  <c:v>41045.13541663497</c:v>
                </c:pt>
                <c:pt idx="494">
                  <c:v>41045.145833301634</c:v>
                </c:pt>
                <c:pt idx="495">
                  <c:v>41045.156249968299</c:v>
                </c:pt>
                <c:pt idx="496">
                  <c:v>41045.166666634956</c:v>
                </c:pt>
                <c:pt idx="497">
                  <c:v>41045.17708330162</c:v>
                </c:pt>
                <c:pt idx="498">
                  <c:v>41045.187499968284</c:v>
                </c:pt>
                <c:pt idx="499">
                  <c:v>41045.197916634956</c:v>
                </c:pt>
                <c:pt idx="500">
                  <c:v>41045.20833330162</c:v>
                </c:pt>
                <c:pt idx="501">
                  <c:v>41045.218749968284</c:v>
                </c:pt>
                <c:pt idx="502">
                  <c:v>41045.229166634934</c:v>
                </c:pt>
                <c:pt idx="503">
                  <c:v>41045.239583301598</c:v>
                </c:pt>
                <c:pt idx="504">
                  <c:v>41045.249999968277</c:v>
                </c:pt>
                <c:pt idx="505">
                  <c:v>41045.260416634934</c:v>
                </c:pt>
                <c:pt idx="506">
                  <c:v>41045.270833301605</c:v>
                </c:pt>
                <c:pt idx="507">
                  <c:v>41045.28124996827</c:v>
                </c:pt>
                <c:pt idx="508">
                  <c:v>41045.291666634927</c:v>
                </c:pt>
                <c:pt idx="509">
                  <c:v>41045.302083301598</c:v>
                </c:pt>
                <c:pt idx="510">
                  <c:v>41045.312499968262</c:v>
                </c:pt>
                <c:pt idx="511">
                  <c:v>41045.322916634934</c:v>
                </c:pt>
                <c:pt idx="512">
                  <c:v>41045.333333301591</c:v>
                </c:pt>
                <c:pt idx="513">
                  <c:v>41045.343749968255</c:v>
                </c:pt>
                <c:pt idx="514">
                  <c:v>41045.354166634919</c:v>
                </c:pt>
                <c:pt idx="515">
                  <c:v>41045.364583301583</c:v>
                </c:pt>
                <c:pt idx="516">
                  <c:v>41045.374999968248</c:v>
                </c:pt>
                <c:pt idx="517">
                  <c:v>41045.385416634912</c:v>
                </c:pt>
                <c:pt idx="518">
                  <c:v>41045.395833301583</c:v>
                </c:pt>
                <c:pt idx="519">
                  <c:v>41045.40624996824</c:v>
                </c:pt>
                <c:pt idx="520">
                  <c:v>41045.416666634912</c:v>
                </c:pt>
                <c:pt idx="521">
                  <c:v>41045.427083301562</c:v>
                </c:pt>
                <c:pt idx="522">
                  <c:v>41045.437499968226</c:v>
                </c:pt>
                <c:pt idx="523">
                  <c:v>41045.447916634897</c:v>
                </c:pt>
                <c:pt idx="524">
                  <c:v>41045.458333301569</c:v>
                </c:pt>
                <c:pt idx="525">
                  <c:v>41045.468749968226</c:v>
                </c:pt>
                <c:pt idx="526">
                  <c:v>41045.479166634883</c:v>
                </c:pt>
                <c:pt idx="527">
                  <c:v>41045.489583301562</c:v>
                </c:pt>
                <c:pt idx="528">
                  <c:v>41045.499999968211</c:v>
                </c:pt>
                <c:pt idx="529">
                  <c:v>41045.510416634883</c:v>
                </c:pt>
                <c:pt idx="530">
                  <c:v>41045.520833301547</c:v>
                </c:pt>
                <c:pt idx="531">
                  <c:v>41045.531249968204</c:v>
                </c:pt>
                <c:pt idx="532">
                  <c:v>41045.541666634876</c:v>
                </c:pt>
                <c:pt idx="533">
                  <c:v>41045.55208330154</c:v>
                </c:pt>
                <c:pt idx="534">
                  <c:v>41045.562499968204</c:v>
                </c:pt>
                <c:pt idx="535">
                  <c:v>41045.572916634868</c:v>
                </c:pt>
                <c:pt idx="536">
                  <c:v>41045.583333301533</c:v>
                </c:pt>
                <c:pt idx="537">
                  <c:v>41045.59374996819</c:v>
                </c:pt>
                <c:pt idx="538">
                  <c:v>41045.604166634854</c:v>
                </c:pt>
                <c:pt idx="539">
                  <c:v>41045.614583301533</c:v>
                </c:pt>
                <c:pt idx="540">
                  <c:v>41045.62499996819</c:v>
                </c:pt>
                <c:pt idx="541">
                  <c:v>41045.635416634854</c:v>
                </c:pt>
                <c:pt idx="542">
                  <c:v>41045.645833301518</c:v>
                </c:pt>
                <c:pt idx="543">
                  <c:v>41045.65624996819</c:v>
                </c:pt>
                <c:pt idx="544">
                  <c:v>41045.666666634839</c:v>
                </c:pt>
                <c:pt idx="545">
                  <c:v>41045.677083301503</c:v>
                </c:pt>
                <c:pt idx="546">
                  <c:v>41045.687499968182</c:v>
                </c:pt>
                <c:pt idx="547">
                  <c:v>41045.697916634832</c:v>
                </c:pt>
                <c:pt idx="548">
                  <c:v>41045.708333301503</c:v>
                </c:pt>
                <c:pt idx="549">
                  <c:v>41045.718749968168</c:v>
                </c:pt>
                <c:pt idx="550">
                  <c:v>41045.729166634817</c:v>
                </c:pt>
                <c:pt idx="551">
                  <c:v>41045.739583301489</c:v>
                </c:pt>
                <c:pt idx="552">
                  <c:v>41045.74999996816</c:v>
                </c:pt>
                <c:pt idx="553">
                  <c:v>41045.760416634825</c:v>
                </c:pt>
                <c:pt idx="554">
                  <c:v>41045.770833301489</c:v>
                </c:pt>
                <c:pt idx="555">
                  <c:v>41045.781249968153</c:v>
                </c:pt>
                <c:pt idx="556">
                  <c:v>41045.791666634803</c:v>
                </c:pt>
                <c:pt idx="557">
                  <c:v>41045.802083301482</c:v>
                </c:pt>
                <c:pt idx="558">
                  <c:v>41045.812499968153</c:v>
                </c:pt>
                <c:pt idx="559">
                  <c:v>41045.82291663481</c:v>
                </c:pt>
                <c:pt idx="560">
                  <c:v>41045.833333301482</c:v>
                </c:pt>
                <c:pt idx="561">
                  <c:v>41045.843749968139</c:v>
                </c:pt>
                <c:pt idx="562">
                  <c:v>41045.854166634803</c:v>
                </c:pt>
                <c:pt idx="563">
                  <c:v>41045.864583301467</c:v>
                </c:pt>
                <c:pt idx="564">
                  <c:v>41045.874999968139</c:v>
                </c:pt>
                <c:pt idx="565">
                  <c:v>41045.885416634796</c:v>
                </c:pt>
                <c:pt idx="566">
                  <c:v>41045.89583330146</c:v>
                </c:pt>
                <c:pt idx="567">
                  <c:v>41045.906249968139</c:v>
                </c:pt>
                <c:pt idx="568">
                  <c:v>41045.916666634788</c:v>
                </c:pt>
                <c:pt idx="569">
                  <c:v>41045.927083301445</c:v>
                </c:pt>
                <c:pt idx="570">
                  <c:v>41045.937499968117</c:v>
                </c:pt>
                <c:pt idx="571">
                  <c:v>41045.947916634781</c:v>
                </c:pt>
                <c:pt idx="572">
                  <c:v>41045.958333301453</c:v>
                </c:pt>
                <c:pt idx="573">
                  <c:v>41045.968749968109</c:v>
                </c:pt>
                <c:pt idx="574">
                  <c:v>41045.979166634774</c:v>
                </c:pt>
                <c:pt idx="575">
                  <c:v>41045.989583301438</c:v>
                </c:pt>
                <c:pt idx="576">
                  <c:v>41045.999999968102</c:v>
                </c:pt>
                <c:pt idx="577">
                  <c:v>41046.010416634766</c:v>
                </c:pt>
                <c:pt idx="578">
                  <c:v>41046.020833301431</c:v>
                </c:pt>
                <c:pt idx="579">
                  <c:v>41046.031249968095</c:v>
                </c:pt>
                <c:pt idx="580">
                  <c:v>41046.041666634752</c:v>
                </c:pt>
                <c:pt idx="581">
                  <c:v>41046.052083301423</c:v>
                </c:pt>
                <c:pt idx="582">
                  <c:v>41046.062499968088</c:v>
                </c:pt>
                <c:pt idx="583">
                  <c:v>41046.072916634752</c:v>
                </c:pt>
                <c:pt idx="584">
                  <c:v>41046.083333301416</c:v>
                </c:pt>
                <c:pt idx="585">
                  <c:v>41046.093749968073</c:v>
                </c:pt>
                <c:pt idx="586">
                  <c:v>41046.104166634737</c:v>
                </c:pt>
                <c:pt idx="587">
                  <c:v>41046.114583301409</c:v>
                </c:pt>
                <c:pt idx="588">
                  <c:v>41046.124999968073</c:v>
                </c:pt>
                <c:pt idx="589">
                  <c:v>41046.13541663473</c:v>
                </c:pt>
                <c:pt idx="590">
                  <c:v>41046.145833301402</c:v>
                </c:pt>
                <c:pt idx="591">
                  <c:v>41046.156249968073</c:v>
                </c:pt>
                <c:pt idx="592">
                  <c:v>41046.166666634723</c:v>
                </c:pt>
                <c:pt idx="593">
                  <c:v>41046.177083301387</c:v>
                </c:pt>
                <c:pt idx="594">
                  <c:v>41046.187499968059</c:v>
                </c:pt>
                <c:pt idx="595">
                  <c:v>41046.197916634716</c:v>
                </c:pt>
                <c:pt idx="596">
                  <c:v>41046.208333301387</c:v>
                </c:pt>
                <c:pt idx="597">
                  <c:v>41046.218749968051</c:v>
                </c:pt>
                <c:pt idx="598">
                  <c:v>41046.229166634701</c:v>
                </c:pt>
                <c:pt idx="599">
                  <c:v>41046.239583301372</c:v>
                </c:pt>
                <c:pt idx="600">
                  <c:v>41046.249999968044</c:v>
                </c:pt>
                <c:pt idx="601">
                  <c:v>41046.260416634701</c:v>
                </c:pt>
                <c:pt idx="602">
                  <c:v>41046.270833301372</c:v>
                </c:pt>
                <c:pt idx="603">
                  <c:v>41046.281249968037</c:v>
                </c:pt>
                <c:pt idx="604">
                  <c:v>41046.291666634686</c:v>
                </c:pt>
                <c:pt idx="605">
                  <c:v>41046.302083301365</c:v>
                </c:pt>
                <c:pt idx="606">
                  <c:v>41046.312499968037</c:v>
                </c:pt>
                <c:pt idx="607">
                  <c:v>41046.322916634694</c:v>
                </c:pt>
                <c:pt idx="608">
                  <c:v>41046.333333301358</c:v>
                </c:pt>
                <c:pt idx="609">
                  <c:v>41046.343749968022</c:v>
                </c:pt>
                <c:pt idx="610">
                  <c:v>41046.354166634686</c:v>
                </c:pt>
                <c:pt idx="611">
                  <c:v>41046.364583301351</c:v>
                </c:pt>
                <c:pt idx="612">
                  <c:v>41046.374999968022</c:v>
                </c:pt>
                <c:pt idx="613">
                  <c:v>41046.385416634679</c:v>
                </c:pt>
                <c:pt idx="614">
                  <c:v>41046.395833301336</c:v>
                </c:pt>
                <c:pt idx="615">
                  <c:v>41046.406249968015</c:v>
                </c:pt>
                <c:pt idx="616">
                  <c:v>41046.416666634672</c:v>
                </c:pt>
                <c:pt idx="617">
                  <c:v>41046.427083301329</c:v>
                </c:pt>
                <c:pt idx="618">
                  <c:v>41046.437499968</c:v>
                </c:pt>
                <c:pt idx="619">
                  <c:v>41046.447916634665</c:v>
                </c:pt>
                <c:pt idx="620">
                  <c:v>41046.458333301336</c:v>
                </c:pt>
                <c:pt idx="621">
                  <c:v>41046.468749967986</c:v>
                </c:pt>
                <c:pt idx="622">
                  <c:v>41046.47916663465</c:v>
                </c:pt>
                <c:pt idx="623">
                  <c:v>41046.489583301322</c:v>
                </c:pt>
                <c:pt idx="624">
                  <c:v>41046.499999967986</c:v>
                </c:pt>
                <c:pt idx="625">
                  <c:v>41046.51041663465</c:v>
                </c:pt>
                <c:pt idx="626">
                  <c:v>41046.520833301314</c:v>
                </c:pt>
                <c:pt idx="627">
                  <c:v>41046.531249967979</c:v>
                </c:pt>
                <c:pt idx="628">
                  <c:v>41046.541666634628</c:v>
                </c:pt>
                <c:pt idx="629">
                  <c:v>41046.552083301307</c:v>
                </c:pt>
                <c:pt idx="630">
                  <c:v>41046.562499967971</c:v>
                </c:pt>
                <c:pt idx="631">
                  <c:v>41046.572916634635</c:v>
                </c:pt>
                <c:pt idx="632">
                  <c:v>41046.5833333013</c:v>
                </c:pt>
                <c:pt idx="633">
                  <c:v>41046.593749967957</c:v>
                </c:pt>
                <c:pt idx="634">
                  <c:v>41046.604166634621</c:v>
                </c:pt>
                <c:pt idx="635">
                  <c:v>41046.614583301285</c:v>
                </c:pt>
                <c:pt idx="636">
                  <c:v>41046.624999967957</c:v>
                </c:pt>
                <c:pt idx="637">
                  <c:v>41046.635416634614</c:v>
                </c:pt>
                <c:pt idx="638">
                  <c:v>41046.645833301285</c:v>
                </c:pt>
                <c:pt idx="639">
                  <c:v>41046.656249967949</c:v>
                </c:pt>
                <c:pt idx="640">
                  <c:v>41046.666666634606</c:v>
                </c:pt>
                <c:pt idx="641">
                  <c:v>41046.677083301271</c:v>
                </c:pt>
                <c:pt idx="642">
                  <c:v>41046.687499967935</c:v>
                </c:pt>
                <c:pt idx="643">
                  <c:v>41046.697916634599</c:v>
                </c:pt>
                <c:pt idx="644">
                  <c:v>41046.708333301271</c:v>
                </c:pt>
                <c:pt idx="645">
                  <c:v>41046.718749967935</c:v>
                </c:pt>
                <c:pt idx="646">
                  <c:v>41046.729166634585</c:v>
                </c:pt>
                <c:pt idx="647">
                  <c:v>41046.739583301249</c:v>
                </c:pt>
                <c:pt idx="648">
                  <c:v>41046.749999967928</c:v>
                </c:pt>
                <c:pt idx="649">
                  <c:v>41046.760416634585</c:v>
                </c:pt>
                <c:pt idx="650">
                  <c:v>41046.770833301256</c:v>
                </c:pt>
                <c:pt idx="651">
                  <c:v>41046.78124996792</c:v>
                </c:pt>
                <c:pt idx="652">
                  <c:v>41046.791666634577</c:v>
                </c:pt>
                <c:pt idx="653">
                  <c:v>41046.802083301242</c:v>
                </c:pt>
                <c:pt idx="654">
                  <c:v>41046.812499967913</c:v>
                </c:pt>
                <c:pt idx="655">
                  <c:v>41046.822916634585</c:v>
                </c:pt>
                <c:pt idx="656">
                  <c:v>41046.833333301234</c:v>
                </c:pt>
                <c:pt idx="657">
                  <c:v>41046.843749967906</c:v>
                </c:pt>
                <c:pt idx="658">
                  <c:v>41046.854166634577</c:v>
                </c:pt>
                <c:pt idx="659">
                  <c:v>41046.864583301234</c:v>
                </c:pt>
                <c:pt idx="660">
                  <c:v>41046.874999967898</c:v>
                </c:pt>
                <c:pt idx="661">
                  <c:v>41046.885416634563</c:v>
                </c:pt>
                <c:pt idx="662">
                  <c:v>41046.895833301227</c:v>
                </c:pt>
                <c:pt idx="663">
                  <c:v>41046.906249967891</c:v>
                </c:pt>
                <c:pt idx="664">
                  <c:v>41046.916666634563</c:v>
                </c:pt>
                <c:pt idx="665">
                  <c:v>41046.927083301212</c:v>
                </c:pt>
                <c:pt idx="666">
                  <c:v>41046.937499967884</c:v>
                </c:pt>
                <c:pt idx="667">
                  <c:v>41046.947916634548</c:v>
                </c:pt>
                <c:pt idx="668">
                  <c:v>41046.958333301212</c:v>
                </c:pt>
                <c:pt idx="669">
                  <c:v>41046.968749967877</c:v>
                </c:pt>
                <c:pt idx="670">
                  <c:v>41046.979166634534</c:v>
                </c:pt>
                <c:pt idx="671">
                  <c:v>41046.989583301205</c:v>
                </c:pt>
                <c:pt idx="672">
                  <c:v>41046.999999967862</c:v>
                </c:pt>
                <c:pt idx="673">
                  <c:v>41047.010416634541</c:v>
                </c:pt>
                <c:pt idx="674">
                  <c:v>41047.020833301198</c:v>
                </c:pt>
                <c:pt idx="675">
                  <c:v>41047.031249967855</c:v>
                </c:pt>
                <c:pt idx="676">
                  <c:v>41047.041666634526</c:v>
                </c:pt>
                <c:pt idx="677">
                  <c:v>41047.052083301191</c:v>
                </c:pt>
                <c:pt idx="678">
                  <c:v>41047.062499967855</c:v>
                </c:pt>
                <c:pt idx="679">
                  <c:v>41047.072916634519</c:v>
                </c:pt>
                <c:pt idx="680">
                  <c:v>41047.083333301183</c:v>
                </c:pt>
                <c:pt idx="681">
                  <c:v>41047.093749967833</c:v>
                </c:pt>
                <c:pt idx="682">
                  <c:v>41047.104166634505</c:v>
                </c:pt>
                <c:pt idx="683">
                  <c:v>41047.114583301183</c:v>
                </c:pt>
                <c:pt idx="684">
                  <c:v>41047.124999967833</c:v>
                </c:pt>
                <c:pt idx="685">
                  <c:v>41047.135416634505</c:v>
                </c:pt>
                <c:pt idx="686">
                  <c:v>41047.145833301169</c:v>
                </c:pt>
                <c:pt idx="687">
                  <c:v>41047.156249967833</c:v>
                </c:pt>
                <c:pt idx="688">
                  <c:v>41047.16666663449</c:v>
                </c:pt>
                <c:pt idx="689">
                  <c:v>41047.177083301154</c:v>
                </c:pt>
                <c:pt idx="690">
                  <c:v>41047.187499967826</c:v>
                </c:pt>
                <c:pt idx="691">
                  <c:v>41047.197916634483</c:v>
                </c:pt>
                <c:pt idx="692">
                  <c:v>41047.208333301161</c:v>
                </c:pt>
                <c:pt idx="693">
                  <c:v>41047.218749967811</c:v>
                </c:pt>
                <c:pt idx="694">
                  <c:v>41047.229166634468</c:v>
                </c:pt>
                <c:pt idx="695">
                  <c:v>41047.23958330114</c:v>
                </c:pt>
                <c:pt idx="696">
                  <c:v>41047.249999967804</c:v>
                </c:pt>
                <c:pt idx="697">
                  <c:v>41047.260416634475</c:v>
                </c:pt>
                <c:pt idx="698">
                  <c:v>41047.27083330114</c:v>
                </c:pt>
                <c:pt idx="699">
                  <c:v>41047.281249967804</c:v>
                </c:pt>
                <c:pt idx="700">
                  <c:v>41047.291666634454</c:v>
                </c:pt>
                <c:pt idx="701">
                  <c:v>41047.302083301132</c:v>
                </c:pt>
                <c:pt idx="702">
                  <c:v>41047.312499967797</c:v>
                </c:pt>
                <c:pt idx="703">
                  <c:v>41047.322916634461</c:v>
                </c:pt>
                <c:pt idx="704">
                  <c:v>41047.333333301132</c:v>
                </c:pt>
                <c:pt idx="705">
                  <c:v>41047.343749967782</c:v>
                </c:pt>
                <c:pt idx="706">
                  <c:v>41047.354166634461</c:v>
                </c:pt>
                <c:pt idx="707">
                  <c:v>41047.364583301118</c:v>
                </c:pt>
                <c:pt idx="708">
                  <c:v>41047.374999967782</c:v>
                </c:pt>
                <c:pt idx="709">
                  <c:v>41047.385416634446</c:v>
                </c:pt>
                <c:pt idx="710">
                  <c:v>41047.395833301111</c:v>
                </c:pt>
                <c:pt idx="711">
                  <c:v>41047.406249967782</c:v>
                </c:pt>
                <c:pt idx="712">
                  <c:v>41047.416666634439</c:v>
                </c:pt>
                <c:pt idx="713">
                  <c:v>41047.427083301096</c:v>
                </c:pt>
                <c:pt idx="714">
                  <c:v>41047.43749996776</c:v>
                </c:pt>
                <c:pt idx="715">
                  <c:v>41047.447916634432</c:v>
                </c:pt>
                <c:pt idx="716">
                  <c:v>41047.458333301103</c:v>
                </c:pt>
                <c:pt idx="717">
                  <c:v>41047.468749967753</c:v>
                </c:pt>
                <c:pt idx="718">
                  <c:v>41047.479166634424</c:v>
                </c:pt>
                <c:pt idx="719">
                  <c:v>41047.489583301089</c:v>
                </c:pt>
                <c:pt idx="720">
                  <c:v>41047.499999967746</c:v>
                </c:pt>
                <c:pt idx="721">
                  <c:v>41047.510416634417</c:v>
                </c:pt>
                <c:pt idx="722">
                  <c:v>41047.520833301081</c:v>
                </c:pt>
                <c:pt idx="723">
                  <c:v>41047.531249967738</c:v>
                </c:pt>
                <c:pt idx="724">
                  <c:v>41047.541666634403</c:v>
                </c:pt>
                <c:pt idx="725">
                  <c:v>41047.552083301081</c:v>
                </c:pt>
                <c:pt idx="726">
                  <c:v>41047.562499967731</c:v>
                </c:pt>
                <c:pt idx="727">
                  <c:v>41047.572916634403</c:v>
                </c:pt>
                <c:pt idx="728">
                  <c:v>41047.583333301067</c:v>
                </c:pt>
                <c:pt idx="729">
                  <c:v>41047.593749967717</c:v>
                </c:pt>
                <c:pt idx="730">
                  <c:v>41047.604166634388</c:v>
                </c:pt>
                <c:pt idx="731">
                  <c:v>41047.61458330106</c:v>
                </c:pt>
                <c:pt idx="732">
                  <c:v>41047.624999967724</c:v>
                </c:pt>
                <c:pt idx="733">
                  <c:v>41047.635416634381</c:v>
                </c:pt>
                <c:pt idx="734">
                  <c:v>41047.645833301052</c:v>
                </c:pt>
                <c:pt idx="735">
                  <c:v>41047.656249967717</c:v>
                </c:pt>
                <c:pt idx="736">
                  <c:v>41047.666666634374</c:v>
                </c:pt>
                <c:pt idx="737">
                  <c:v>41047.677083301038</c:v>
                </c:pt>
                <c:pt idx="738">
                  <c:v>41047.687499967702</c:v>
                </c:pt>
                <c:pt idx="739">
                  <c:v>41047.697916634374</c:v>
                </c:pt>
                <c:pt idx="740">
                  <c:v>41047.708333301038</c:v>
                </c:pt>
                <c:pt idx="741">
                  <c:v>41047.718749967695</c:v>
                </c:pt>
                <c:pt idx="742">
                  <c:v>41047.729166634352</c:v>
                </c:pt>
                <c:pt idx="743">
                  <c:v>41047.739583301023</c:v>
                </c:pt>
                <c:pt idx="744">
                  <c:v>41047.749999967687</c:v>
                </c:pt>
                <c:pt idx="745">
                  <c:v>41047.760416634352</c:v>
                </c:pt>
                <c:pt idx="746">
                  <c:v>41047.770833301023</c:v>
                </c:pt>
                <c:pt idx="747">
                  <c:v>41047.78124996768</c:v>
                </c:pt>
                <c:pt idx="748">
                  <c:v>41047.791666634337</c:v>
                </c:pt>
                <c:pt idx="749">
                  <c:v>41047.802083301016</c:v>
                </c:pt>
                <c:pt idx="750">
                  <c:v>41047.81249996768</c:v>
                </c:pt>
                <c:pt idx="751">
                  <c:v>41047.822916634344</c:v>
                </c:pt>
                <c:pt idx="752">
                  <c:v>41047.833333301009</c:v>
                </c:pt>
                <c:pt idx="753">
                  <c:v>41047.843749967666</c:v>
                </c:pt>
                <c:pt idx="754">
                  <c:v>41047.854166634337</c:v>
                </c:pt>
                <c:pt idx="755">
                  <c:v>41047.864583301001</c:v>
                </c:pt>
                <c:pt idx="756">
                  <c:v>41047.874999967666</c:v>
                </c:pt>
                <c:pt idx="757">
                  <c:v>41047.88541663433</c:v>
                </c:pt>
                <c:pt idx="758">
                  <c:v>41047.895833301001</c:v>
                </c:pt>
                <c:pt idx="759">
                  <c:v>41047.906249967658</c:v>
                </c:pt>
                <c:pt idx="760">
                  <c:v>41047.916666634323</c:v>
                </c:pt>
                <c:pt idx="761">
                  <c:v>41047.927083300987</c:v>
                </c:pt>
                <c:pt idx="762">
                  <c:v>41047.937499967644</c:v>
                </c:pt>
                <c:pt idx="763">
                  <c:v>41047.947916634315</c:v>
                </c:pt>
                <c:pt idx="764">
                  <c:v>41047.958333300994</c:v>
                </c:pt>
                <c:pt idx="765">
                  <c:v>41047.968749967637</c:v>
                </c:pt>
                <c:pt idx="766">
                  <c:v>41047.979166634301</c:v>
                </c:pt>
                <c:pt idx="767">
                  <c:v>41047.98958330098</c:v>
                </c:pt>
              </c:numCache>
            </c:numRef>
          </c:cat>
          <c:val>
            <c:numRef>
              <c:f>Sum!$D$2:$D$769</c:f>
              <c:numCache>
                <c:formatCode>General</c:formatCode>
                <c:ptCount val="768"/>
                <c:pt idx="0">
                  <c:v>20.8</c:v>
                </c:pt>
                <c:pt idx="1">
                  <c:v>35.1</c:v>
                </c:pt>
                <c:pt idx="2">
                  <c:v>18</c:v>
                </c:pt>
                <c:pt idx="3">
                  <c:v>20.7</c:v>
                </c:pt>
                <c:pt idx="4">
                  <c:v>24.4</c:v>
                </c:pt>
                <c:pt idx="5">
                  <c:v>14.9</c:v>
                </c:pt>
                <c:pt idx="6">
                  <c:v>29.3</c:v>
                </c:pt>
                <c:pt idx="7">
                  <c:v>31.6</c:v>
                </c:pt>
                <c:pt idx="8">
                  <c:v>23.8</c:v>
                </c:pt>
                <c:pt idx="9">
                  <c:v>35.200000000000003</c:v>
                </c:pt>
                <c:pt idx="10">
                  <c:v>26.9</c:v>
                </c:pt>
                <c:pt idx="11">
                  <c:v>29.5</c:v>
                </c:pt>
                <c:pt idx="12">
                  <c:v>21.6</c:v>
                </c:pt>
                <c:pt idx="13">
                  <c:v>21.2</c:v>
                </c:pt>
                <c:pt idx="14">
                  <c:v>27.5</c:v>
                </c:pt>
                <c:pt idx="15">
                  <c:v>23.4</c:v>
                </c:pt>
                <c:pt idx="16">
                  <c:v>32.4</c:v>
                </c:pt>
                <c:pt idx="17">
                  <c:v>27.2</c:v>
                </c:pt>
                <c:pt idx="18">
                  <c:v>23</c:v>
                </c:pt>
                <c:pt idx="19">
                  <c:v>26</c:v>
                </c:pt>
                <c:pt idx="20">
                  <c:v>27.6</c:v>
                </c:pt>
                <c:pt idx="21">
                  <c:v>26.599999999999994</c:v>
                </c:pt>
                <c:pt idx="22">
                  <c:v>22.799999999999994</c:v>
                </c:pt>
                <c:pt idx="23">
                  <c:v>26.9</c:v>
                </c:pt>
                <c:pt idx="24">
                  <c:v>37.1</c:v>
                </c:pt>
                <c:pt idx="25">
                  <c:v>85.2</c:v>
                </c:pt>
                <c:pt idx="26">
                  <c:v>159.29999999999998</c:v>
                </c:pt>
                <c:pt idx="27">
                  <c:v>229.6</c:v>
                </c:pt>
                <c:pt idx="28">
                  <c:v>317.2</c:v>
                </c:pt>
                <c:pt idx="29">
                  <c:v>426.5</c:v>
                </c:pt>
                <c:pt idx="30">
                  <c:v>538.20000000000005</c:v>
                </c:pt>
                <c:pt idx="31">
                  <c:v>677.4</c:v>
                </c:pt>
                <c:pt idx="32">
                  <c:v>868</c:v>
                </c:pt>
                <c:pt idx="33">
                  <c:v>1071.5</c:v>
                </c:pt>
                <c:pt idx="34">
                  <c:v>1224.9000000000001</c:v>
                </c:pt>
                <c:pt idx="35">
                  <c:v>1411.5</c:v>
                </c:pt>
                <c:pt idx="36">
                  <c:v>1553.5</c:v>
                </c:pt>
                <c:pt idx="37">
                  <c:v>1788.5</c:v>
                </c:pt>
                <c:pt idx="38">
                  <c:v>1896.3999999999999</c:v>
                </c:pt>
                <c:pt idx="39">
                  <c:v>2083.5</c:v>
                </c:pt>
                <c:pt idx="40">
                  <c:v>2238.6999999999998</c:v>
                </c:pt>
                <c:pt idx="41">
                  <c:v>2436.1999999999998</c:v>
                </c:pt>
                <c:pt idx="42">
                  <c:v>2541.1999999999998</c:v>
                </c:pt>
                <c:pt idx="43">
                  <c:v>2734.6</c:v>
                </c:pt>
                <c:pt idx="44">
                  <c:v>2783.4</c:v>
                </c:pt>
                <c:pt idx="45">
                  <c:v>2892.5</c:v>
                </c:pt>
                <c:pt idx="46">
                  <c:v>2930</c:v>
                </c:pt>
                <c:pt idx="47">
                  <c:v>3015.1</c:v>
                </c:pt>
                <c:pt idx="48">
                  <c:v>3068.9</c:v>
                </c:pt>
                <c:pt idx="49">
                  <c:v>3163.2000000000003</c:v>
                </c:pt>
                <c:pt idx="50">
                  <c:v>3192.6000000000004</c:v>
                </c:pt>
                <c:pt idx="51">
                  <c:v>3260.4</c:v>
                </c:pt>
                <c:pt idx="52">
                  <c:v>3219.6</c:v>
                </c:pt>
                <c:pt idx="53">
                  <c:v>3246.4</c:v>
                </c:pt>
                <c:pt idx="54">
                  <c:v>3180.2999999999997</c:v>
                </c:pt>
                <c:pt idx="55">
                  <c:v>3229.7000000000003</c:v>
                </c:pt>
                <c:pt idx="56">
                  <c:v>3158.8</c:v>
                </c:pt>
                <c:pt idx="57">
                  <c:v>3175.2000000000003</c:v>
                </c:pt>
                <c:pt idx="58">
                  <c:v>3079.4</c:v>
                </c:pt>
                <c:pt idx="59">
                  <c:v>3010.8</c:v>
                </c:pt>
                <c:pt idx="60">
                  <c:v>2972.5</c:v>
                </c:pt>
                <c:pt idx="61">
                  <c:v>2913.4</c:v>
                </c:pt>
                <c:pt idx="62">
                  <c:v>2793.3</c:v>
                </c:pt>
                <c:pt idx="63">
                  <c:v>2678.5</c:v>
                </c:pt>
                <c:pt idx="64">
                  <c:v>2519.4</c:v>
                </c:pt>
                <c:pt idx="65">
                  <c:v>2423.4</c:v>
                </c:pt>
                <c:pt idx="66">
                  <c:v>2269.1</c:v>
                </c:pt>
                <c:pt idx="67">
                  <c:v>2122.9</c:v>
                </c:pt>
                <c:pt idx="68">
                  <c:v>1912.4</c:v>
                </c:pt>
                <c:pt idx="69">
                  <c:v>1747.3</c:v>
                </c:pt>
                <c:pt idx="70">
                  <c:v>1566.5</c:v>
                </c:pt>
                <c:pt idx="71">
                  <c:v>1416.7</c:v>
                </c:pt>
                <c:pt idx="72">
                  <c:v>1192.5</c:v>
                </c:pt>
                <c:pt idx="73">
                  <c:v>1026</c:v>
                </c:pt>
                <c:pt idx="74">
                  <c:v>810.1</c:v>
                </c:pt>
                <c:pt idx="75">
                  <c:v>601.79999999999995</c:v>
                </c:pt>
                <c:pt idx="76">
                  <c:v>416.5</c:v>
                </c:pt>
                <c:pt idx="77">
                  <c:v>296.60000000000002</c:v>
                </c:pt>
                <c:pt idx="78">
                  <c:v>193.7</c:v>
                </c:pt>
                <c:pt idx="79">
                  <c:v>143.6</c:v>
                </c:pt>
                <c:pt idx="80">
                  <c:v>100.8</c:v>
                </c:pt>
                <c:pt idx="81">
                  <c:v>79.7</c:v>
                </c:pt>
                <c:pt idx="82">
                  <c:v>58.4</c:v>
                </c:pt>
                <c:pt idx="83">
                  <c:v>32.300000000000011</c:v>
                </c:pt>
                <c:pt idx="84">
                  <c:v>35.6</c:v>
                </c:pt>
                <c:pt idx="85">
                  <c:v>37.1</c:v>
                </c:pt>
                <c:pt idx="86">
                  <c:v>33.6</c:v>
                </c:pt>
                <c:pt idx="87">
                  <c:v>24.6</c:v>
                </c:pt>
                <c:pt idx="88">
                  <c:v>35.700000000000003</c:v>
                </c:pt>
                <c:pt idx="89">
                  <c:v>35.6</c:v>
                </c:pt>
                <c:pt idx="90">
                  <c:v>42.6</c:v>
                </c:pt>
                <c:pt idx="91">
                  <c:v>31</c:v>
                </c:pt>
                <c:pt idx="92">
                  <c:v>23.2</c:v>
                </c:pt>
                <c:pt idx="93">
                  <c:v>22.9</c:v>
                </c:pt>
                <c:pt idx="94">
                  <c:v>18.5</c:v>
                </c:pt>
                <c:pt idx="95">
                  <c:v>14.6</c:v>
                </c:pt>
                <c:pt idx="96">
                  <c:v>21.6</c:v>
                </c:pt>
                <c:pt idx="97">
                  <c:v>23.3</c:v>
                </c:pt>
                <c:pt idx="98">
                  <c:v>22</c:v>
                </c:pt>
                <c:pt idx="99">
                  <c:v>17</c:v>
                </c:pt>
                <c:pt idx="100">
                  <c:v>20.6</c:v>
                </c:pt>
                <c:pt idx="101">
                  <c:v>13.8</c:v>
                </c:pt>
                <c:pt idx="102">
                  <c:v>20.100000000000001</c:v>
                </c:pt>
                <c:pt idx="103">
                  <c:v>20.9</c:v>
                </c:pt>
                <c:pt idx="104">
                  <c:v>28.9</c:v>
                </c:pt>
                <c:pt idx="105">
                  <c:v>17.2</c:v>
                </c:pt>
                <c:pt idx="106">
                  <c:v>18.100000000000001</c:v>
                </c:pt>
                <c:pt idx="107">
                  <c:v>19.5</c:v>
                </c:pt>
                <c:pt idx="108">
                  <c:v>24.7</c:v>
                </c:pt>
                <c:pt idx="109">
                  <c:v>32</c:v>
                </c:pt>
                <c:pt idx="110">
                  <c:v>28.2</c:v>
                </c:pt>
                <c:pt idx="111">
                  <c:v>29.3</c:v>
                </c:pt>
                <c:pt idx="112">
                  <c:v>12.2</c:v>
                </c:pt>
                <c:pt idx="113">
                  <c:v>34</c:v>
                </c:pt>
                <c:pt idx="114">
                  <c:v>42.7</c:v>
                </c:pt>
                <c:pt idx="115">
                  <c:v>26.8</c:v>
                </c:pt>
                <c:pt idx="116">
                  <c:v>31.5</c:v>
                </c:pt>
                <c:pt idx="117">
                  <c:v>13.1</c:v>
                </c:pt>
                <c:pt idx="118">
                  <c:v>29.3</c:v>
                </c:pt>
                <c:pt idx="119">
                  <c:v>23</c:v>
                </c:pt>
                <c:pt idx="120">
                  <c:v>29.2</c:v>
                </c:pt>
                <c:pt idx="121">
                  <c:v>25.3</c:v>
                </c:pt>
                <c:pt idx="122">
                  <c:v>37.6</c:v>
                </c:pt>
                <c:pt idx="123">
                  <c:v>48.1</c:v>
                </c:pt>
                <c:pt idx="124">
                  <c:v>84</c:v>
                </c:pt>
                <c:pt idx="125">
                  <c:v>101.2</c:v>
                </c:pt>
                <c:pt idx="126">
                  <c:v>131.30000000000001</c:v>
                </c:pt>
                <c:pt idx="127">
                  <c:v>145.1</c:v>
                </c:pt>
                <c:pt idx="128">
                  <c:v>182.7</c:v>
                </c:pt>
                <c:pt idx="129">
                  <c:v>227.6</c:v>
                </c:pt>
                <c:pt idx="130">
                  <c:v>272</c:v>
                </c:pt>
                <c:pt idx="131">
                  <c:v>288.2</c:v>
                </c:pt>
                <c:pt idx="132">
                  <c:v>354.2</c:v>
                </c:pt>
                <c:pt idx="133">
                  <c:v>424.3</c:v>
                </c:pt>
                <c:pt idx="134">
                  <c:v>446.09999999999991</c:v>
                </c:pt>
                <c:pt idx="135">
                  <c:v>518.5</c:v>
                </c:pt>
                <c:pt idx="136">
                  <c:v>590.69999999999993</c:v>
                </c:pt>
                <c:pt idx="137">
                  <c:v>693.8</c:v>
                </c:pt>
                <c:pt idx="138">
                  <c:v>769.4</c:v>
                </c:pt>
                <c:pt idx="139">
                  <c:v>899.90000000000009</c:v>
                </c:pt>
                <c:pt idx="140">
                  <c:v>1032.0999999999999</c:v>
                </c:pt>
                <c:pt idx="141">
                  <c:v>1214.5</c:v>
                </c:pt>
                <c:pt idx="142">
                  <c:v>1278.7</c:v>
                </c:pt>
                <c:pt idx="143">
                  <c:v>1426.1999999999998</c:v>
                </c:pt>
                <c:pt idx="144">
                  <c:v>1438</c:v>
                </c:pt>
                <c:pt idx="145">
                  <c:v>1485.4</c:v>
                </c:pt>
                <c:pt idx="146">
                  <c:v>1390.8</c:v>
                </c:pt>
                <c:pt idx="147">
                  <c:v>1385.8</c:v>
                </c:pt>
                <c:pt idx="148">
                  <c:v>1405.8</c:v>
                </c:pt>
                <c:pt idx="149">
                  <c:v>1566.9</c:v>
                </c:pt>
                <c:pt idx="150">
                  <c:v>1615.3</c:v>
                </c:pt>
                <c:pt idx="151">
                  <c:v>1709.6</c:v>
                </c:pt>
                <c:pt idx="152">
                  <c:v>1679.3000000000002</c:v>
                </c:pt>
                <c:pt idx="153">
                  <c:v>1705.1999999999998</c:v>
                </c:pt>
                <c:pt idx="154">
                  <c:v>1705.7</c:v>
                </c:pt>
                <c:pt idx="155">
                  <c:v>1734.7</c:v>
                </c:pt>
                <c:pt idx="156">
                  <c:v>1737.7</c:v>
                </c:pt>
                <c:pt idx="157">
                  <c:v>1691.1</c:v>
                </c:pt>
                <c:pt idx="158">
                  <c:v>1686.3</c:v>
                </c:pt>
                <c:pt idx="159">
                  <c:v>1604.9</c:v>
                </c:pt>
                <c:pt idx="160">
                  <c:v>1594</c:v>
                </c:pt>
                <c:pt idx="161">
                  <c:v>1576.1</c:v>
                </c:pt>
                <c:pt idx="162">
                  <c:v>1430.8</c:v>
                </c:pt>
                <c:pt idx="163">
                  <c:v>1425.8</c:v>
                </c:pt>
                <c:pt idx="164">
                  <c:v>1218.3</c:v>
                </c:pt>
                <c:pt idx="165">
                  <c:v>1199.5999999999999</c:v>
                </c:pt>
                <c:pt idx="166">
                  <c:v>1102.9000000000001</c:v>
                </c:pt>
                <c:pt idx="167">
                  <c:v>987.9</c:v>
                </c:pt>
                <c:pt idx="168">
                  <c:v>881.09999999999991</c:v>
                </c:pt>
                <c:pt idx="169">
                  <c:v>814.4</c:v>
                </c:pt>
                <c:pt idx="170">
                  <c:v>714.6</c:v>
                </c:pt>
                <c:pt idx="171">
                  <c:v>614.40000000000009</c:v>
                </c:pt>
                <c:pt idx="172">
                  <c:v>468</c:v>
                </c:pt>
                <c:pt idx="173">
                  <c:v>387.3</c:v>
                </c:pt>
                <c:pt idx="174">
                  <c:v>283.7</c:v>
                </c:pt>
                <c:pt idx="175">
                  <c:v>202.6</c:v>
                </c:pt>
                <c:pt idx="176">
                  <c:v>141.4</c:v>
                </c:pt>
                <c:pt idx="177">
                  <c:v>89.2</c:v>
                </c:pt>
                <c:pt idx="178">
                  <c:v>45.3</c:v>
                </c:pt>
                <c:pt idx="179">
                  <c:v>22.799999999999994</c:v>
                </c:pt>
                <c:pt idx="180">
                  <c:v>13</c:v>
                </c:pt>
                <c:pt idx="181">
                  <c:v>4</c:v>
                </c:pt>
                <c:pt idx="182">
                  <c:v>8.2000000000000011</c:v>
                </c:pt>
                <c:pt idx="183">
                  <c:v>4</c:v>
                </c:pt>
                <c:pt idx="184">
                  <c:v>10.8</c:v>
                </c:pt>
                <c:pt idx="185">
                  <c:v>6.6</c:v>
                </c:pt>
                <c:pt idx="186">
                  <c:v>12.3</c:v>
                </c:pt>
                <c:pt idx="187">
                  <c:v>12.8</c:v>
                </c:pt>
                <c:pt idx="188">
                  <c:v>18.399999999999999</c:v>
                </c:pt>
                <c:pt idx="189">
                  <c:v>21.9</c:v>
                </c:pt>
                <c:pt idx="190">
                  <c:v>14.9</c:v>
                </c:pt>
                <c:pt idx="191">
                  <c:v>10.6</c:v>
                </c:pt>
                <c:pt idx="192">
                  <c:v>17.2</c:v>
                </c:pt>
                <c:pt idx="193">
                  <c:v>19.600000000000001</c:v>
                </c:pt>
                <c:pt idx="194">
                  <c:v>6</c:v>
                </c:pt>
                <c:pt idx="195">
                  <c:v>17.8</c:v>
                </c:pt>
                <c:pt idx="196">
                  <c:v>18.8</c:v>
                </c:pt>
                <c:pt idx="197">
                  <c:v>16.8</c:v>
                </c:pt>
                <c:pt idx="198">
                  <c:v>14.9</c:v>
                </c:pt>
                <c:pt idx="199">
                  <c:v>16.100000000000001</c:v>
                </c:pt>
                <c:pt idx="200">
                  <c:v>18.100000000000001</c:v>
                </c:pt>
                <c:pt idx="201">
                  <c:v>21.1</c:v>
                </c:pt>
                <c:pt idx="202">
                  <c:v>17</c:v>
                </c:pt>
                <c:pt idx="203">
                  <c:v>17</c:v>
                </c:pt>
                <c:pt idx="204">
                  <c:v>22.8</c:v>
                </c:pt>
                <c:pt idx="205">
                  <c:v>16.7</c:v>
                </c:pt>
                <c:pt idx="206">
                  <c:v>18.3</c:v>
                </c:pt>
                <c:pt idx="207">
                  <c:v>15.9</c:v>
                </c:pt>
                <c:pt idx="208">
                  <c:v>23.9</c:v>
                </c:pt>
                <c:pt idx="209">
                  <c:v>17.899999999999999</c:v>
                </c:pt>
                <c:pt idx="210">
                  <c:v>19</c:v>
                </c:pt>
                <c:pt idx="211">
                  <c:v>21.2</c:v>
                </c:pt>
                <c:pt idx="212">
                  <c:v>21.099999999999994</c:v>
                </c:pt>
                <c:pt idx="213">
                  <c:v>20.6</c:v>
                </c:pt>
                <c:pt idx="214">
                  <c:v>24.7</c:v>
                </c:pt>
                <c:pt idx="215">
                  <c:v>29.599999999999994</c:v>
                </c:pt>
                <c:pt idx="216">
                  <c:v>39.900000000000006</c:v>
                </c:pt>
                <c:pt idx="217">
                  <c:v>91</c:v>
                </c:pt>
                <c:pt idx="218">
                  <c:v>150.5</c:v>
                </c:pt>
                <c:pt idx="219">
                  <c:v>247.5</c:v>
                </c:pt>
                <c:pt idx="220">
                  <c:v>337</c:v>
                </c:pt>
                <c:pt idx="221">
                  <c:v>464.5</c:v>
                </c:pt>
                <c:pt idx="222">
                  <c:v>593.20000000000005</c:v>
                </c:pt>
                <c:pt idx="223">
                  <c:v>762.5</c:v>
                </c:pt>
                <c:pt idx="224">
                  <c:v>962.19999999999993</c:v>
                </c:pt>
                <c:pt idx="225">
                  <c:v>1181.9000000000001</c:v>
                </c:pt>
                <c:pt idx="226">
                  <c:v>1402.1</c:v>
                </c:pt>
                <c:pt idx="227">
                  <c:v>1664.8999999999999</c:v>
                </c:pt>
                <c:pt idx="228">
                  <c:v>1855.7</c:v>
                </c:pt>
                <c:pt idx="229">
                  <c:v>2038.3</c:v>
                </c:pt>
                <c:pt idx="230">
                  <c:v>2215.6</c:v>
                </c:pt>
                <c:pt idx="231">
                  <c:v>2340.7000000000003</c:v>
                </c:pt>
                <c:pt idx="232">
                  <c:v>2428.4</c:v>
                </c:pt>
                <c:pt idx="233">
                  <c:v>2614.1000000000004</c:v>
                </c:pt>
                <c:pt idx="234">
                  <c:v>2676.7</c:v>
                </c:pt>
                <c:pt idx="235">
                  <c:v>2731.2999999999997</c:v>
                </c:pt>
                <c:pt idx="236">
                  <c:v>2688.6</c:v>
                </c:pt>
                <c:pt idx="237">
                  <c:v>2580.9</c:v>
                </c:pt>
                <c:pt idx="238">
                  <c:v>2580.6000000000004</c:v>
                </c:pt>
                <c:pt idx="239">
                  <c:v>2697.2000000000003</c:v>
                </c:pt>
                <c:pt idx="240">
                  <c:v>2666.1</c:v>
                </c:pt>
                <c:pt idx="241">
                  <c:v>2812.2000000000003</c:v>
                </c:pt>
                <c:pt idx="242">
                  <c:v>2874.6</c:v>
                </c:pt>
                <c:pt idx="243">
                  <c:v>2912.2000000000003</c:v>
                </c:pt>
                <c:pt idx="244">
                  <c:v>2858</c:v>
                </c:pt>
                <c:pt idx="245">
                  <c:v>3003.7000000000003</c:v>
                </c:pt>
                <c:pt idx="246">
                  <c:v>2939</c:v>
                </c:pt>
                <c:pt idx="247">
                  <c:v>2942.9</c:v>
                </c:pt>
                <c:pt idx="248">
                  <c:v>2959.8999999999996</c:v>
                </c:pt>
                <c:pt idx="249">
                  <c:v>3004.7</c:v>
                </c:pt>
                <c:pt idx="250">
                  <c:v>2938.2999999999997</c:v>
                </c:pt>
                <c:pt idx="251">
                  <c:v>2976.3999999999996</c:v>
                </c:pt>
                <c:pt idx="252">
                  <c:v>2897.4</c:v>
                </c:pt>
                <c:pt idx="253">
                  <c:v>2834.4</c:v>
                </c:pt>
                <c:pt idx="254">
                  <c:v>2759.2</c:v>
                </c:pt>
                <c:pt idx="255">
                  <c:v>2692</c:v>
                </c:pt>
                <c:pt idx="256">
                  <c:v>2495.5</c:v>
                </c:pt>
                <c:pt idx="257">
                  <c:v>2442.1000000000004</c:v>
                </c:pt>
                <c:pt idx="258">
                  <c:v>2253.7000000000003</c:v>
                </c:pt>
                <c:pt idx="259">
                  <c:v>2185.5</c:v>
                </c:pt>
                <c:pt idx="260">
                  <c:v>2010.7</c:v>
                </c:pt>
                <c:pt idx="261">
                  <c:v>1889.8999999999999</c:v>
                </c:pt>
                <c:pt idx="262">
                  <c:v>1689.2</c:v>
                </c:pt>
                <c:pt idx="263">
                  <c:v>1517.2</c:v>
                </c:pt>
                <c:pt idx="264">
                  <c:v>1323.5</c:v>
                </c:pt>
                <c:pt idx="265">
                  <c:v>1180.8999999999999</c:v>
                </c:pt>
                <c:pt idx="266">
                  <c:v>965.8</c:v>
                </c:pt>
                <c:pt idx="267">
                  <c:v>807.80000000000007</c:v>
                </c:pt>
                <c:pt idx="268">
                  <c:v>636.19999999999993</c:v>
                </c:pt>
                <c:pt idx="269">
                  <c:v>504.20000000000005</c:v>
                </c:pt>
                <c:pt idx="270">
                  <c:v>367.2999999999999</c:v>
                </c:pt>
                <c:pt idx="271">
                  <c:v>260</c:v>
                </c:pt>
                <c:pt idx="272">
                  <c:v>172.70000000000002</c:v>
                </c:pt>
                <c:pt idx="273">
                  <c:v>111.7</c:v>
                </c:pt>
                <c:pt idx="274">
                  <c:v>53.8</c:v>
                </c:pt>
                <c:pt idx="275">
                  <c:v>24.7</c:v>
                </c:pt>
                <c:pt idx="276">
                  <c:v>16.3</c:v>
                </c:pt>
                <c:pt idx="277">
                  <c:v>9.5</c:v>
                </c:pt>
                <c:pt idx="278">
                  <c:v>11.8</c:v>
                </c:pt>
                <c:pt idx="279">
                  <c:v>14.5</c:v>
                </c:pt>
                <c:pt idx="280">
                  <c:v>14.2</c:v>
                </c:pt>
                <c:pt idx="281">
                  <c:v>16.899999999999999</c:v>
                </c:pt>
                <c:pt idx="282">
                  <c:v>14.7</c:v>
                </c:pt>
                <c:pt idx="283">
                  <c:v>20.9</c:v>
                </c:pt>
                <c:pt idx="284">
                  <c:v>9.4</c:v>
                </c:pt>
                <c:pt idx="285">
                  <c:v>14.3</c:v>
                </c:pt>
                <c:pt idx="286">
                  <c:v>15.9</c:v>
                </c:pt>
                <c:pt idx="287">
                  <c:v>12.4</c:v>
                </c:pt>
                <c:pt idx="288">
                  <c:v>15.4</c:v>
                </c:pt>
                <c:pt idx="289">
                  <c:v>17.3</c:v>
                </c:pt>
                <c:pt idx="290">
                  <c:v>14.5</c:v>
                </c:pt>
                <c:pt idx="291">
                  <c:v>15.4</c:v>
                </c:pt>
                <c:pt idx="292">
                  <c:v>27.4</c:v>
                </c:pt>
                <c:pt idx="293">
                  <c:v>19.2</c:v>
                </c:pt>
                <c:pt idx="294">
                  <c:v>14</c:v>
                </c:pt>
                <c:pt idx="295">
                  <c:v>18.2</c:v>
                </c:pt>
                <c:pt idx="296">
                  <c:v>14.5</c:v>
                </c:pt>
                <c:pt idx="297">
                  <c:v>13.3</c:v>
                </c:pt>
                <c:pt idx="298">
                  <c:v>11.9</c:v>
                </c:pt>
                <c:pt idx="299">
                  <c:v>17.3</c:v>
                </c:pt>
                <c:pt idx="300">
                  <c:v>9.2000000000000011</c:v>
                </c:pt>
                <c:pt idx="301">
                  <c:v>5.2</c:v>
                </c:pt>
                <c:pt idx="302">
                  <c:v>7.9</c:v>
                </c:pt>
                <c:pt idx="303">
                  <c:v>10</c:v>
                </c:pt>
                <c:pt idx="304">
                  <c:v>9</c:v>
                </c:pt>
                <c:pt idx="305">
                  <c:v>5.2</c:v>
                </c:pt>
                <c:pt idx="306">
                  <c:v>5.5</c:v>
                </c:pt>
                <c:pt idx="307">
                  <c:v>8</c:v>
                </c:pt>
                <c:pt idx="308">
                  <c:v>10.200000000000001</c:v>
                </c:pt>
                <c:pt idx="309">
                  <c:v>6.8999999999999995</c:v>
                </c:pt>
                <c:pt idx="310">
                  <c:v>8.2000000000000011</c:v>
                </c:pt>
                <c:pt idx="311">
                  <c:v>18.8</c:v>
                </c:pt>
                <c:pt idx="312">
                  <c:v>46.1</c:v>
                </c:pt>
                <c:pt idx="313">
                  <c:v>102.3</c:v>
                </c:pt>
                <c:pt idx="314">
                  <c:v>163.30000000000001</c:v>
                </c:pt>
                <c:pt idx="315">
                  <c:v>242.6</c:v>
                </c:pt>
                <c:pt idx="316">
                  <c:v>345.6</c:v>
                </c:pt>
                <c:pt idx="317">
                  <c:v>488.40000000000003</c:v>
                </c:pt>
                <c:pt idx="318">
                  <c:v>631.4</c:v>
                </c:pt>
                <c:pt idx="319">
                  <c:v>814.6</c:v>
                </c:pt>
                <c:pt idx="320">
                  <c:v>991.69999999999993</c:v>
                </c:pt>
                <c:pt idx="321">
                  <c:v>1212.1999999999998</c:v>
                </c:pt>
                <c:pt idx="322">
                  <c:v>1412</c:v>
                </c:pt>
                <c:pt idx="323">
                  <c:v>1650.4</c:v>
                </c:pt>
                <c:pt idx="324">
                  <c:v>1837.6</c:v>
                </c:pt>
                <c:pt idx="325">
                  <c:v>2083.5</c:v>
                </c:pt>
                <c:pt idx="326">
                  <c:v>2253.1</c:v>
                </c:pt>
                <c:pt idx="327">
                  <c:v>2488.4</c:v>
                </c:pt>
                <c:pt idx="328">
                  <c:v>2607.2999999999997</c:v>
                </c:pt>
                <c:pt idx="329">
                  <c:v>2811.3999999999996</c:v>
                </c:pt>
                <c:pt idx="330">
                  <c:v>2945.5</c:v>
                </c:pt>
                <c:pt idx="331">
                  <c:v>3130.2000000000003</c:v>
                </c:pt>
                <c:pt idx="332">
                  <c:v>3210.9</c:v>
                </c:pt>
                <c:pt idx="333">
                  <c:v>3360.6</c:v>
                </c:pt>
                <c:pt idx="334">
                  <c:v>3426.9</c:v>
                </c:pt>
                <c:pt idx="335">
                  <c:v>3554.8</c:v>
                </c:pt>
                <c:pt idx="336">
                  <c:v>3576.8999999999996</c:v>
                </c:pt>
                <c:pt idx="337">
                  <c:v>3684.2</c:v>
                </c:pt>
                <c:pt idx="338">
                  <c:v>3667.8999999999996</c:v>
                </c:pt>
                <c:pt idx="339">
                  <c:v>3753.7000000000003</c:v>
                </c:pt>
                <c:pt idx="340">
                  <c:v>3712.4</c:v>
                </c:pt>
                <c:pt idx="341">
                  <c:v>3750.2</c:v>
                </c:pt>
                <c:pt idx="342">
                  <c:v>3666.7999999999997</c:v>
                </c:pt>
                <c:pt idx="343">
                  <c:v>3711</c:v>
                </c:pt>
                <c:pt idx="344">
                  <c:v>3613.9</c:v>
                </c:pt>
                <c:pt idx="345">
                  <c:v>3612.6</c:v>
                </c:pt>
                <c:pt idx="346">
                  <c:v>3470.6</c:v>
                </c:pt>
                <c:pt idx="347">
                  <c:v>3434.6</c:v>
                </c:pt>
                <c:pt idx="348">
                  <c:v>3232</c:v>
                </c:pt>
                <c:pt idx="349">
                  <c:v>3174</c:v>
                </c:pt>
                <c:pt idx="350">
                  <c:v>3019.8</c:v>
                </c:pt>
                <c:pt idx="351">
                  <c:v>2926.7</c:v>
                </c:pt>
                <c:pt idx="352">
                  <c:v>2748.7000000000003</c:v>
                </c:pt>
                <c:pt idx="353">
                  <c:v>2593.2999999999997</c:v>
                </c:pt>
                <c:pt idx="354">
                  <c:v>2317.7999999999997</c:v>
                </c:pt>
                <c:pt idx="355">
                  <c:v>2153.8999999999996</c:v>
                </c:pt>
                <c:pt idx="356">
                  <c:v>1962.7</c:v>
                </c:pt>
                <c:pt idx="357">
                  <c:v>1806.2</c:v>
                </c:pt>
                <c:pt idx="358">
                  <c:v>1578</c:v>
                </c:pt>
                <c:pt idx="359">
                  <c:v>1386.2</c:v>
                </c:pt>
                <c:pt idx="360">
                  <c:v>1165.5999999999999</c:v>
                </c:pt>
                <c:pt idx="361">
                  <c:v>1037.4000000000001</c:v>
                </c:pt>
                <c:pt idx="362">
                  <c:v>868.2</c:v>
                </c:pt>
                <c:pt idx="363">
                  <c:v>745.9</c:v>
                </c:pt>
                <c:pt idx="364">
                  <c:v>598.19999999999993</c:v>
                </c:pt>
                <c:pt idx="365">
                  <c:v>493.90000000000003</c:v>
                </c:pt>
                <c:pt idx="366">
                  <c:v>385.1</c:v>
                </c:pt>
                <c:pt idx="367">
                  <c:v>298.10000000000002</c:v>
                </c:pt>
                <c:pt idx="368">
                  <c:v>214.6</c:v>
                </c:pt>
                <c:pt idx="369">
                  <c:v>144.1</c:v>
                </c:pt>
                <c:pt idx="370">
                  <c:v>80.3</c:v>
                </c:pt>
                <c:pt idx="371">
                  <c:v>33.70000000000001</c:v>
                </c:pt>
                <c:pt idx="372">
                  <c:v>14.5</c:v>
                </c:pt>
                <c:pt idx="373">
                  <c:v>13.8</c:v>
                </c:pt>
                <c:pt idx="374">
                  <c:v>7.8</c:v>
                </c:pt>
                <c:pt idx="375">
                  <c:v>9.7000000000000011</c:v>
                </c:pt>
                <c:pt idx="376">
                  <c:v>19.899999999999999</c:v>
                </c:pt>
                <c:pt idx="377">
                  <c:v>16.399999999999999</c:v>
                </c:pt>
                <c:pt idx="378">
                  <c:v>15.3</c:v>
                </c:pt>
                <c:pt idx="379">
                  <c:v>14.4</c:v>
                </c:pt>
                <c:pt idx="380">
                  <c:v>16.3</c:v>
                </c:pt>
                <c:pt idx="381">
                  <c:v>15.6</c:v>
                </c:pt>
                <c:pt idx="382">
                  <c:v>15</c:v>
                </c:pt>
                <c:pt idx="383">
                  <c:v>18.600000000000001</c:v>
                </c:pt>
                <c:pt idx="384">
                  <c:v>25.8</c:v>
                </c:pt>
                <c:pt idx="385">
                  <c:v>22.4</c:v>
                </c:pt>
                <c:pt idx="386">
                  <c:v>15.8</c:v>
                </c:pt>
                <c:pt idx="387">
                  <c:v>20.5</c:v>
                </c:pt>
                <c:pt idx="388">
                  <c:v>22.9</c:v>
                </c:pt>
                <c:pt idx="389">
                  <c:v>23.8</c:v>
                </c:pt>
                <c:pt idx="390">
                  <c:v>22.9</c:v>
                </c:pt>
                <c:pt idx="391">
                  <c:v>13.2</c:v>
                </c:pt>
                <c:pt idx="392">
                  <c:v>20.2</c:v>
                </c:pt>
                <c:pt idx="393">
                  <c:v>19.2</c:v>
                </c:pt>
                <c:pt idx="394">
                  <c:v>18.100000000000001</c:v>
                </c:pt>
                <c:pt idx="395">
                  <c:v>16.3</c:v>
                </c:pt>
                <c:pt idx="396">
                  <c:v>20.100000000000001</c:v>
                </c:pt>
                <c:pt idx="397">
                  <c:v>23.9</c:v>
                </c:pt>
                <c:pt idx="398">
                  <c:v>18.8</c:v>
                </c:pt>
                <c:pt idx="399">
                  <c:v>19.7</c:v>
                </c:pt>
                <c:pt idx="400">
                  <c:v>14.6</c:v>
                </c:pt>
                <c:pt idx="401">
                  <c:v>11.3</c:v>
                </c:pt>
                <c:pt idx="402">
                  <c:v>18.3</c:v>
                </c:pt>
                <c:pt idx="403">
                  <c:v>21.7</c:v>
                </c:pt>
                <c:pt idx="404">
                  <c:v>21.3</c:v>
                </c:pt>
                <c:pt idx="405">
                  <c:v>29.8</c:v>
                </c:pt>
                <c:pt idx="406">
                  <c:v>24.8</c:v>
                </c:pt>
                <c:pt idx="407">
                  <c:v>30.2</c:v>
                </c:pt>
                <c:pt idx="408">
                  <c:v>67.099999999999994</c:v>
                </c:pt>
                <c:pt idx="409">
                  <c:v>122.60000000000001</c:v>
                </c:pt>
                <c:pt idx="410">
                  <c:v>172.10000000000002</c:v>
                </c:pt>
                <c:pt idx="411">
                  <c:v>242.10000000000002</c:v>
                </c:pt>
                <c:pt idx="412">
                  <c:v>347.6</c:v>
                </c:pt>
                <c:pt idx="413">
                  <c:v>487.09999999999991</c:v>
                </c:pt>
                <c:pt idx="414">
                  <c:v>593.20000000000005</c:v>
                </c:pt>
                <c:pt idx="415">
                  <c:v>750.9</c:v>
                </c:pt>
                <c:pt idx="416">
                  <c:v>892.4</c:v>
                </c:pt>
                <c:pt idx="417">
                  <c:v>1054.3</c:v>
                </c:pt>
                <c:pt idx="418">
                  <c:v>1200.7</c:v>
                </c:pt>
                <c:pt idx="419">
                  <c:v>1375.2</c:v>
                </c:pt>
                <c:pt idx="420">
                  <c:v>1478.6999999999998</c:v>
                </c:pt>
                <c:pt idx="421">
                  <c:v>1609.7</c:v>
                </c:pt>
                <c:pt idx="422">
                  <c:v>1706.3000000000002</c:v>
                </c:pt>
                <c:pt idx="423">
                  <c:v>1812</c:v>
                </c:pt>
                <c:pt idx="424">
                  <c:v>1893.7</c:v>
                </c:pt>
                <c:pt idx="425">
                  <c:v>1953.5</c:v>
                </c:pt>
                <c:pt idx="426">
                  <c:v>1949.2</c:v>
                </c:pt>
                <c:pt idx="427">
                  <c:v>2004.1999999999998</c:v>
                </c:pt>
                <c:pt idx="428">
                  <c:v>1911</c:v>
                </c:pt>
                <c:pt idx="429">
                  <c:v>1896.1</c:v>
                </c:pt>
                <c:pt idx="430">
                  <c:v>1975.6</c:v>
                </c:pt>
                <c:pt idx="431">
                  <c:v>1995.3</c:v>
                </c:pt>
                <c:pt idx="432">
                  <c:v>1967.3</c:v>
                </c:pt>
                <c:pt idx="433">
                  <c:v>2136.6</c:v>
                </c:pt>
                <c:pt idx="434">
                  <c:v>2227.9</c:v>
                </c:pt>
                <c:pt idx="435">
                  <c:v>2301.3999999999996</c:v>
                </c:pt>
                <c:pt idx="436">
                  <c:v>2275.1</c:v>
                </c:pt>
                <c:pt idx="437">
                  <c:v>2322.9</c:v>
                </c:pt>
                <c:pt idx="438">
                  <c:v>2296.4</c:v>
                </c:pt>
                <c:pt idx="439">
                  <c:v>2195.1999999999998</c:v>
                </c:pt>
                <c:pt idx="440">
                  <c:v>2083.1000000000004</c:v>
                </c:pt>
                <c:pt idx="441">
                  <c:v>2136.2000000000003</c:v>
                </c:pt>
                <c:pt idx="442">
                  <c:v>2123.6000000000004</c:v>
                </c:pt>
                <c:pt idx="443">
                  <c:v>2189.2999999999997</c:v>
                </c:pt>
                <c:pt idx="444">
                  <c:v>2087.2999999999997</c:v>
                </c:pt>
                <c:pt idx="445">
                  <c:v>1882.2</c:v>
                </c:pt>
                <c:pt idx="446">
                  <c:v>1778.6</c:v>
                </c:pt>
                <c:pt idx="447">
                  <c:v>1830.3</c:v>
                </c:pt>
                <c:pt idx="448">
                  <c:v>1690.9</c:v>
                </c:pt>
                <c:pt idx="449">
                  <c:v>1551.6</c:v>
                </c:pt>
                <c:pt idx="450">
                  <c:v>1489.9</c:v>
                </c:pt>
                <c:pt idx="451">
                  <c:v>1503.8</c:v>
                </c:pt>
                <c:pt idx="452">
                  <c:v>1413.6</c:v>
                </c:pt>
                <c:pt idx="453">
                  <c:v>1299.5999999999999</c:v>
                </c:pt>
                <c:pt idx="454">
                  <c:v>1268.5</c:v>
                </c:pt>
                <c:pt idx="455">
                  <c:v>1123.7</c:v>
                </c:pt>
                <c:pt idx="456">
                  <c:v>982.5</c:v>
                </c:pt>
                <c:pt idx="457">
                  <c:v>837.9</c:v>
                </c:pt>
                <c:pt idx="458">
                  <c:v>694</c:v>
                </c:pt>
                <c:pt idx="459">
                  <c:v>631.69999999999993</c:v>
                </c:pt>
                <c:pt idx="460">
                  <c:v>551.6</c:v>
                </c:pt>
                <c:pt idx="461">
                  <c:v>440.7</c:v>
                </c:pt>
                <c:pt idx="462">
                  <c:v>328.90000000000003</c:v>
                </c:pt>
                <c:pt idx="463">
                  <c:v>241</c:v>
                </c:pt>
                <c:pt idx="464">
                  <c:v>195.60000000000002</c:v>
                </c:pt>
                <c:pt idx="465">
                  <c:v>141.69999999999999</c:v>
                </c:pt>
                <c:pt idx="466">
                  <c:v>98.8</c:v>
                </c:pt>
                <c:pt idx="467">
                  <c:v>66.2</c:v>
                </c:pt>
                <c:pt idx="468">
                  <c:v>73.7</c:v>
                </c:pt>
                <c:pt idx="469">
                  <c:v>33.9</c:v>
                </c:pt>
                <c:pt idx="470">
                  <c:v>32.700000000000003</c:v>
                </c:pt>
                <c:pt idx="471">
                  <c:v>42.8</c:v>
                </c:pt>
                <c:pt idx="472">
                  <c:v>54.7</c:v>
                </c:pt>
                <c:pt idx="473">
                  <c:v>29.2</c:v>
                </c:pt>
                <c:pt idx="474">
                  <c:v>50.8</c:v>
                </c:pt>
                <c:pt idx="475">
                  <c:v>46.5</c:v>
                </c:pt>
                <c:pt idx="476">
                  <c:v>39.4</c:v>
                </c:pt>
                <c:pt idx="477">
                  <c:v>56.8</c:v>
                </c:pt>
                <c:pt idx="478">
                  <c:v>45.7</c:v>
                </c:pt>
                <c:pt idx="479">
                  <c:v>44.7</c:v>
                </c:pt>
                <c:pt idx="480">
                  <c:v>32.800000000000011</c:v>
                </c:pt>
                <c:pt idx="481">
                  <c:v>26.3</c:v>
                </c:pt>
                <c:pt idx="482">
                  <c:v>35</c:v>
                </c:pt>
                <c:pt idx="483">
                  <c:v>26.3</c:v>
                </c:pt>
                <c:pt idx="484">
                  <c:v>24.8</c:v>
                </c:pt>
                <c:pt idx="485">
                  <c:v>29.3</c:v>
                </c:pt>
                <c:pt idx="486">
                  <c:v>18.2</c:v>
                </c:pt>
                <c:pt idx="487">
                  <c:v>20.100000000000001</c:v>
                </c:pt>
                <c:pt idx="488">
                  <c:v>32.1</c:v>
                </c:pt>
                <c:pt idx="489">
                  <c:v>33.6</c:v>
                </c:pt>
                <c:pt idx="490">
                  <c:v>44.2</c:v>
                </c:pt>
                <c:pt idx="491">
                  <c:v>41</c:v>
                </c:pt>
                <c:pt idx="492">
                  <c:v>33.1</c:v>
                </c:pt>
                <c:pt idx="493">
                  <c:v>34.200000000000003</c:v>
                </c:pt>
                <c:pt idx="494">
                  <c:v>25.5</c:v>
                </c:pt>
                <c:pt idx="495">
                  <c:v>33.9</c:v>
                </c:pt>
                <c:pt idx="496">
                  <c:v>31.3</c:v>
                </c:pt>
                <c:pt idx="497">
                  <c:v>36.6</c:v>
                </c:pt>
                <c:pt idx="498">
                  <c:v>30.7</c:v>
                </c:pt>
                <c:pt idx="499">
                  <c:v>24.4</c:v>
                </c:pt>
                <c:pt idx="500">
                  <c:v>12.2</c:v>
                </c:pt>
                <c:pt idx="501">
                  <c:v>30.5</c:v>
                </c:pt>
                <c:pt idx="502">
                  <c:v>27.6</c:v>
                </c:pt>
                <c:pt idx="503">
                  <c:v>40</c:v>
                </c:pt>
                <c:pt idx="504">
                  <c:v>39.200000000000003</c:v>
                </c:pt>
                <c:pt idx="505">
                  <c:v>66.5</c:v>
                </c:pt>
                <c:pt idx="506">
                  <c:v>68.3</c:v>
                </c:pt>
                <c:pt idx="507">
                  <c:v>95.2</c:v>
                </c:pt>
                <c:pt idx="508">
                  <c:v>112</c:v>
                </c:pt>
                <c:pt idx="509">
                  <c:v>174.60000000000002</c:v>
                </c:pt>
                <c:pt idx="510">
                  <c:v>215.5</c:v>
                </c:pt>
                <c:pt idx="511">
                  <c:v>282.90000000000003</c:v>
                </c:pt>
                <c:pt idx="512">
                  <c:v>335.6</c:v>
                </c:pt>
                <c:pt idx="513">
                  <c:v>383.09999999999991</c:v>
                </c:pt>
                <c:pt idx="514">
                  <c:v>416.5</c:v>
                </c:pt>
                <c:pt idx="515">
                  <c:v>490.90000000000003</c:v>
                </c:pt>
                <c:pt idx="516">
                  <c:v>557</c:v>
                </c:pt>
                <c:pt idx="517">
                  <c:v>669.9</c:v>
                </c:pt>
                <c:pt idx="518">
                  <c:v>771.6</c:v>
                </c:pt>
                <c:pt idx="519">
                  <c:v>895.69999999999993</c:v>
                </c:pt>
                <c:pt idx="520">
                  <c:v>989.80000000000007</c:v>
                </c:pt>
                <c:pt idx="521">
                  <c:v>1144.8000000000002</c:v>
                </c:pt>
                <c:pt idx="522">
                  <c:v>1256.5</c:v>
                </c:pt>
                <c:pt idx="523">
                  <c:v>1419.2</c:v>
                </c:pt>
                <c:pt idx="524">
                  <c:v>1404.5</c:v>
                </c:pt>
                <c:pt idx="525">
                  <c:v>1667.8000000000002</c:v>
                </c:pt>
                <c:pt idx="526">
                  <c:v>1691.1</c:v>
                </c:pt>
                <c:pt idx="527">
                  <c:v>1732</c:v>
                </c:pt>
                <c:pt idx="528">
                  <c:v>1821.5</c:v>
                </c:pt>
                <c:pt idx="529">
                  <c:v>2053.1</c:v>
                </c:pt>
                <c:pt idx="530">
                  <c:v>2182.8000000000002</c:v>
                </c:pt>
                <c:pt idx="531">
                  <c:v>2182.7999999999997</c:v>
                </c:pt>
                <c:pt idx="532">
                  <c:v>2048.6999999999998</c:v>
                </c:pt>
                <c:pt idx="533">
                  <c:v>2262.7999999999997</c:v>
                </c:pt>
                <c:pt idx="534">
                  <c:v>2199.5</c:v>
                </c:pt>
                <c:pt idx="535">
                  <c:v>2412.6999999999998</c:v>
                </c:pt>
                <c:pt idx="536">
                  <c:v>2314.8000000000002</c:v>
                </c:pt>
                <c:pt idx="537">
                  <c:v>2455.1999999999998</c:v>
                </c:pt>
                <c:pt idx="538">
                  <c:v>2499.1000000000004</c:v>
                </c:pt>
                <c:pt idx="539">
                  <c:v>2512</c:v>
                </c:pt>
                <c:pt idx="540">
                  <c:v>2574.3000000000002</c:v>
                </c:pt>
                <c:pt idx="541">
                  <c:v>2445.2999999999997</c:v>
                </c:pt>
                <c:pt idx="542">
                  <c:v>2387.6999999999998</c:v>
                </c:pt>
                <c:pt idx="543">
                  <c:v>2468.9</c:v>
                </c:pt>
                <c:pt idx="544">
                  <c:v>2239.4</c:v>
                </c:pt>
                <c:pt idx="545">
                  <c:v>2098.5</c:v>
                </c:pt>
                <c:pt idx="546">
                  <c:v>2046.2</c:v>
                </c:pt>
                <c:pt idx="547">
                  <c:v>2012.7</c:v>
                </c:pt>
                <c:pt idx="548">
                  <c:v>1720.6</c:v>
                </c:pt>
                <c:pt idx="549">
                  <c:v>1535.1</c:v>
                </c:pt>
                <c:pt idx="550">
                  <c:v>1411.4</c:v>
                </c:pt>
                <c:pt idx="551">
                  <c:v>1296</c:v>
                </c:pt>
                <c:pt idx="552">
                  <c:v>1132.8999999999999</c:v>
                </c:pt>
                <c:pt idx="553">
                  <c:v>1003.3</c:v>
                </c:pt>
                <c:pt idx="554">
                  <c:v>858.6</c:v>
                </c:pt>
                <c:pt idx="555">
                  <c:v>749.9</c:v>
                </c:pt>
                <c:pt idx="556">
                  <c:v>561.1</c:v>
                </c:pt>
                <c:pt idx="557">
                  <c:v>459.4</c:v>
                </c:pt>
                <c:pt idx="558">
                  <c:v>362.6</c:v>
                </c:pt>
                <c:pt idx="559">
                  <c:v>261.7</c:v>
                </c:pt>
                <c:pt idx="560">
                  <c:v>193.1</c:v>
                </c:pt>
                <c:pt idx="561">
                  <c:v>127.5</c:v>
                </c:pt>
                <c:pt idx="562">
                  <c:v>70.300000000000011</c:v>
                </c:pt>
                <c:pt idx="563">
                  <c:v>29.1</c:v>
                </c:pt>
                <c:pt idx="564">
                  <c:v>15.8</c:v>
                </c:pt>
                <c:pt idx="565">
                  <c:v>8.4</c:v>
                </c:pt>
                <c:pt idx="566">
                  <c:v>17.2</c:v>
                </c:pt>
                <c:pt idx="567">
                  <c:v>13.5</c:v>
                </c:pt>
                <c:pt idx="568">
                  <c:v>13</c:v>
                </c:pt>
                <c:pt idx="569">
                  <c:v>11.3</c:v>
                </c:pt>
                <c:pt idx="570">
                  <c:v>9.3000000000000007</c:v>
                </c:pt>
                <c:pt idx="571">
                  <c:v>7.9</c:v>
                </c:pt>
                <c:pt idx="572">
                  <c:v>8.8000000000000007</c:v>
                </c:pt>
                <c:pt idx="573">
                  <c:v>5.8</c:v>
                </c:pt>
                <c:pt idx="574">
                  <c:v>5.0999999999999996</c:v>
                </c:pt>
                <c:pt idx="575">
                  <c:v>7.1</c:v>
                </c:pt>
                <c:pt idx="576">
                  <c:v>5.4</c:v>
                </c:pt>
                <c:pt idx="577">
                  <c:v>6.2</c:v>
                </c:pt>
                <c:pt idx="578">
                  <c:v>3.8</c:v>
                </c:pt>
                <c:pt idx="579">
                  <c:v>4.5999999999999996</c:v>
                </c:pt>
                <c:pt idx="580">
                  <c:v>3.4</c:v>
                </c:pt>
                <c:pt idx="581">
                  <c:v>2.2000000000000002</c:v>
                </c:pt>
                <c:pt idx="582">
                  <c:v>2.5</c:v>
                </c:pt>
                <c:pt idx="583">
                  <c:v>3.6</c:v>
                </c:pt>
                <c:pt idx="584">
                  <c:v>2.8</c:v>
                </c:pt>
                <c:pt idx="585">
                  <c:v>3.3</c:v>
                </c:pt>
                <c:pt idx="586">
                  <c:v>1.9000000000000001</c:v>
                </c:pt>
                <c:pt idx="587">
                  <c:v>3.6</c:v>
                </c:pt>
                <c:pt idx="588">
                  <c:v>2.5</c:v>
                </c:pt>
                <c:pt idx="589">
                  <c:v>2.1</c:v>
                </c:pt>
                <c:pt idx="590">
                  <c:v>2.7</c:v>
                </c:pt>
                <c:pt idx="591">
                  <c:v>2.1</c:v>
                </c:pt>
                <c:pt idx="592">
                  <c:v>2</c:v>
                </c:pt>
                <c:pt idx="593">
                  <c:v>3.2</c:v>
                </c:pt>
                <c:pt idx="594">
                  <c:v>3.3</c:v>
                </c:pt>
                <c:pt idx="595">
                  <c:v>2</c:v>
                </c:pt>
                <c:pt idx="596">
                  <c:v>1.9000000000000001</c:v>
                </c:pt>
                <c:pt idx="597">
                  <c:v>1.6</c:v>
                </c:pt>
                <c:pt idx="598">
                  <c:v>2.8</c:v>
                </c:pt>
                <c:pt idx="599">
                  <c:v>4.5999999999999996</c:v>
                </c:pt>
                <c:pt idx="600">
                  <c:v>33</c:v>
                </c:pt>
                <c:pt idx="601">
                  <c:v>87.899999999999991</c:v>
                </c:pt>
                <c:pt idx="602">
                  <c:v>153.6</c:v>
                </c:pt>
                <c:pt idx="603">
                  <c:v>235.20000000000002</c:v>
                </c:pt>
                <c:pt idx="604">
                  <c:v>352.3</c:v>
                </c:pt>
                <c:pt idx="605">
                  <c:v>494.3</c:v>
                </c:pt>
                <c:pt idx="606">
                  <c:v>640.6</c:v>
                </c:pt>
                <c:pt idx="607">
                  <c:v>818</c:v>
                </c:pt>
                <c:pt idx="608">
                  <c:v>1003.9</c:v>
                </c:pt>
                <c:pt idx="609">
                  <c:v>1218.7</c:v>
                </c:pt>
                <c:pt idx="610">
                  <c:v>1410.7</c:v>
                </c:pt>
                <c:pt idx="611">
                  <c:v>1626.1</c:v>
                </c:pt>
                <c:pt idx="612">
                  <c:v>1803.3000000000002</c:v>
                </c:pt>
                <c:pt idx="613">
                  <c:v>2016.9</c:v>
                </c:pt>
                <c:pt idx="614">
                  <c:v>2173.1</c:v>
                </c:pt>
                <c:pt idx="615">
                  <c:v>2347.7999999999997</c:v>
                </c:pt>
                <c:pt idx="616">
                  <c:v>2453.4</c:v>
                </c:pt>
                <c:pt idx="617">
                  <c:v>2604</c:v>
                </c:pt>
                <c:pt idx="618">
                  <c:v>2696.1</c:v>
                </c:pt>
                <c:pt idx="619">
                  <c:v>2840.2</c:v>
                </c:pt>
                <c:pt idx="620">
                  <c:v>2837.9</c:v>
                </c:pt>
                <c:pt idx="621">
                  <c:v>3001</c:v>
                </c:pt>
                <c:pt idx="622">
                  <c:v>2971.2999999999997</c:v>
                </c:pt>
                <c:pt idx="623">
                  <c:v>3093.3999999999996</c:v>
                </c:pt>
                <c:pt idx="624">
                  <c:v>3153.6000000000004</c:v>
                </c:pt>
                <c:pt idx="625">
                  <c:v>3322.5</c:v>
                </c:pt>
                <c:pt idx="626">
                  <c:v>3402.2</c:v>
                </c:pt>
                <c:pt idx="627">
                  <c:v>3479.1000000000004</c:v>
                </c:pt>
                <c:pt idx="628">
                  <c:v>3429.6</c:v>
                </c:pt>
                <c:pt idx="629">
                  <c:v>3541</c:v>
                </c:pt>
                <c:pt idx="630">
                  <c:v>3524.6</c:v>
                </c:pt>
                <c:pt idx="631">
                  <c:v>3523.4</c:v>
                </c:pt>
                <c:pt idx="632">
                  <c:v>3472.9</c:v>
                </c:pt>
                <c:pt idx="633">
                  <c:v>3461.7</c:v>
                </c:pt>
                <c:pt idx="634">
                  <c:v>3390.5</c:v>
                </c:pt>
                <c:pt idx="635">
                  <c:v>3373.6</c:v>
                </c:pt>
                <c:pt idx="636">
                  <c:v>3273.9</c:v>
                </c:pt>
                <c:pt idx="637">
                  <c:v>3243.2</c:v>
                </c:pt>
                <c:pt idx="638">
                  <c:v>3113.7</c:v>
                </c:pt>
                <c:pt idx="639">
                  <c:v>3031.9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</c:numCache>
            </c:numRef>
          </c:val>
        </c:ser>
        <c:ser>
          <c:idx val="3"/>
          <c:order val="3"/>
          <c:tx>
            <c:strRef>
              <c:f>Sum!$E$1</c:f>
              <c:strCache>
                <c:ptCount val="1"/>
                <c:pt idx="0">
                  <c:v>Tennet DE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cat>
            <c:numRef>
              <c:f>Sum!$A$2:$A$769</c:f>
              <c:numCache>
                <c:formatCode>dd/mm/yyyy\ hh:mm</c:formatCode>
                <c:ptCount val="768"/>
                <c:pt idx="0">
                  <c:v>41039.999999969492</c:v>
                </c:pt>
                <c:pt idx="1">
                  <c:v>41040.010416636163</c:v>
                </c:pt>
                <c:pt idx="2">
                  <c:v>41040.020833302835</c:v>
                </c:pt>
                <c:pt idx="3">
                  <c:v>41040.031249969485</c:v>
                </c:pt>
                <c:pt idx="4">
                  <c:v>41040.041666636156</c:v>
                </c:pt>
                <c:pt idx="5">
                  <c:v>41040.052083302828</c:v>
                </c:pt>
                <c:pt idx="6">
                  <c:v>41040.062499969485</c:v>
                </c:pt>
                <c:pt idx="7">
                  <c:v>41040.072916636149</c:v>
                </c:pt>
                <c:pt idx="8">
                  <c:v>41040.083333302813</c:v>
                </c:pt>
                <c:pt idx="9">
                  <c:v>41040.09374996947</c:v>
                </c:pt>
                <c:pt idx="10">
                  <c:v>41040.104166636134</c:v>
                </c:pt>
                <c:pt idx="11">
                  <c:v>41040.114583302813</c:v>
                </c:pt>
                <c:pt idx="12">
                  <c:v>41040.12499996947</c:v>
                </c:pt>
                <c:pt idx="13">
                  <c:v>41040.135416636134</c:v>
                </c:pt>
                <c:pt idx="14">
                  <c:v>41040.145833302799</c:v>
                </c:pt>
                <c:pt idx="15">
                  <c:v>41040.156249969463</c:v>
                </c:pt>
                <c:pt idx="16">
                  <c:v>41040.166666636127</c:v>
                </c:pt>
                <c:pt idx="17">
                  <c:v>41040.177083302784</c:v>
                </c:pt>
                <c:pt idx="18">
                  <c:v>41040.187499969456</c:v>
                </c:pt>
                <c:pt idx="19">
                  <c:v>41040.19791663612</c:v>
                </c:pt>
                <c:pt idx="20">
                  <c:v>41040.208333302791</c:v>
                </c:pt>
                <c:pt idx="21">
                  <c:v>41040.218749969441</c:v>
                </c:pt>
                <c:pt idx="22">
                  <c:v>41040.229166636098</c:v>
                </c:pt>
                <c:pt idx="23">
                  <c:v>41040.239583302777</c:v>
                </c:pt>
                <c:pt idx="24">
                  <c:v>41040.249999969434</c:v>
                </c:pt>
                <c:pt idx="25">
                  <c:v>41040.260416636105</c:v>
                </c:pt>
                <c:pt idx="26">
                  <c:v>41040.270833302769</c:v>
                </c:pt>
                <c:pt idx="27">
                  <c:v>41040.281249969434</c:v>
                </c:pt>
                <c:pt idx="28">
                  <c:v>41040.291666636083</c:v>
                </c:pt>
                <c:pt idx="29">
                  <c:v>41040.302083302762</c:v>
                </c:pt>
                <c:pt idx="30">
                  <c:v>41040.312499969434</c:v>
                </c:pt>
                <c:pt idx="31">
                  <c:v>41040.322916636091</c:v>
                </c:pt>
                <c:pt idx="32">
                  <c:v>41040.333333302762</c:v>
                </c:pt>
                <c:pt idx="33">
                  <c:v>41040.343749969412</c:v>
                </c:pt>
                <c:pt idx="34">
                  <c:v>41040.354166636083</c:v>
                </c:pt>
                <c:pt idx="35">
                  <c:v>41040.364583302748</c:v>
                </c:pt>
                <c:pt idx="36">
                  <c:v>41040.374999969412</c:v>
                </c:pt>
                <c:pt idx="37">
                  <c:v>41040.385416636083</c:v>
                </c:pt>
                <c:pt idx="38">
                  <c:v>41040.39583330274</c:v>
                </c:pt>
                <c:pt idx="39">
                  <c:v>41040.406249969412</c:v>
                </c:pt>
                <c:pt idx="40">
                  <c:v>41040.416666636069</c:v>
                </c:pt>
                <c:pt idx="41">
                  <c:v>41040.427083302726</c:v>
                </c:pt>
                <c:pt idx="42">
                  <c:v>41040.43749996939</c:v>
                </c:pt>
                <c:pt idx="43">
                  <c:v>41040.447916636062</c:v>
                </c:pt>
                <c:pt idx="44">
                  <c:v>41040.45833330274</c:v>
                </c:pt>
                <c:pt idx="45">
                  <c:v>41040.468749969383</c:v>
                </c:pt>
                <c:pt idx="46">
                  <c:v>41040.479166636054</c:v>
                </c:pt>
                <c:pt idx="47">
                  <c:v>41040.489583302719</c:v>
                </c:pt>
                <c:pt idx="48">
                  <c:v>41040.499999969375</c:v>
                </c:pt>
                <c:pt idx="49">
                  <c:v>41040.510416636047</c:v>
                </c:pt>
                <c:pt idx="50">
                  <c:v>41040.520833302711</c:v>
                </c:pt>
                <c:pt idx="51">
                  <c:v>41040.531249969375</c:v>
                </c:pt>
                <c:pt idx="52">
                  <c:v>41040.541666636032</c:v>
                </c:pt>
                <c:pt idx="53">
                  <c:v>41040.552083302711</c:v>
                </c:pt>
                <c:pt idx="54">
                  <c:v>41040.562499969361</c:v>
                </c:pt>
                <c:pt idx="55">
                  <c:v>41040.572916636032</c:v>
                </c:pt>
                <c:pt idx="56">
                  <c:v>41040.583333302697</c:v>
                </c:pt>
                <c:pt idx="57">
                  <c:v>41040.593749969346</c:v>
                </c:pt>
                <c:pt idx="58">
                  <c:v>41040.604166636025</c:v>
                </c:pt>
                <c:pt idx="59">
                  <c:v>41040.614583302689</c:v>
                </c:pt>
                <c:pt idx="60">
                  <c:v>41040.624999969354</c:v>
                </c:pt>
                <c:pt idx="61">
                  <c:v>41040.635416636011</c:v>
                </c:pt>
                <c:pt idx="62">
                  <c:v>41040.645833302682</c:v>
                </c:pt>
                <c:pt idx="63">
                  <c:v>41040.656249969346</c:v>
                </c:pt>
                <c:pt idx="64">
                  <c:v>41040.666666636003</c:v>
                </c:pt>
                <c:pt idx="65">
                  <c:v>41040.677083302675</c:v>
                </c:pt>
                <c:pt idx="66">
                  <c:v>41040.687499969332</c:v>
                </c:pt>
                <c:pt idx="67">
                  <c:v>41040.697916635996</c:v>
                </c:pt>
                <c:pt idx="68">
                  <c:v>41040.708333302668</c:v>
                </c:pt>
                <c:pt idx="69">
                  <c:v>41040.718749969325</c:v>
                </c:pt>
                <c:pt idx="70">
                  <c:v>41040.729166635982</c:v>
                </c:pt>
                <c:pt idx="71">
                  <c:v>41040.739583302653</c:v>
                </c:pt>
                <c:pt idx="72">
                  <c:v>41040.749999969325</c:v>
                </c:pt>
                <c:pt idx="73">
                  <c:v>41040.760416635982</c:v>
                </c:pt>
                <c:pt idx="74">
                  <c:v>41040.770833302653</c:v>
                </c:pt>
                <c:pt idx="75">
                  <c:v>41040.78124996931</c:v>
                </c:pt>
                <c:pt idx="76">
                  <c:v>41040.791666635967</c:v>
                </c:pt>
                <c:pt idx="77">
                  <c:v>41040.802083302646</c:v>
                </c:pt>
                <c:pt idx="78">
                  <c:v>41040.81249996931</c:v>
                </c:pt>
                <c:pt idx="79">
                  <c:v>41040.822916635982</c:v>
                </c:pt>
                <c:pt idx="80">
                  <c:v>41040.833333302638</c:v>
                </c:pt>
                <c:pt idx="81">
                  <c:v>41040.843749969295</c:v>
                </c:pt>
                <c:pt idx="82">
                  <c:v>41040.854166635967</c:v>
                </c:pt>
                <c:pt idx="83">
                  <c:v>41040.864583302631</c:v>
                </c:pt>
                <c:pt idx="84">
                  <c:v>41040.874999969295</c:v>
                </c:pt>
                <c:pt idx="85">
                  <c:v>41040.88541663596</c:v>
                </c:pt>
                <c:pt idx="86">
                  <c:v>41040.895833302631</c:v>
                </c:pt>
                <c:pt idx="87">
                  <c:v>41040.906249969288</c:v>
                </c:pt>
                <c:pt idx="88">
                  <c:v>41040.916666635952</c:v>
                </c:pt>
                <c:pt idx="89">
                  <c:v>41040.927083302609</c:v>
                </c:pt>
                <c:pt idx="90">
                  <c:v>41040.937499969274</c:v>
                </c:pt>
                <c:pt idx="91">
                  <c:v>41040.947916635945</c:v>
                </c:pt>
                <c:pt idx="92">
                  <c:v>41040.958333302617</c:v>
                </c:pt>
                <c:pt idx="93">
                  <c:v>41040.968749969274</c:v>
                </c:pt>
                <c:pt idx="94">
                  <c:v>41040.979166635931</c:v>
                </c:pt>
                <c:pt idx="95">
                  <c:v>41040.989583302602</c:v>
                </c:pt>
                <c:pt idx="96">
                  <c:v>41040.999999969259</c:v>
                </c:pt>
                <c:pt idx="97">
                  <c:v>41041.010416635931</c:v>
                </c:pt>
                <c:pt idx="98">
                  <c:v>41041.020833302602</c:v>
                </c:pt>
                <c:pt idx="99">
                  <c:v>41041.031249969252</c:v>
                </c:pt>
                <c:pt idx="100">
                  <c:v>41041.041666635916</c:v>
                </c:pt>
                <c:pt idx="101">
                  <c:v>41041.052083302595</c:v>
                </c:pt>
                <c:pt idx="102">
                  <c:v>41041.062499969245</c:v>
                </c:pt>
                <c:pt idx="103">
                  <c:v>41041.072916635916</c:v>
                </c:pt>
                <c:pt idx="104">
                  <c:v>41041.083333302588</c:v>
                </c:pt>
                <c:pt idx="105">
                  <c:v>41041.09374996923</c:v>
                </c:pt>
                <c:pt idx="106">
                  <c:v>41041.104166635901</c:v>
                </c:pt>
                <c:pt idx="107">
                  <c:v>41041.11458330258</c:v>
                </c:pt>
                <c:pt idx="108">
                  <c:v>41041.12499996923</c:v>
                </c:pt>
                <c:pt idx="109">
                  <c:v>41041.135416635894</c:v>
                </c:pt>
                <c:pt idx="110">
                  <c:v>41041.145833302573</c:v>
                </c:pt>
                <c:pt idx="111">
                  <c:v>41041.15624996923</c:v>
                </c:pt>
                <c:pt idx="112">
                  <c:v>41041.166666635887</c:v>
                </c:pt>
                <c:pt idx="113">
                  <c:v>41041.177083302558</c:v>
                </c:pt>
                <c:pt idx="114">
                  <c:v>41041.187499969215</c:v>
                </c:pt>
                <c:pt idx="115">
                  <c:v>41041.19791663588</c:v>
                </c:pt>
                <c:pt idx="116">
                  <c:v>41041.208333302558</c:v>
                </c:pt>
                <c:pt idx="117">
                  <c:v>41041.218749969208</c:v>
                </c:pt>
                <c:pt idx="118">
                  <c:v>41041.229166635865</c:v>
                </c:pt>
                <c:pt idx="119">
                  <c:v>41041.239583302544</c:v>
                </c:pt>
                <c:pt idx="120">
                  <c:v>41041.249999969201</c:v>
                </c:pt>
                <c:pt idx="121">
                  <c:v>41041.260416635865</c:v>
                </c:pt>
                <c:pt idx="122">
                  <c:v>41041.270833302544</c:v>
                </c:pt>
                <c:pt idx="123">
                  <c:v>41041.281249969194</c:v>
                </c:pt>
                <c:pt idx="124">
                  <c:v>41041.291666635851</c:v>
                </c:pt>
                <c:pt idx="125">
                  <c:v>41041.302083302537</c:v>
                </c:pt>
                <c:pt idx="126">
                  <c:v>41041.312499969201</c:v>
                </c:pt>
                <c:pt idx="127">
                  <c:v>41041.322916635858</c:v>
                </c:pt>
                <c:pt idx="128">
                  <c:v>41041.333333302529</c:v>
                </c:pt>
                <c:pt idx="129">
                  <c:v>41041.343749969186</c:v>
                </c:pt>
                <c:pt idx="130">
                  <c:v>41041.354166635851</c:v>
                </c:pt>
                <c:pt idx="131">
                  <c:v>41041.364583302522</c:v>
                </c:pt>
                <c:pt idx="132">
                  <c:v>41041.374999969186</c:v>
                </c:pt>
                <c:pt idx="133">
                  <c:v>41041.385416635836</c:v>
                </c:pt>
                <c:pt idx="134">
                  <c:v>41041.395833302515</c:v>
                </c:pt>
                <c:pt idx="135">
                  <c:v>41041.406249969179</c:v>
                </c:pt>
                <c:pt idx="136">
                  <c:v>41041.416666635836</c:v>
                </c:pt>
                <c:pt idx="137">
                  <c:v>41041.4270833025</c:v>
                </c:pt>
                <c:pt idx="138">
                  <c:v>41041.437499969164</c:v>
                </c:pt>
                <c:pt idx="139">
                  <c:v>41041.447916635829</c:v>
                </c:pt>
                <c:pt idx="140">
                  <c:v>41041.4583333025</c:v>
                </c:pt>
                <c:pt idx="141">
                  <c:v>41041.468749969157</c:v>
                </c:pt>
                <c:pt idx="142">
                  <c:v>41041.479166635814</c:v>
                </c:pt>
                <c:pt idx="143">
                  <c:v>41041.489583302493</c:v>
                </c:pt>
                <c:pt idx="144">
                  <c:v>41041.49999996915</c:v>
                </c:pt>
                <c:pt idx="145">
                  <c:v>41041.510416635814</c:v>
                </c:pt>
                <c:pt idx="146">
                  <c:v>41041.520833302486</c:v>
                </c:pt>
                <c:pt idx="147">
                  <c:v>41041.531249969135</c:v>
                </c:pt>
                <c:pt idx="148">
                  <c:v>41041.5416666358</c:v>
                </c:pt>
                <c:pt idx="149">
                  <c:v>41041.552083302478</c:v>
                </c:pt>
                <c:pt idx="150">
                  <c:v>41041.562499969135</c:v>
                </c:pt>
                <c:pt idx="151">
                  <c:v>41041.5729166358</c:v>
                </c:pt>
                <c:pt idx="152">
                  <c:v>41041.583333302471</c:v>
                </c:pt>
                <c:pt idx="153">
                  <c:v>41041.593749969121</c:v>
                </c:pt>
                <c:pt idx="154">
                  <c:v>41041.604166635778</c:v>
                </c:pt>
                <c:pt idx="155">
                  <c:v>41041.614583302464</c:v>
                </c:pt>
                <c:pt idx="156">
                  <c:v>41041.624999969121</c:v>
                </c:pt>
                <c:pt idx="157">
                  <c:v>41041.635416635778</c:v>
                </c:pt>
                <c:pt idx="158">
                  <c:v>41041.645833302449</c:v>
                </c:pt>
                <c:pt idx="159">
                  <c:v>41041.656249969121</c:v>
                </c:pt>
                <c:pt idx="160">
                  <c:v>41041.666666635771</c:v>
                </c:pt>
                <c:pt idx="161">
                  <c:v>41041.677083302435</c:v>
                </c:pt>
                <c:pt idx="162">
                  <c:v>41041.687499969106</c:v>
                </c:pt>
                <c:pt idx="163">
                  <c:v>41041.697916635763</c:v>
                </c:pt>
                <c:pt idx="164">
                  <c:v>41041.708333302442</c:v>
                </c:pt>
                <c:pt idx="165">
                  <c:v>41041.718749969092</c:v>
                </c:pt>
                <c:pt idx="166">
                  <c:v>41041.729166635741</c:v>
                </c:pt>
                <c:pt idx="167">
                  <c:v>41041.739583302427</c:v>
                </c:pt>
                <c:pt idx="168">
                  <c:v>41041.749999969084</c:v>
                </c:pt>
                <c:pt idx="169">
                  <c:v>41041.760416635749</c:v>
                </c:pt>
                <c:pt idx="170">
                  <c:v>41041.770833302427</c:v>
                </c:pt>
                <c:pt idx="171">
                  <c:v>41041.781249969084</c:v>
                </c:pt>
                <c:pt idx="172">
                  <c:v>41041.791666635727</c:v>
                </c:pt>
                <c:pt idx="173">
                  <c:v>41041.802083302413</c:v>
                </c:pt>
                <c:pt idx="174">
                  <c:v>41041.812499969084</c:v>
                </c:pt>
                <c:pt idx="175">
                  <c:v>41041.822916635734</c:v>
                </c:pt>
                <c:pt idx="176">
                  <c:v>41041.833333302413</c:v>
                </c:pt>
                <c:pt idx="177">
                  <c:v>41041.84374996907</c:v>
                </c:pt>
                <c:pt idx="178">
                  <c:v>41041.854166635734</c:v>
                </c:pt>
                <c:pt idx="179">
                  <c:v>41041.864583302398</c:v>
                </c:pt>
                <c:pt idx="180">
                  <c:v>41041.874999969063</c:v>
                </c:pt>
                <c:pt idx="181">
                  <c:v>41041.885416635727</c:v>
                </c:pt>
                <c:pt idx="182">
                  <c:v>41041.895833302391</c:v>
                </c:pt>
                <c:pt idx="183">
                  <c:v>41041.906249969063</c:v>
                </c:pt>
                <c:pt idx="184">
                  <c:v>41041.91666663572</c:v>
                </c:pt>
                <c:pt idx="185">
                  <c:v>41041.927083302384</c:v>
                </c:pt>
                <c:pt idx="186">
                  <c:v>41041.937499969041</c:v>
                </c:pt>
                <c:pt idx="187">
                  <c:v>41041.947916635705</c:v>
                </c:pt>
                <c:pt idx="188">
                  <c:v>41041.958333302391</c:v>
                </c:pt>
                <c:pt idx="189">
                  <c:v>41041.968749969034</c:v>
                </c:pt>
                <c:pt idx="190">
                  <c:v>41041.979166635698</c:v>
                </c:pt>
                <c:pt idx="191">
                  <c:v>41041.989583302369</c:v>
                </c:pt>
                <c:pt idx="192">
                  <c:v>41041.999999969034</c:v>
                </c:pt>
                <c:pt idx="193">
                  <c:v>41042.01041663569</c:v>
                </c:pt>
                <c:pt idx="194">
                  <c:v>41042.020833302362</c:v>
                </c:pt>
                <c:pt idx="195">
                  <c:v>41042.031249969026</c:v>
                </c:pt>
                <c:pt idx="196">
                  <c:v>41042.041666635676</c:v>
                </c:pt>
                <c:pt idx="197">
                  <c:v>41042.052083302362</c:v>
                </c:pt>
                <c:pt idx="198">
                  <c:v>41042.062499969012</c:v>
                </c:pt>
                <c:pt idx="199">
                  <c:v>41042.072916635676</c:v>
                </c:pt>
                <c:pt idx="200">
                  <c:v>41042.083333302347</c:v>
                </c:pt>
                <c:pt idx="201">
                  <c:v>41042.093749968997</c:v>
                </c:pt>
                <c:pt idx="202">
                  <c:v>41042.104166635669</c:v>
                </c:pt>
                <c:pt idx="203">
                  <c:v>41042.11458330234</c:v>
                </c:pt>
                <c:pt idx="204">
                  <c:v>41042.124999969004</c:v>
                </c:pt>
                <c:pt idx="205">
                  <c:v>41042.135416635654</c:v>
                </c:pt>
                <c:pt idx="206">
                  <c:v>41042.145833302333</c:v>
                </c:pt>
                <c:pt idx="207">
                  <c:v>41042.156249969004</c:v>
                </c:pt>
                <c:pt idx="208">
                  <c:v>41042.166666635647</c:v>
                </c:pt>
                <c:pt idx="209">
                  <c:v>41042.177083302326</c:v>
                </c:pt>
                <c:pt idx="210">
                  <c:v>41042.18749996899</c:v>
                </c:pt>
                <c:pt idx="211">
                  <c:v>41042.197916635647</c:v>
                </c:pt>
                <c:pt idx="212">
                  <c:v>41042.208333302318</c:v>
                </c:pt>
                <c:pt idx="213">
                  <c:v>41042.218749968983</c:v>
                </c:pt>
                <c:pt idx="214">
                  <c:v>41042.229166635625</c:v>
                </c:pt>
                <c:pt idx="215">
                  <c:v>41042.239583302304</c:v>
                </c:pt>
                <c:pt idx="216">
                  <c:v>41042.249999968983</c:v>
                </c:pt>
                <c:pt idx="217">
                  <c:v>41042.260416635625</c:v>
                </c:pt>
                <c:pt idx="218">
                  <c:v>41042.270833302311</c:v>
                </c:pt>
                <c:pt idx="219">
                  <c:v>41042.281249968968</c:v>
                </c:pt>
                <c:pt idx="220">
                  <c:v>41042.29166663561</c:v>
                </c:pt>
                <c:pt idx="221">
                  <c:v>41042.302083302297</c:v>
                </c:pt>
                <c:pt idx="222">
                  <c:v>41042.312499968968</c:v>
                </c:pt>
                <c:pt idx="223">
                  <c:v>41042.322916635625</c:v>
                </c:pt>
                <c:pt idx="224">
                  <c:v>41042.333333302289</c:v>
                </c:pt>
                <c:pt idx="225">
                  <c:v>41042.343749968953</c:v>
                </c:pt>
                <c:pt idx="226">
                  <c:v>41042.35416663561</c:v>
                </c:pt>
                <c:pt idx="227">
                  <c:v>41042.364583302282</c:v>
                </c:pt>
                <c:pt idx="228">
                  <c:v>41042.374999968953</c:v>
                </c:pt>
                <c:pt idx="229">
                  <c:v>41042.385416635603</c:v>
                </c:pt>
                <c:pt idx="230">
                  <c:v>41042.395833302282</c:v>
                </c:pt>
                <c:pt idx="231">
                  <c:v>41042.406249968946</c:v>
                </c:pt>
                <c:pt idx="232">
                  <c:v>41042.416666635596</c:v>
                </c:pt>
                <c:pt idx="233">
                  <c:v>41042.42708330226</c:v>
                </c:pt>
                <c:pt idx="234">
                  <c:v>41042.437499968932</c:v>
                </c:pt>
                <c:pt idx="235">
                  <c:v>41042.447916635596</c:v>
                </c:pt>
                <c:pt idx="236">
                  <c:v>41042.458333302267</c:v>
                </c:pt>
                <c:pt idx="237">
                  <c:v>41042.468749968932</c:v>
                </c:pt>
                <c:pt idx="238">
                  <c:v>41042.479166635581</c:v>
                </c:pt>
                <c:pt idx="239">
                  <c:v>41042.489583302253</c:v>
                </c:pt>
                <c:pt idx="240">
                  <c:v>41042.499999968917</c:v>
                </c:pt>
                <c:pt idx="241">
                  <c:v>41042.510416635581</c:v>
                </c:pt>
                <c:pt idx="242">
                  <c:v>41042.520833302246</c:v>
                </c:pt>
                <c:pt idx="243">
                  <c:v>41042.53124996891</c:v>
                </c:pt>
                <c:pt idx="244">
                  <c:v>41042.541666635574</c:v>
                </c:pt>
                <c:pt idx="245">
                  <c:v>41042.552083302238</c:v>
                </c:pt>
                <c:pt idx="246">
                  <c:v>41042.562499968903</c:v>
                </c:pt>
                <c:pt idx="247">
                  <c:v>41042.572916635567</c:v>
                </c:pt>
                <c:pt idx="248">
                  <c:v>41042.583333302231</c:v>
                </c:pt>
                <c:pt idx="249">
                  <c:v>41042.593749968888</c:v>
                </c:pt>
                <c:pt idx="250">
                  <c:v>41042.604166635552</c:v>
                </c:pt>
                <c:pt idx="251">
                  <c:v>41042.614583302231</c:v>
                </c:pt>
                <c:pt idx="252">
                  <c:v>41042.624999968888</c:v>
                </c:pt>
                <c:pt idx="253">
                  <c:v>41042.635416635545</c:v>
                </c:pt>
                <c:pt idx="254">
                  <c:v>41042.645833302216</c:v>
                </c:pt>
                <c:pt idx="255">
                  <c:v>41042.656249968888</c:v>
                </c:pt>
                <c:pt idx="256">
                  <c:v>41042.666666635538</c:v>
                </c:pt>
                <c:pt idx="257">
                  <c:v>41042.677083302202</c:v>
                </c:pt>
                <c:pt idx="258">
                  <c:v>41042.687499968873</c:v>
                </c:pt>
                <c:pt idx="259">
                  <c:v>41042.69791663553</c:v>
                </c:pt>
                <c:pt idx="260">
                  <c:v>41042.708333302202</c:v>
                </c:pt>
                <c:pt idx="261">
                  <c:v>41042.718749968866</c:v>
                </c:pt>
                <c:pt idx="262">
                  <c:v>41042.729166635516</c:v>
                </c:pt>
                <c:pt idx="263">
                  <c:v>41042.739583302195</c:v>
                </c:pt>
                <c:pt idx="264">
                  <c:v>41042.749999968859</c:v>
                </c:pt>
                <c:pt idx="265">
                  <c:v>41042.760416635516</c:v>
                </c:pt>
                <c:pt idx="266">
                  <c:v>41042.770833302195</c:v>
                </c:pt>
                <c:pt idx="267">
                  <c:v>41042.781249968852</c:v>
                </c:pt>
                <c:pt idx="268">
                  <c:v>41042.791666635501</c:v>
                </c:pt>
                <c:pt idx="269">
                  <c:v>41042.802083302187</c:v>
                </c:pt>
                <c:pt idx="270">
                  <c:v>41042.812499968852</c:v>
                </c:pt>
                <c:pt idx="271">
                  <c:v>41042.822916635509</c:v>
                </c:pt>
                <c:pt idx="272">
                  <c:v>41042.83333330218</c:v>
                </c:pt>
                <c:pt idx="273">
                  <c:v>41042.843749968837</c:v>
                </c:pt>
                <c:pt idx="274">
                  <c:v>41042.854166635501</c:v>
                </c:pt>
                <c:pt idx="275">
                  <c:v>41042.864583302173</c:v>
                </c:pt>
                <c:pt idx="276">
                  <c:v>41042.874999968837</c:v>
                </c:pt>
                <c:pt idx="277">
                  <c:v>41042.885416635494</c:v>
                </c:pt>
                <c:pt idx="278">
                  <c:v>41042.895833302166</c:v>
                </c:pt>
                <c:pt idx="279">
                  <c:v>41042.90624996883</c:v>
                </c:pt>
                <c:pt idx="280">
                  <c:v>41042.916666635487</c:v>
                </c:pt>
                <c:pt idx="281">
                  <c:v>41042.927083302151</c:v>
                </c:pt>
                <c:pt idx="282">
                  <c:v>41042.937499968815</c:v>
                </c:pt>
                <c:pt idx="283">
                  <c:v>41042.947916635479</c:v>
                </c:pt>
                <c:pt idx="284">
                  <c:v>41042.958333302158</c:v>
                </c:pt>
                <c:pt idx="285">
                  <c:v>41042.968749968808</c:v>
                </c:pt>
                <c:pt idx="286">
                  <c:v>41042.979166635465</c:v>
                </c:pt>
                <c:pt idx="287">
                  <c:v>41042.989583302144</c:v>
                </c:pt>
                <c:pt idx="288">
                  <c:v>41042.999999968801</c:v>
                </c:pt>
                <c:pt idx="289">
                  <c:v>41043.010416635465</c:v>
                </c:pt>
                <c:pt idx="290">
                  <c:v>41043.020833302136</c:v>
                </c:pt>
                <c:pt idx="291">
                  <c:v>41043.031249968786</c:v>
                </c:pt>
                <c:pt idx="292">
                  <c:v>41043.04166663545</c:v>
                </c:pt>
                <c:pt idx="293">
                  <c:v>41043.052083302129</c:v>
                </c:pt>
                <c:pt idx="294">
                  <c:v>41043.062499968786</c:v>
                </c:pt>
                <c:pt idx="295">
                  <c:v>41043.07291663545</c:v>
                </c:pt>
                <c:pt idx="296">
                  <c:v>41043.083333302122</c:v>
                </c:pt>
                <c:pt idx="297">
                  <c:v>41043.093749968772</c:v>
                </c:pt>
                <c:pt idx="298">
                  <c:v>41043.104166635429</c:v>
                </c:pt>
                <c:pt idx="299">
                  <c:v>41043.114583302115</c:v>
                </c:pt>
                <c:pt idx="300">
                  <c:v>41043.124999968772</c:v>
                </c:pt>
                <c:pt idx="301">
                  <c:v>41043.135416635429</c:v>
                </c:pt>
                <c:pt idx="302">
                  <c:v>41043.145833302107</c:v>
                </c:pt>
                <c:pt idx="303">
                  <c:v>41043.156249968772</c:v>
                </c:pt>
                <c:pt idx="304">
                  <c:v>41043.166666635421</c:v>
                </c:pt>
                <c:pt idx="305">
                  <c:v>41043.177083302086</c:v>
                </c:pt>
                <c:pt idx="306">
                  <c:v>41043.187499968757</c:v>
                </c:pt>
                <c:pt idx="307">
                  <c:v>41043.197916635414</c:v>
                </c:pt>
                <c:pt idx="308">
                  <c:v>41043.208333302093</c:v>
                </c:pt>
                <c:pt idx="309">
                  <c:v>41043.21874996875</c:v>
                </c:pt>
                <c:pt idx="310">
                  <c:v>41043.229166635399</c:v>
                </c:pt>
                <c:pt idx="311">
                  <c:v>41043.239583302078</c:v>
                </c:pt>
                <c:pt idx="312">
                  <c:v>41043.249999968735</c:v>
                </c:pt>
                <c:pt idx="313">
                  <c:v>41043.260416635399</c:v>
                </c:pt>
                <c:pt idx="314">
                  <c:v>41043.270833302078</c:v>
                </c:pt>
                <c:pt idx="315">
                  <c:v>41043.281249968735</c:v>
                </c:pt>
                <c:pt idx="316">
                  <c:v>41043.291666635378</c:v>
                </c:pt>
                <c:pt idx="317">
                  <c:v>41043.302083302071</c:v>
                </c:pt>
                <c:pt idx="318">
                  <c:v>41043.312499968735</c:v>
                </c:pt>
                <c:pt idx="319">
                  <c:v>41043.322916635385</c:v>
                </c:pt>
                <c:pt idx="320">
                  <c:v>41043.333333302064</c:v>
                </c:pt>
                <c:pt idx="321">
                  <c:v>41043.343749968721</c:v>
                </c:pt>
                <c:pt idx="322">
                  <c:v>41043.354166635385</c:v>
                </c:pt>
                <c:pt idx="323">
                  <c:v>41043.364583302049</c:v>
                </c:pt>
                <c:pt idx="324">
                  <c:v>41043.374999968713</c:v>
                </c:pt>
                <c:pt idx="325">
                  <c:v>41043.385416635378</c:v>
                </c:pt>
                <c:pt idx="326">
                  <c:v>41043.395833302042</c:v>
                </c:pt>
                <c:pt idx="327">
                  <c:v>41043.406249968713</c:v>
                </c:pt>
                <c:pt idx="328">
                  <c:v>41043.41666663537</c:v>
                </c:pt>
                <c:pt idx="329">
                  <c:v>41043.427083302035</c:v>
                </c:pt>
                <c:pt idx="330">
                  <c:v>41043.437499968692</c:v>
                </c:pt>
                <c:pt idx="331">
                  <c:v>41043.447916635356</c:v>
                </c:pt>
                <c:pt idx="332">
                  <c:v>41043.458333302042</c:v>
                </c:pt>
                <c:pt idx="333">
                  <c:v>41043.468749968684</c:v>
                </c:pt>
                <c:pt idx="334">
                  <c:v>41043.479166635349</c:v>
                </c:pt>
                <c:pt idx="335">
                  <c:v>41043.489583302027</c:v>
                </c:pt>
                <c:pt idx="336">
                  <c:v>41043.499999968684</c:v>
                </c:pt>
                <c:pt idx="337">
                  <c:v>41043.510416635341</c:v>
                </c:pt>
                <c:pt idx="338">
                  <c:v>41043.520833302013</c:v>
                </c:pt>
                <c:pt idx="339">
                  <c:v>41043.531249968677</c:v>
                </c:pt>
                <c:pt idx="340">
                  <c:v>41043.541666635327</c:v>
                </c:pt>
                <c:pt idx="341">
                  <c:v>41043.552083302013</c:v>
                </c:pt>
                <c:pt idx="342">
                  <c:v>41043.56249996867</c:v>
                </c:pt>
                <c:pt idx="343">
                  <c:v>41043.572916635334</c:v>
                </c:pt>
                <c:pt idx="344">
                  <c:v>41043.583333301998</c:v>
                </c:pt>
                <c:pt idx="345">
                  <c:v>41043.593749968648</c:v>
                </c:pt>
                <c:pt idx="346">
                  <c:v>41043.604166635319</c:v>
                </c:pt>
                <c:pt idx="347">
                  <c:v>41043.614583301991</c:v>
                </c:pt>
                <c:pt idx="348">
                  <c:v>41043.624999968655</c:v>
                </c:pt>
                <c:pt idx="349">
                  <c:v>41043.635416635305</c:v>
                </c:pt>
                <c:pt idx="350">
                  <c:v>41043.645833301991</c:v>
                </c:pt>
                <c:pt idx="351">
                  <c:v>41043.656249968648</c:v>
                </c:pt>
                <c:pt idx="352">
                  <c:v>41043.666666635298</c:v>
                </c:pt>
                <c:pt idx="353">
                  <c:v>41043.677083301976</c:v>
                </c:pt>
                <c:pt idx="354">
                  <c:v>41043.687499968633</c:v>
                </c:pt>
                <c:pt idx="355">
                  <c:v>41043.697916635298</c:v>
                </c:pt>
                <c:pt idx="356">
                  <c:v>41043.708333301969</c:v>
                </c:pt>
                <c:pt idx="357">
                  <c:v>41043.718749968626</c:v>
                </c:pt>
                <c:pt idx="358">
                  <c:v>41043.729166635276</c:v>
                </c:pt>
                <c:pt idx="359">
                  <c:v>41043.739583301955</c:v>
                </c:pt>
                <c:pt idx="360">
                  <c:v>41043.749999968626</c:v>
                </c:pt>
                <c:pt idx="361">
                  <c:v>41043.760416635276</c:v>
                </c:pt>
                <c:pt idx="362">
                  <c:v>41043.770833301962</c:v>
                </c:pt>
                <c:pt idx="363">
                  <c:v>41043.781249968612</c:v>
                </c:pt>
                <c:pt idx="364">
                  <c:v>41043.791666635261</c:v>
                </c:pt>
                <c:pt idx="365">
                  <c:v>41043.802083301947</c:v>
                </c:pt>
                <c:pt idx="366">
                  <c:v>41043.812499968612</c:v>
                </c:pt>
                <c:pt idx="367">
                  <c:v>41043.822916635276</c:v>
                </c:pt>
                <c:pt idx="368">
                  <c:v>41043.83333330194</c:v>
                </c:pt>
                <c:pt idx="369">
                  <c:v>41043.843749968604</c:v>
                </c:pt>
                <c:pt idx="370">
                  <c:v>41043.854166635261</c:v>
                </c:pt>
                <c:pt idx="371">
                  <c:v>41043.864583301933</c:v>
                </c:pt>
                <c:pt idx="372">
                  <c:v>41043.874999968604</c:v>
                </c:pt>
                <c:pt idx="373">
                  <c:v>41043.885416635254</c:v>
                </c:pt>
                <c:pt idx="374">
                  <c:v>41043.895833301933</c:v>
                </c:pt>
                <c:pt idx="375">
                  <c:v>41043.906249968597</c:v>
                </c:pt>
                <c:pt idx="376">
                  <c:v>41043.916666635254</c:v>
                </c:pt>
                <c:pt idx="377">
                  <c:v>41043.927083301911</c:v>
                </c:pt>
                <c:pt idx="378">
                  <c:v>41043.937499968582</c:v>
                </c:pt>
                <c:pt idx="379">
                  <c:v>41043.947916635239</c:v>
                </c:pt>
                <c:pt idx="380">
                  <c:v>41043.958333301918</c:v>
                </c:pt>
                <c:pt idx="381">
                  <c:v>41043.968749968582</c:v>
                </c:pt>
                <c:pt idx="382">
                  <c:v>41043.979166635225</c:v>
                </c:pt>
                <c:pt idx="383">
                  <c:v>41043.989583301911</c:v>
                </c:pt>
                <c:pt idx="384">
                  <c:v>41043.999999968568</c:v>
                </c:pt>
                <c:pt idx="385">
                  <c:v>41044.010416635225</c:v>
                </c:pt>
                <c:pt idx="386">
                  <c:v>41044.020833301896</c:v>
                </c:pt>
                <c:pt idx="387">
                  <c:v>41044.031249968561</c:v>
                </c:pt>
                <c:pt idx="388">
                  <c:v>41044.041666635218</c:v>
                </c:pt>
                <c:pt idx="389">
                  <c:v>41044.052083301889</c:v>
                </c:pt>
                <c:pt idx="390">
                  <c:v>41044.062499968553</c:v>
                </c:pt>
                <c:pt idx="391">
                  <c:v>41044.07291663521</c:v>
                </c:pt>
                <c:pt idx="392">
                  <c:v>41044.083333301882</c:v>
                </c:pt>
                <c:pt idx="393">
                  <c:v>41044.093749968539</c:v>
                </c:pt>
                <c:pt idx="394">
                  <c:v>41044.104166635196</c:v>
                </c:pt>
                <c:pt idx="395">
                  <c:v>41044.114583301882</c:v>
                </c:pt>
                <c:pt idx="396">
                  <c:v>41044.124999968539</c:v>
                </c:pt>
                <c:pt idx="397">
                  <c:v>41044.135416635188</c:v>
                </c:pt>
                <c:pt idx="398">
                  <c:v>41044.145833301867</c:v>
                </c:pt>
                <c:pt idx="399">
                  <c:v>41044.156249968539</c:v>
                </c:pt>
                <c:pt idx="400">
                  <c:v>41044.166666635188</c:v>
                </c:pt>
                <c:pt idx="401">
                  <c:v>41044.177083301853</c:v>
                </c:pt>
                <c:pt idx="402">
                  <c:v>41044.187499968531</c:v>
                </c:pt>
                <c:pt idx="403">
                  <c:v>41044.197916635181</c:v>
                </c:pt>
                <c:pt idx="404">
                  <c:v>41044.208333301853</c:v>
                </c:pt>
                <c:pt idx="405">
                  <c:v>41044.218749968517</c:v>
                </c:pt>
                <c:pt idx="406">
                  <c:v>41044.229166635167</c:v>
                </c:pt>
                <c:pt idx="407">
                  <c:v>41044.239583301838</c:v>
                </c:pt>
                <c:pt idx="408">
                  <c:v>41044.24999996851</c:v>
                </c:pt>
                <c:pt idx="409">
                  <c:v>41044.260416635174</c:v>
                </c:pt>
                <c:pt idx="410">
                  <c:v>41044.270833301838</c:v>
                </c:pt>
                <c:pt idx="411">
                  <c:v>41044.281249968502</c:v>
                </c:pt>
                <c:pt idx="412">
                  <c:v>41044.291666635152</c:v>
                </c:pt>
                <c:pt idx="413">
                  <c:v>41044.302083301831</c:v>
                </c:pt>
                <c:pt idx="414">
                  <c:v>41044.312499968502</c:v>
                </c:pt>
                <c:pt idx="415">
                  <c:v>41044.322916635159</c:v>
                </c:pt>
                <c:pt idx="416">
                  <c:v>41044.333333301831</c:v>
                </c:pt>
                <c:pt idx="417">
                  <c:v>41044.343749968488</c:v>
                </c:pt>
                <c:pt idx="418">
                  <c:v>41044.354166635152</c:v>
                </c:pt>
                <c:pt idx="419">
                  <c:v>41044.364583301816</c:v>
                </c:pt>
                <c:pt idx="420">
                  <c:v>41044.374999968488</c:v>
                </c:pt>
                <c:pt idx="421">
                  <c:v>41044.385416635145</c:v>
                </c:pt>
                <c:pt idx="422">
                  <c:v>41044.395833301809</c:v>
                </c:pt>
                <c:pt idx="423">
                  <c:v>41044.406249968481</c:v>
                </c:pt>
                <c:pt idx="424">
                  <c:v>41044.416666635138</c:v>
                </c:pt>
                <c:pt idx="425">
                  <c:v>41044.427083301794</c:v>
                </c:pt>
                <c:pt idx="426">
                  <c:v>41044.437499968466</c:v>
                </c:pt>
                <c:pt idx="427">
                  <c:v>41044.44791663513</c:v>
                </c:pt>
                <c:pt idx="428">
                  <c:v>41044.458333301802</c:v>
                </c:pt>
                <c:pt idx="429">
                  <c:v>41044.468749968459</c:v>
                </c:pt>
                <c:pt idx="430">
                  <c:v>41044.479166635116</c:v>
                </c:pt>
                <c:pt idx="431">
                  <c:v>41044.489583301787</c:v>
                </c:pt>
                <c:pt idx="432">
                  <c:v>41044.499999968451</c:v>
                </c:pt>
                <c:pt idx="433">
                  <c:v>41044.510416635116</c:v>
                </c:pt>
                <c:pt idx="434">
                  <c:v>41044.52083330178</c:v>
                </c:pt>
                <c:pt idx="435">
                  <c:v>41044.531249968444</c:v>
                </c:pt>
                <c:pt idx="436">
                  <c:v>41044.541666635101</c:v>
                </c:pt>
                <c:pt idx="437">
                  <c:v>41044.552083301773</c:v>
                </c:pt>
                <c:pt idx="438">
                  <c:v>41044.562499968437</c:v>
                </c:pt>
                <c:pt idx="439">
                  <c:v>41044.572916635101</c:v>
                </c:pt>
                <c:pt idx="440">
                  <c:v>41044.583333301765</c:v>
                </c:pt>
                <c:pt idx="441">
                  <c:v>41044.593749968422</c:v>
                </c:pt>
                <c:pt idx="442">
                  <c:v>41044.604166635087</c:v>
                </c:pt>
                <c:pt idx="443">
                  <c:v>41044.614583301758</c:v>
                </c:pt>
                <c:pt idx="444">
                  <c:v>41044.624999968422</c:v>
                </c:pt>
                <c:pt idx="445">
                  <c:v>41044.635416635079</c:v>
                </c:pt>
                <c:pt idx="446">
                  <c:v>41044.645833301751</c:v>
                </c:pt>
                <c:pt idx="447">
                  <c:v>41044.656249968422</c:v>
                </c:pt>
                <c:pt idx="448">
                  <c:v>41044.666666635072</c:v>
                </c:pt>
                <c:pt idx="449">
                  <c:v>41044.677083301736</c:v>
                </c:pt>
                <c:pt idx="450">
                  <c:v>41044.687499968408</c:v>
                </c:pt>
                <c:pt idx="451">
                  <c:v>41044.697916635065</c:v>
                </c:pt>
                <c:pt idx="452">
                  <c:v>41044.708333301736</c:v>
                </c:pt>
                <c:pt idx="453">
                  <c:v>41044.718749968401</c:v>
                </c:pt>
                <c:pt idx="454">
                  <c:v>41044.72916663505</c:v>
                </c:pt>
                <c:pt idx="455">
                  <c:v>41044.739583301722</c:v>
                </c:pt>
                <c:pt idx="456">
                  <c:v>41044.749999968386</c:v>
                </c:pt>
                <c:pt idx="457">
                  <c:v>41044.76041663505</c:v>
                </c:pt>
                <c:pt idx="458">
                  <c:v>41044.770833301722</c:v>
                </c:pt>
                <c:pt idx="459">
                  <c:v>41044.781249968386</c:v>
                </c:pt>
                <c:pt idx="460">
                  <c:v>41044.791666635036</c:v>
                </c:pt>
                <c:pt idx="461">
                  <c:v>41044.802083301714</c:v>
                </c:pt>
                <c:pt idx="462">
                  <c:v>41044.812499968386</c:v>
                </c:pt>
                <c:pt idx="463">
                  <c:v>41044.822916635036</c:v>
                </c:pt>
                <c:pt idx="464">
                  <c:v>41044.833333301707</c:v>
                </c:pt>
                <c:pt idx="465">
                  <c:v>41044.843749968371</c:v>
                </c:pt>
                <c:pt idx="466">
                  <c:v>41044.854166635036</c:v>
                </c:pt>
                <c:pt idx="467">
                  <c:v>41044.8645833017</c:v>
                </c:pt>
                <c:pt idx="468">
                  <c:v>41044.874999968371</c:v>
                </c:pt>
                <c:pt idx="469">
                  <c:v>41044.885416635028</c:v>
                </c:pt>
                <c:pt idx="470">
                  <c:v>41044.895833301685</c:v>
                </c:pt>
                <c:pt idx="471">
                  <c:v>41044.906249968364</c:v>
                </c:pt>
                <c:pt idx="472">
                  <c:v>41044.916666635021</c:v>
                </c:pt>
                <c:pt idx="473">
                  <c:v>41044.927083301678</c:v>
                </c:pt>
                <c:pt idx="474">
                  <c:v>41044.93749996835</c:v>
                </c:pt>
                <c:pt idx="475">
                  <c:v>41044.947916635014</c:v>
                </c:pt>
                <c:pt idx="476">
                  <c:v>41044.958333301685</c:v>
                </c:pt>
                <c:pt idx="477">
                  <c:v>41044.968749968335</c:v>
                </c:pt>
                <c:pt idx="478">
                  <c:v>41044.979166634999</c:v>
                </c:pt>
                <c:pt idx="479">
                  <c:v>41044.989583301671</c:v>
                </c:pt>
                <c:pt idx="480">
                  <c:v>41044.999999968335</c:v>
                </c:pt>
                <c:pt idx="481">
                  <c:v>41045.010416634999</c:v>
                </c:pt>
                <c:pt idx="482">
                  <c:v>41045.020833301664</c:v>
                </c:pt>
                <c:pt idx="483">
                  <c:v>41045.031249968328</c:v>
                </c:pt>
                <c:pt idx="484">
                  <c:v>41045.041666634985</c:v>
                </c:pt>
                <c:pt idx="485">
                  <c:v>41045.052083301656</c:v>
                </c:pt>
                <c:pt idx="486">
                  <c:v>41045.06249996832</c:v>
                </c:pt>
                <c:pt idx="487">
                  <c:v>41045.072916634992</c:v>
                </c:pt>
                <c:pt idx="488">
                  <c:v>41045.083333301642</c:v>
                </c:pt>
                <c:pt idx="489">
                  <c:v>41045.093749968299</c:v>
                </c:pt>
                <c:pt idx="490">
                  <c:v>41045.104166634977</c:v>
                </c:pt>
                <c:pt idx="491">
                  <c:v>41045.114583301634</c:v>
                </c:pt>
                <c:pt idx="492">
                  <c:v>41045.124999968306</c:v>
                </c:pt>
                <c:pt idx="493">
                  <c:v>41045.13541663497</c:v>
                </c:pt>
                <c:pt idx="494">
                  <c:v>41045.145833301634</c:v>
                </c:pt>
                <c:pt idx="495">
                  <c:v>41045.156249968299</c:v>
                </c:pt>
                <c:pt idx="496">
                  <c:v>41045.166666634956</c:v>
                </c:pt>
                <c:pt idx="497">
                  <c:v>41045.17708330162</c:v>
                </c:pt>
                <c:pt idx="498">
                  <c:v>41045.187499968284</c:v>
                </c:pt>
                <c:pt idx="499">
                  <c:v>41045.197916634956</c:v>
                </c:pt>
                <c:pt idx="500">
                  <c:v>41045.20833330162</c:v>
                </c:pt>
                <c:pt idx="501">
                  <c:v>41045.218749968284</c:v>
                </c:pt>
                <c:pt idx="502">
                  <c:v>41045.229166634934</c:v>
                </c:pt>
                <c:pt idx="503">
                  <c:v>41045.239583301598</c:v>
                </c:pt>
                <c:pt idx="504">
                  <c:v>41045.249999968277</c:v>
                </c:pt>
                <c:pt idx="505">
                  <c:v>41045.260416634934</c:v>
                </c:pt>
                <c:pt idx="506">
                  <c:v>41045.270833301605</c:v>
                </c:pt>
                <c:pt idx="507">
                  <c:v>41045.28124996827</c:v>
                </c:pt>
                <c:pt idx="508">
                  <c:v>41045.291666634927</c:v>
                </c:pt>
                <c:pt idx="509">
                  <c:v>41045.302083301598</c:v>
                </c:pt>
                <c:pt idx="510">
                  <c:v>41045.312499968262</c:v>
                </c:pt>
                <c:pt idx="511">
                  <c:v>41045.322916634934</c:v>
                </c:pt>
                <c:pt idx="512">
                  <c:v>41045.333333301591</c:v>
                </c:pt>
                <c:pt idx="513">
                  <c:v>41045.343749968255</c:v>
                </c:pt>
                <c:pt idx="514">
                  <c:v>41045.354166634919</c:v>
                </c:pt>
                <c:pt idx="515">
                  <c:v>41045.364583301583</c:v>
                </c:pt>
                <c:pt idx="516">
                  <c:v>41045.374999968248</c:v>
                </c:pt>
                <c:pt idx="517">
                  <c:v>41045.385416634912</c:v>
                </c:pt>
                <c:pt idx="518">
                  <c:v>41045.395833301583</c:v>
                </c:pt>
                <c:pt idx="519">
                  <c:v>41045.40624996824</c:v>
                </c:pt>
                <c:pt idx="520">
                  <c:v>41045.416666634912</c:v>
                </c:pt>
                <c:pt idx="521">
                  <c:v>41045.427083301562</c:v>
                </c:pt>
                <c:pt idx="522">
                  <c:v>41045.437499968226</c:v>
                </c:pt>
                <c:pt idx="523">
                  <c:v>41045.447916634897</c:v>
                </c:pt>
                <c:pt idx="524">
                  <c:v>41045.458333301569</c:v>
                </c:pt>
                <c:pt idx="525">
                  <c:v>41045.468749968226</c:v>
                </c:pt>
                <c:pt idx="526">
                  <c:v>41045.479166634883</c:v>
                </c:pt>
                <c:pt idx="527">
                  <c:v>41045.489583301562</c:v>
                </c:pt>
                <c:pt idx="528">
                  <c:v>41045.499999968211</c:v>
                </c:pt>
                <c:pt idx="529">
                  <c:v>41045.510416634883</c:v>
                </c:pt>
                <c:pt idx="530">
                  <c:v>41045.520833301547</c:v>
                </c:pt>
                <c:pt idx="531">
                  <c:v>41045.531249968204</c:v>
                </c:pt>
                <c:pt idx="532">
                  <c:v>41045.541666634876</c:v>
                </c:pt>
                <c:pt idx="533">
                  <c:v>41045.55208330154</c:v>
                </c:pt>
                <c:pt idx="534">
                  <c:v>41045.562499968204</c:v>
                </c:pt>
                <c:pt idx="535">
                  <c:v>41045.572916634868</c:v>
                </c:pt>
                <c:pt idx="536">
                  <c:v>41045.583333301533</c:v>
                </c:pt>
                <c:pt idx="537">
                  <c:v>41045.59374996819</c:v>
                </c:pt>
                <c:pt idx="538">
                  <c:v>41045.604166634854</c:v>
                </c:pt>
                <c:pt idx="539">
                  <c:v>41045.614583301533</c:v>
                </c:pt>
                <c:pt idx="540">
                  <c:v>41045.62499996819</c:v>
                </c:pt>
                <c:pt idx="541">
                  <c:v>41045.635416634854</c:v>
                </c:pt>
                <c:pt idx="542">
                  <c:v>41045.645833301518</c:v>
                </c:pt>
                <c:pt idx="543">
                  <c:v>41045.65624996819</c:v>
                </c:pt>
                <c:pt idx="544">
                  <c:v>41045.666666634839</c:v>
                </c:pt>
                <c:pt idx="545">
                  <c:v>41045.677083301503</c:v>
                </c:pt>
                <c:pt idx="546">
                  <c:v>41045.687499968182</c:v>
                </c:pt>
                <c:pt idx="547">
                  <c:v>41045.697916634832</c:v>
                </c:pt>
                <c:pt idx="548">
                  <c:v>41045.708333301503</c:v>
                </c:pt>
                <c:pt idx="549">
                  <c:v>41045.718749968168</c:v>
                </c:pt>
                <c:pt idx="550">
                  <c:v>41045.729166634817</c:v>
                </c:pt>
                <c:pt idx="551">
                  <c:v>41045.739583301489</c:v>
                </c:pt>
                <c:pt idx="552">
                  <c:v>41045.74999996816</c:v>
                </c:pt>
                <c:pt idx="553">
                  <c:v>41045.760416634825</c:v>
                </c:pt>
                <c:pt idx="554">
                  <c:v>41045.770833301489</c:v>
                </c:pt>
                <c:pt idx="555">
                  <c:v>41045.781249968153</c:v>
                </c:pt>
                <c:pt idx="556">
                  <c:v>41045.791666634803</c:v>
                </c:pt>
                <c:pt idx="557">
                  <c:v>41045.802083301482</c:v>
                </c:pt>
                <c:pt idx="558">
                  <c:v>41045.812499968153</c:v>
                </c:pt>
                <c:pt idx="559">
                  <c:v>41045.82291663481</c:v>
                </c:pt>
                <c:pt idx="560">
                  <c:v>41045.833333301482</c:v>
                </c:pt>
                <c:pt idx="561">
                  <c:v>41045.843749968139</c:v>
                </c:pt>
                <c:pt idx="562">
                  <c:v>41045.854166634803</c:v>
                </c:pt>
                <c:pt idx="563">
                  <c:v>41045.864583301467</c:v>
                </c:pt>
                <c:pt idx="564">
                  <c:v>41045.874999968139</c:v>
                </c:pt>
                <c:pt idx="565">
                  <c:v>41045.885416634796</c:v>
                </c:pt>
                <c:pt idx="566">
                  <c:v>41045.89583330146</c:v>
                </c:pt>
                <c:pt idx="567">
                  <c:v>41045.906249968139</c:v>
                </c:pt>
                <c:pt idx="568">
                  <c:v>41045.916666634788</c:v>
                </c:pt>
                <c:pt idx="569">
                  <c:v>41045.927083301445</c:v>
                </c:pt>
                <c:pt idx="570">
                  <c:v>41045.937499968117</c:v>
                </c:pt>
                <c:pt idx="571">
                  <c:v>41045.947916634781</c:v>
                </c:pt>
                <c:pt idx="572">
                  <c:v>41045.958333301453</c:v>
                </c:pt>
                <c:pt idx="573">
                  <c:v>41045.968749968109</c:v>
                </c:pt>
                <c:pt idx="574">
                  <c:v>41045.979166634774</c:v>
                </c:pt>
                <c:pt idx="575">
                  <c:v>41045.989583301438</c:v>
                </c:pt>
                <c:pt idx="576">
                  <c:v>41045.999999968102</c:v>
                </c:pt>
                <c:pt idx="577">
                  <c:v>41046.010416634766</c:v>
                </c:pt>
                <c:pt idx="578">
                  <c:v>41046.020833301431</c:v>
                </c:pt>
                <c:pt idx="579">
                  <c:v>41046.031249968095</c:v>
                </c:pt>
                <c:pt idx="580">
                  <c:v>41046.041666634752</c:v>
                </c:pt>
                <c:pt idx="581">
                  <c:v>41046.052083301423</c:v>
                </c:pt>
                <c:pt idx="582">
                  <c:v>41046.062499968088</c:v>
                </c:pt>
                <c:pt idx="583">
                  <c:v>41046.072916634752</c:v>
                </c:pt>
                <c:pt idx="584">
                  <c:v>41046.083333301416</c:v>
                </c:pt>
                <c:pt idx="585">
                  <c:v>41046.093749968073</c:v>
                </c:pt>
                <c:pt idx="586">
                  <c:v>41046.104166634737</c:v>
                </c:pt>
                <c:pt idx="587">
                  <c:v>41046.114583301409</c:v>
                </c:pt>
                <c:pt idx="588">
                  <c:v>41046.124999968073</c:v>
                </c:pt>
                <c:pt idx="589">
                  <c:v>41046.13541663473</c:v>
                </c:pt>
                <c:pt idx="590">
                  <c:v>41046.145833301402</c:v>
                </c:pt>
                <c:pt idx="591">
                  <c:v>41046.156249968073</c:v>
                </c:pt>
                <c:pt idx="592">
                  <c:v>41046.166666634723</c:v>
                </c:pt>
                <c:pt idx="593">
                  <c:v>41046.177083301387</c:v>
                </c:pt>
                <c:pt idx="594">
                  <c:v>41046.187499968059</c:v>
                </c:pt>
                <c:pt idx="595">
                  <c:v>41046.197916634716</c:v>
                </c:pt>
                <c:pt idx="596">
                  <c:v>41046.208333301387</c:v>
                </c:pt>
                <c:pt idx="597">
                  <c:v>41046.218749968051</c:v>
                </c:pt>
                <c:pt idx="598">
                  <c:v>41046.229166634701</c:v>
                </c:pt>
                <c:pt idx="599">
                  <c:v>41046.239583301372</c:v>
                </c:pt>
                <c:pt idx="600">
                  <c:v>41046.249999968044</c:v>
                </c:pt>
                <c:pt idx="601">
                  <c:v>41046.260416634701</c:v>
                </c:pt>
                <c:pt idx="602">
                  <c:v>41046.270833301372</c:v>
                </c:pt>
                <c:pt idx="603">
                  <c:v>41046.281249968037</c:v>
                </c:pt>
                <c:pt idx="604">
                  <c:v>41046.291666634686</c:v>
                </c:pt>
                <c:pt idx="605">
                  <c:v>41046.302083301365</c:v>
                </c:pt>
                <c:pt idx="606">
                  <c:v>41046.312499968037</c:v>
                </c:pt>
                <c:pt idx="607">
                  <c:v>41046.322916634694</c:v>
                </c:pt>
                <c:pt idx="608">
                  <c:v>41046.333333301358</c:v>
                </c:pt>
                <c:pt idx="609">
                  <c:v>41046.343749968022</c:v>
                </c:pt>
                <c:pt idx="610">
                  <c:v>41046.354166634686</c:v>
                </c:pt>
                <c:pt idx="611">
                  <c:v>41046.364583301351</c:v>
                </c:pt>
                <c:pt idx="612">
                  <c:v>41046.374999968022</c:v>
                </c:pt>
                <c:pt idx="613">
                  <c:v>41046.385416634679</c:v>
                </c:pt>
                <c:pt idx="614">
                  <c:v>41046.395833301336</c:v>
                </c:pt>
                <c:pt idx="615">
                  <c:v>41046.406249968015</c:v>
                </c:pt>
                <c:pt idx="616">
                  <c:v>41046.416666634672</c:v>
                </c:pt>
                <c:pt idx="617">
                  <c:v>41046.427083301329</c:v>
                </c:pt>
                <c:pt idx="618">
                  <c:v>41046.437499968</c:v>
                </c:pt>
                <c:pt idx="619">
                  <c:v>41046.447916634665</c:v>
                </c:pt>
                <c:pt idx="620">
                  <c:v>41046.458333301336</c:v>
                </c:pt>
                <c:pt idx="621">
                  <c:v>41046.468749967986</c:v>
                </c:pt>
                <c:pt idx="622">
                  <c:v>41046.47916663465</c:v>
                </c:pt>
                <c:pt idx="623">
                  <c:v>41046.489583301322</c:v>
                </c:pt>
                <c:pt idx="624">
                  <c:v>41046.499999967986</c:v>
                </c:pt>
                <c:pt idx="625">
                  <c:v>41046.51041663465</c:v>
                </c:pt>
                <c:pt idx="626">
                  <c:v>41046.520833301314</c:v>
                </c:pt>
                <c:pt idx="627">
                  <c:v>41046.531249967979</c:v>
                </c:pt>
                <c:pt idx="628">
                  <c:v>41046.541666634628</c:v>
                </c:pt>
                <c:pt idx="629">
                  <c:v>41046.552083301307</c:v>
                </c:pt>
                <c:pt idx="630">
                  <c:v>41046.562499967971</c:v>
                </c:pt>
                <c:pt idx="631">
                  <c:v>41046.572916634635</c:v>
                </c:pt>
                <c:pt idx="632">
                  <c:v>41046.5833333013</c:v>
                </c:pt>
                <c:pt idx="633">
                  <c:v>41046.593749967957</c:v>
                </c:pt>
                <c:pt idx="634">
                  <c:v>41046.604166634621</c:v>
                </c:pt>
                <c:pt idx="635">
                  <c:v>41046.614583301285</c:v>
                </c:pt>
                <c:pt idx="636">
                  <c:v>41046.624999967957</c:v>
                </c:pt>
                <c:pt idx="637">
                  <c:v>41046.635416634614</c:v>
                </c:pt>
                <c:pt idx="638">
                  <c:v>41046.645833301285</c:v>
                </c:pt>
                <c:pt idx="639">
                  <c:v>41046.656249967949</c:v>
                </c:pt>
                <c:pt idx="640">
                  <c:v>41046.666666634606</c:v>
                </c:pt>
                <c:pt idx="641">
                  <c:v>41046.677083301271</c:v>
                </c:pt>
                <c:pt idx="642">
                  <c:v>41046.687499967935</c:v>
                </c:pt>
                <c:pt idx="643">
                  <c:v>41046.697916634599</c:v>
                </c:pt>
                <c:pt idx="644">
                  <c:v>41046.708333301271</c:v>
                </c:pt>
                <c:pt idx="645">
                  <c:v>41046.718749967935</c:v>
                </c:pt>
                <c:pt idx="646">
                  <c:v>41046.729166634585</c:v>
                </c:pt>
                <c:pt idx="647">
                  <c:v>41046.739583301249</c:v>
                </c:pt>
                <c:pt idx="648">
                  <c:v>41046.749999967928</c:v>
                </c:pt>
                <c:pt idx="649">
                  <c:v>41046.760416634585</c:v>
                </c:pt>
                <c:pt idx="650">
                  <c:v>41046.770833301256</c:v>
                </c:pt>
                <c:pt idx="651">
                  <c:v>41046.78124996792</c:v>
                </c:pt>
                <c:pt idx="652">
                  <c:v>41046.791666634577</c:v>
                </c:pt>
                <c:pt idx="653">
                  <c:v>41046.802083301242</c:v>
                </c:pt>
                <c:pt idx="654">
                  <c:v>41046.812499967913</c:v>
                </c:pt>
                <c:pt idx="655">
                  <c:v>41046.822916634585</c:v>
                </c:pt>
                <c:pt idx="656">
                  <c:v>41046.833333301234</c:v>
                </c:pt>
                <c:pt idx="657">
                  <c:v>41046.843749967906</c:v>
                </c:pt>
                <c:pt idx="658">
                  <c:v>41046.854166634577</c:v>
                </c:pt>
                <c:pt idx="659">
                  <c:v>41046.864583301234</c:v>
                </c:pt>
                <c:pt idx="660">
                  <c:v>41046.874999967898</c:v>
                </c:pt>
                <c:pt idx="661">
                  <c:v>41046.885416634563</c:v>
                </c:pt>
                <c:pt idx="662">
                  <c:v>41046.895833301227</c:v>
                </c:pt>
                <c:pt idx="663">
                  <c:v>41046.906249967891</c:v>
                </c:pt>
                <c:pt idx="664">
                  <c:v>41046.916666634563</c:v>
                </c:pt>
                <c:pt idx="665">
                  <c:v>41046.927083301212</c:v>
                </c:pt>
                <c:pt idx="666">
                  <c:v>41046.937499967884</c:v>
                </c:pt>
                <c:pt idx="667">
                  <c:v>41046.947916634548</c:v>
                </c:pt>
                <c:pt idx="668">
                  <c:v>41046.958333301212</c:v>
                </c:pt>
                <c:pt idx="669">
                  <c:v>41046.968749967877</c:v>
                </c:pt>
                <c:pt idx="670">
                  <c:v>41046.979166634534</c:v>
                </c:pt>
                <c:pt idx="671">
                  <c:v>41046.989583301205</c:v>
                </c:pt>
                <c:pt idx="672">
                  <c:v>41046.999999967862</c:v>
                </c:pt>
                <c:pt idx="673">
                  <c:v>41047.010416634541</c:v>
                </c:pt>
                <c:pt idx="674">
                  <c:v>41047.020833301198</c:v>
                </c:pt>
                <c:pt idx="675">
                  <c:v>41047.031249967855</c:v>
                </c:pt>
                <c:pt idx="676">
                  <c:v>41047.041666634526</c:v>
                </c:pt>
                <c:pt idx="677">
                  <c:v>41047.052083301191</c:v>
                </c:pt>
                <c:pt idx="678">
                  <c:v>41047.062499967855</c:v>
                </c:pt>
                <c:pt idx="679">
                  <c:v>41047.072916634519</c:v>
                </c:pt>
                <c:pt idx="680">
                  <c:v>41047.083333301183</c:v>
                </c:pt>
                <c:pt idx="681">
                  <c:v>41047.093749967833</c:v>
                </c:pt>
                <c:pt idx="682">
                  <c:v>41047.104166634505</c:v>
                </c:pt>
                <c:pt idx="683">
                  <c:v>41047.114583301183</c:v>
                </c:pt>
                <c:pt idx="684">
                  <c:v>41047.124999967833</c:v>
                </c:pt>
                <c:pt idx="685">
                  <c:v>41047.135416634505</c:v>
                </c:pt>
                <c:pt idx="686">
                  <c:v>41047.145833301169</c:v>
                </c:pt>
                <c:pt idx="687">
                  <c:v>41047.156249967833</c:v>
                </c:pt>
                <c:pt idx="688">
                  <c:v>41047.16666663449</c:v>
                </c:pt>
                <c:pt idx="689">
                  <c:v>41047.177083301154</c:v>
                </c:pt>
                <c:pt idx="690">
                  <c:v>41047.187499967826</c:v>
                </c:pt>
                <c:pt idx="691">
                  <c:v>41047.197916634483</c:v>
                </c:pt>
                <c:pt idx="692">
                  <c:v>41047.208333301161</c:v>
                </c:pt>
                <c:pt idx="693">
                  <c:v>41047.218749967811</c:v>
                </c:pt>
                <c:pt idx="694">
                  <c:v>41047.229166634468</c:v>
                </c:pt>
                <c:pt idx="695">
                  <c:v>41047.23958330114</c:v>
                </c:pt>
                <c:pt idx="696">
                  <c:v>41047.249999967804</c:v>
                </c:pt>
                <c:pt idx="697">
                  <c:v>41047.260416634475</c:v>
                </c:pt>
                <c:pt idx="698">
                  <c:v>41047.27083330114</c:v>
                </c:pt>
                <c:pt idx="699">
                  <c:v>41047.281249967804</c:v>
                </c:pt>
                <c:pt idx="700">
                  <c:v>41047.291666634454</c:v>
                </c:pt>
                <c:pt idx="701">
                  <c:v>41047.302083301132</c:v>
                </c:pt>
                <c:pt idx="702">
                  <c:v>41047.312499967797</c:v>
                </c:pt>
                <c:pt idx="703">
                  <c:v>41047.322916634461</c:v>
                </c:pt>
                <c:pt idx="704">
                  <c:v>41047.333333301132</c:v>
                </c:pt>
                <c:pt idx="705">
                  <c:v>41047.343749967782</c:v>
                </c:pt>
                <c:pt idx="706">
                  <c:v>41047.354166634461</c:v>
                </c:pt>
                <c:pt idx="707">
                  <c:v>41047.364583301118</c:v>
                </c:pt>
                <c:pt idx="708">
                  <c:v>41047.374999967782</c:v>
                </c:pt>
                <c:pt idx="709">
                  <c:v>41047.385416634446</c:v>
                </c:pt>
                <c:pt idx="710">
                  <c:v>41047.395833301111</c:v>
                </c:pt>
                <c:pt idx="711">
                  <c:v>41047.406249967782</c:v>
                </c:pt>
                <c:pt idx="712">
                  <c:v>41047.416666634439</c:v>
                </c:pt>
                <c:pt idx="713">
                  <c:v>41047.427083301096</c:v>
                </c:pt>
                <c:pt idx="714">
                  <c:v>41047.43749996776</c:v>
                </c:pt>
                <c:pt idx="715">
                  <c:v>41047.447916634432</c:v>
                </c:pt>
                <c:pt idx="716">
                  <c:v>41047.458333301103</c:v>
                </c:pt>
                <c:pt idx="717">
                  <c:v>41047.468749967753</c:v>
                </c:pt>
                <c:pt idx="718">
                  <c:v>41047.479166634424</c:v>
                </c:pt>
                <c:pt idx="719">
                  <c:v>41047.489583301089</c:v>
                </c:pt>
                <c:pt idx="720">
                  <c:v>41047.499999967746</c:v>
                </c:pt>
                <c:pt idx="721">
                  <c:v>41047.510416634417</c:v>
                </c:pt>
                <c:pt idx="722">
                  <c:v>41047.520833301081</c:v>
                </c:pt>
                <c:pt idx="723">
                  <c:v>41047.531249967738</c:v>
                </c:pt>
                <c:pt idx="724">
                  <c:v>41047.541666634403</c:v>
                </c:pt>
                <c:pt idx="725">
                  <c:v>41047.552083301081</c:v>
                </c:pt>
                <c:pt idx="726">
                  <c:v>41047.562499967731</c:v>
                </c:pt>
                <c:pt idx="727">
                  <c:v>41047.572916634403</c:v>
                </c:pt>
                <c:pt idx="728">
                  <c:v>41047.583333301067</c:v>
                </c:pt>
                <c:pt idx="729">
                  <c:v>41047.593749967717</c:v>
                </c:pt>
                <c:pt idx="730">
                  <c:v>41047.604166634388</c:v>
                </c:pt>
                <c:pt idx="731">
                  <c:v>41047.61458330106</c:v>
                </c:pt>
                <c:pt idx="732">
                  <c:v>41047.624999967724</c:v>
                </c:pt>
                <c:pt idx="733">
                  <c:v>41047.635416634381</c:v>
                </c:pt>
                <c:pt idx="734">
                  <c:v>41047.645833301052</c:v>
                </c:pt>
                <c:pt idx="735">
                  <c:v>41047.656249967717</c:v>
                </c:pt>
                <c:pt idx="736">
                  <c:v>41047.666666634374</c:v>
                </c:pt>
                <c:pt idx="737">
                  <c:v>41047.677083301038</c:v>
                </c:pt>
                <c:pt idx="738">
                  <c:v>41047.687499967702</c:v>
                </c:pt>
                <c:pt idx="739">
                  <c:v>41047.697916634374</c:v>
                </c:pt>
                <c:pt idx="740">
                  <c:v>41047.708333301038</c:v>
                </c:pt>
                <c:pt idx="741">
                  <c:v>41047.718749967695</c:v>
                </c:pt>
                <c:pt idx="742">
                  <c:v>41047.729166634352</c:v>
                </c:pt>
                <c:pt idx="743">
                  <c:v>41047.739583301023</c:v>
                </c:pt>
                <c:pt idx="744">
                  <c:v>41047.749999967687</c:v>
                </c:pt>
                <c:pt idx="745">
                  <c:v>41047.760416634352</c:v>
                </c:pt>
                <c:pt idx="746">
                  <c:v>41047.770833301023</c:v>
                </c:pt>
                <c:pt idx="747">
                  <c:v>41047.78124996768</c:v>
                </c:pt>
                <c:pt idx="748">
                  <c:v>41047.791666634337</c:v>
                </c:pt>
                <c:pt idx="749">
                  <c:v>41047.802083301016</c:v>
                </c:pt>
                <c:pt idx="750">
                  <c:v>41047.81249996768</c:v>
                </c:pt>
                <c:pt idx="751">
                  <c:v>41047.822916634344</c:v>
                </c:pt>
                <c:pt idx="752">
                  <c:v>41047.833333301009</c:v>
                </c:pt>
                <c:pt idx="753">
                  <c:v>41047.843749967666</c:v>
                </c:pt>
                <c:pt idx="754">
                  <c:v>41047.854166634337</c:v>
                </c:pt>
                <c:pt idx="755">
                  <c:v>41047.864583301001</c:v>
                </c:pt>
                <c:pt idx="756">
                  <c:v>41047.874999967666</c:v>
                </c:pt>
                <c:pt idx="757">
                  <c:v>41047.88541663433</c:v>
                </c:pt>
                <c:pt idx="758">
                  <c:v>41047.895833301001</c:v>
                </c:pt>
                <c:pt idx="759">
                  <c:v>41047.906249967658</c:v>
                </c:pt>
                <c:pt idx="760">
                  <c:v>41047.916666634323</c:v>
                </c:pt>
                <c:pt idx="761">
                  <c:v>41047.927083300987</c:v>
                </c:pt>
                <c:pt idx="762">
                  <c:v>41047.937499967644</c:v>
                </c:pt>
                <c:pt idx="763">
                  <c:v>41047.947916634315</c:v>
                </c:pt>
                <c:pt idx="764">
                  <c:v>41047.958333300994</c:v>
                </c:pt>
                <c:pt idx="765">
                  <c:v>41047.968749967637</c:v>
                </c:pt>
                <c:pt idx="766">
                  <c:v>41047.979166634301</c:v>
                </c:pt>
                <c:pt idx="767">
                  <c:v>41047.98958330098</c:v>
                </c:pt>
              </c:numCache>
            </c:numRef>
          </c:cat>
          <c:val>
            <c:numRef>
              <c:f>Sum!$E$2:$E$769</c:f>
              <c:numCache>
                <c:formatCode>General</c:formatCode>
                <c:ptCount val="768"/>
                <c:pt idx="0">
                  <c:v>3187.9</c:v>
                </c:pt>
                <c:pt idx="1">
                  <c:v>3153.1</c:v>
                </c:pt>
                <c:pt idx="2">
                  <c:v>3261.6</c:v>
                </c:pt>
                <c:pt idx="3">
                  <c:v>3299.3</c:v>
                </c:pt>
                <c:pt idx="4">
                  <c:v>3472.6</c:v>
                </c:pt>
                <c:pt idx="5">
                  <c:v>3466.6</c:v>
                </c:pt>
                <c:pt idx="6">
                  <c:v>3758.4</c:v>
                </c:pt>
                <c:pt idx="7">
                  <c:v>3868.4</c:v>
                </c:pt>
                <c:pt idx="8">
                  <c:v>3834.4</c:v>
                </c:pt>
                <c:pt idx="9">
                  <c:v>3896.8</c:v>
                </c:pt>
                <c:pt idx="10">
                  <c:v>3883.6</c:v>
                </c:pt>
                <c:pt idx="11">
                  <c:v>4028.4</c:v>
                </c:pt>
                <c:pt idx="12">
                  <c:v>4085.4</c:v>
                </c:pt>
                <c:pt idx="13">
                  <c:v>4033.9</c:v>
                </c:pt>
                <c:pt idx="14">
                  <c:v>3888.4</c:v>
                </c:pt>
                <c:pt idx="15">
                  <c:v>3912.4</c:v>
                </c:pt>
                <c:pt idx="16">
                  <c:v>3946.7</c:v>
                </c:pt>
                <c:pt idx="17">
                  <c:v>3651.1</c:v>
                </c:pt>
                <c:pt idx="18">
                  <c:v>3532.8</c:v>
                </c:pt>
                <c:pt idx="19">
                  <c:v>3564.9</c:v>
                </c:pt>
                <c:pt idx="20">
                  <c:v>3478.9</c:v>
                </c:pt>
                <c:pt idx="21">
                  <c:v>3483.6</c:v>
                </c:pt>
                <c:pt idx="22">
                  <c:v>3524.7000000000003</c:v>
                </c:pt>
                <c:pt idx="23">
                  <c:v>3486.2</c:v>
                </c:pt>
                <c:pt idx="24">
                  <c:v>3480.4</c:v>
                </c:pt>
                <c:pt idx="25">
                  <c:v>3552.1</c:v>
                </c:pt>
                <c:pt idx="26">
                  <c:v>3677.1</c:v>
                </c:pt>
                <c:pt idx="27">
                  <c:v>3879.8</c:v>
                </c:pt>
                <c:pt idx="28">
                  <c:v>4091.2</c:v>
                </c:pt>
                <c:pt idx="29">
                  <c:v>4423.2</c:v>
                </c:pt>
                <c:pt idx="30">
                  <c:v>4712.6000000000004</c:v>
                </c:pt>
                <c:pt idx="31">
                  <c:v>5117.3</c:v>
                </c:pt>
                <c:pt idx="32">
                  <c:v>5607.5</c:v>
                </c:pt>
                <c:pt idx="33">
                  <c:v>6035.7</c:v>
                </c:pt>
                <c:pt idx="34">
                  <c:v>6482.6</c:v>
                </c:pt>
                <c:pt idx="35">
                  <c:v>7051.2000000000007</c:v>
                </c:pt>
                <c:pt idx="36">
                  <c:v>7536.3</c:v>
                </c:pt>
                <c:pt idx="37">
                  <c:v>8120.5</c:v>
                </c:pt>
                <c:pt idx="38">
                  <c:v>8499.1</c:v>
                </c:pt>
                <c:pt idx="39">
                  <c:v>8923.7000000000007</c:v>
                </c:pt>
                <c:pt idx="40">
                  <c:v>9436.4</c:v>
                </c:pt>
                <c:pt idx="41">
                  <c:v>9869.7999999999975</c:v>
                </c:pt>
                <c:pt idx="42">
                  <c:v>10185</c:v>
                </c:pt>
                <c:pt idx="43">
                  <c:v>10446.700000000003</c:v>
                </c:pt>
                <c:pt idx="44">
                  <c:v>10706.5</c:v>
                </c:pt>
                <c:pt idx="45">
                  <c:v>11175.3</c:v>
                </c:pt>
                <c:pt idx="46">
                  <c:v>11540.2</c:v>
                </c:pt>
                <c:pt idx="47">
                  <c:v>11918.5</c:v>
                </c:pt>
                <c:pt idx="48">
                  <c:v>12219.3</c:v>
                </c:pt>
                <c:pt idx="49">
                  <c:v>12329.5</c:v>
                </c:pt>
                <c:pt idx="50">
                  <c:v>12488.4</c:v>
                </c:pt>
                <c:pt idx="51">
                  <c:v>12557.6</c:v>
                </c:pt>
                <c:pt idx="52">
                  <c:v>12467.1</c:v>
                </c:pt>
                <c:pt idx="53">
                  <c:v>12555.9</c:v>
                </c:pt>
                <c:pt idx="54">
                  <c:v>12261.9</c:v>
                </c:pt>
                <c:pt idx="55">
                  <c:v>11963.099999999997</c:v>
                </c:pt>
                <c:pt idx="56">
                  <c:v>11740.1</c:v>
                </c:pt>
                <c:pt idx="57">
                  <c:v>11553.7</c:v>
                </c:pt>
                <c:pt idx="58">
                  <c:v>11596.599999999997</c:v>
                </c:pt>
                <c:pt idx="59">
                  <c:v>11471.1</c:v>
                </c:pt>
                <c:pt idx="60">
                  <c:v>11163.8</c:v>
                </c:pt>
                <c:pt idx="61">
                  <c:v>10807.3</c:v>
                </c:pt>
                <c:pt idx="62">
                  <c:v>10616.3</c:v>
                </c:pt>
                <c:pt idx="63">
                  <c:v>10329</c:v>
                </c:pt>
                <c:pt idx="64">
                  <c:v>9866.4000000000015</c:v>
                </c:pt>
                <c:pt idx="65">
                  <c:v>9542.4000000000015</c:v>
                </c:pt>
                <c:pt idx="66">
                  <c:v>9074.5</c:v>
                </c:pt>
                <c:pt idx="67">
                  <c:v>8606.2999999999975</c:v>
                </c:pt>
                <c:pt idx="68">
                  <c:v>8087.2</c:v>
                </c:pt>
                <c:pt idx="69">
                  <c:v>7546.3</c:v>
                </c:pt>
                <c:pt idx="70">
                  <c:v>7207.2999999999993</c:v>
                </c:pt>
                <c:pt idx="71">
                  <c:v>7008.6000000000013</c:v>
                </c:pt>
                <c:pt idx="72">
                  <c:v>6716.3</c:v>
                </c:pt>
                <c:pt idx="73">
                  <c:v>6403.7</c:v>
                </c:pt>
                <c:pt idx="74">
                  <c:v>6070.1000000000013</c:v>
                </c:pt>
                <c:pt idx="75">
                  <c:v>6007.9</c:v>
                </c:pt>
                <c:pt idx="76">
                  <c:v>5581.3</c:v>
                </c:pt>
                <c:pt idx="77">
                  <c:v>5274.7</c:v>
                </c:pt>
                <c:pt idx="78">
                  <c:v>5172</c:v>
                </c:pt>
                <c:pt idx="79">
                  <c:v>5154.1000000000013</c:v>
                </c:pt>
                <c:pt idx="80">
                  <c:v>5002.9000000000005</c:v>
                </c:pt>
                <c:pt idx="81">
                  <c:v>4880.9000000000005</c:v>
                </c:pt>
                <c:pt idx="82">
                  <c:v>4839.6000000000004</c:v>
                </c:pt>
                <c:pt idx="83">
                  <c:v>4755.9000000000005</c:v>
                </c:pt>
                <c:pt idx="84">
                  <c:v>4517.4000000000005</c:v>
                </c:pt>
                <c:pt idx="85">
                  <c:v>4410.5</c:v>
                </c:pt>
                <c:pt idx="86">
                  <c:v>4115.4000000000005</c:v>
                </c:pt>
                <c:pt idx="87">
                  <c:v>3901.9</c:v>
                </c:pt>
                <c:pt idx="88">
                  <c:v>3838</c:v>
                </c:pt>
                <c:pt idx="89">
                  <c:v>4074.2</c:v>
                </c:pt>
                <c:pt idx="90">
                  <c:v>4186.1000000000004</c:v>
                </c:pt>
                <c:pt idx="91">
                  <c:v>4116.6000000000004</c:v>
                </c:pt>
                <c:pt idx="92">
                  <c:v>4019.1</c:v>
                </c:pt>
                <c:pt idx="93">
                  <c:v>4119.1000000000004</c:v>
                </c:pt>
                <c:pt idx="94">
                  <c:v>4080.4</c:v>
                </c:pt>
                <c:pt idx="95">
                  <c:v>3997.8</c:v>
                </c:pt>
                <c:pt idx="96">
                  <c:v>4012.7</c:v>
                </c:pt>
                <c:pt idx="97">
                  <c:v>3921.1</c:v>
                </c:pt>
                <c:pt idx="98">
                  <c:v>3881.8</c:v>
                </c:pt>
                <c:pt idx="99">
                  <c:v>3978</c:v>
                </c:pt>
                <c:pt idx="100">
                  <c:v>3932.6</c:v>
                </c:pt>
                <c:pt idx="101">
                  <c:v>3831.6</c:v>
                </c:pt>
                <c:pt idx="102">
                  <c:v>3760.6</c:v>
                </c:pt>
                <c:pt idx="103">
                  <c:v>3698.7</c:v>
                </c:pt>
                <c:pt idx="104">
                  <c:v>3618.5</c:v>
                </c:pt>
                <c:pt idx="105">
                  <c:v>3539.9</c:v>
                </c:pt>
                <c:pt idx="106">
                  <c:v>3557</c:v>
                </c:pt>
                <c:pt idx="107">
                  <c:v>3585.8</c:v>
                </c:pt>
                <c:pt idx="108">
                  <c:v>3507.1</c:v>
                </c:pt>
                <c:pt idx="109">
                  <c:v>3491.1</c:v>
                </c:pt>
                <c:pt idx="110">
                  <c:v>3559.8</c:v>
                </c:pt>
                <c:pt idx="111">
                  <c:v>3397.2</c:v>
                </c:pt>
                <c:pt idx="112">
                  <c:v>3227.7</c:v>
                </c:pt>
                <c:pt idx="113">
                  <c:v>3261.3</c:v>
                </c:pt>
                <c:pt idx="114">
                  <c:v>3282.6</c:v>
                </c:pt>
                <c:pt idx="115">
                  <c:v>3457.4</c:v>
                </c:pt>
                <c:pt idx="116">
                  <c:v>3407.7</c:v>
                </c:pt>
                <c:pt idx="117">
                  <c:v>3385.1</c:v>
                </c:pt>
                <c:pt idx="118">
                  <c:v>3446.8</c:v>
                </c:pt>
                <c:pt idx="119">
                  <c:v>3298.7000000000003</c:v>
                </c:pt>
                <c:pt idx="120">
                  <c:v>3330.7</c:v>
                </c:pt>
                <c:pt idx="121">
                  <c:v>3358.8</c:v>
                </c:pt>
                <c:pt idx="122">
                  <c:v>3522.6</c:v>
                </c:pt>
                <c:pt idx="123">
                  <c:v>3691.5</c:v>
                </c:pt>
                <c:pt idx="124">
                  <c:v>3894.1</c:v>
                </c:pt>
                <c:pt idx="125">
                  <c:v>4379.6000000000004</c:v>
                </c:pt>
                <c:pt idx="126">
                  <c:v>4604.3</c:v>
                </c:pt>
                <c:pt idx="127">
                  <c:v>4982.4000000000005</c:v>
                </c:pt>
                <c:pt idx="128">
                  <c:v>5461.2</c:v>
                </c:pt>
                <c:pt idx="129">
                  <c:v>6006.6</c:v>
                </c:pt>
                <c:pt idx="130">
                  <c:v>6403</c:v>
                </c:pt>
                <c:pt idx="131">
                  <c:v>6649.1000000000013</c:v>
                </c:pt>
                <c:pt idx="132">
                  <c:v>7153.9</c:v>
                </c:pt>
                <c:pt idx="133">
                  <c:v>7509.7999999999993</c:v>
                </c:pt>
                <c:pt idx="134">
                  <c:v>7845.1</c:v>
                </c:pt>
                <c:pt idx="135">
                  <c:v>8155.7</c:v>
                </c:pt>
                <c:pt idx="136">
                  <c:v>8172.8</c:v>
                </c:pt>
                <c:pt idx="137">
                  <c:v>8390.2000000000007</c:v>
                </c:pt>
                <c:pt idx="138">
                  <c:v>8522.5999999999949</c:v>
                </c:pt>
                <c:pt idx="139">
                  <c:v>8585</c:v>
                </c:pt>
                <c:pt idx="140">
                  <c:v>8895.7000000000007</c:v>
                </c:pt>
                <c:pt idx="141">
                  <c:v>8819.7000000000007</c:v>
                </c:pt>
                <c:pt idx="142">
                  <c:v>9140.5</c:v>
                </c:pt>
                <c:pt idx="143">
                  <c:v>9310.5</c:v>
                </c:pt>
                <c:pt idx="144">
                  <c:v>9496.1</c:v>
                </c:pt>
                <c:pt idx="145">
                  <c:v>9776.1</c:v>
                </c:pt>
                <c:pt idx="146">
                  <c:v>9920.1</c:v>
                </c:pt>
                <c:pt idx="147">
                  <c:v>9905.7999999999975</c:v>
                </c:pt>
                <c:pt idx="148">
                  <c:v>9988.2999999999975</c:v>
                </c:pt>
                <c:pt idx="149">
                  <c:v>10336.700000000003</c:v>
                </c:pt>
                <c:pt idx="150">
                  <c:v>10412.9</c:v>
                </c:pt>
                <c:pt idx="151">
                  <c:v>10526.3</c:v>
                </c:pt>
                <c:pt idx="152">
                  <c:v>10058.299999999997</c:v>
                </c:pt>
                <c:pt idx="153">
                  <c:v>10089.200000000003</c:v>
                </c:pt>
                <c:pt idx="154">
                  <c:v>9807.6</c:v>
                </c:pt>
                <c:pt idx="155">
                  <c:v>9778.9</c:v>
                </c:pt>
                <c:pt idx="156">
                  <c:v>9773</c:v>
                </c:pt>
                <c:pt idx="157">
                  <c:v>9653.2999999999975</c:v>
                </c:pt>
                <c:pt idx="158">
                  <c:v>9263.7000000000007</c:v>
                </c:pt>
                <c:pt idx="159">
                  <c:v>9172.7000000000007</c:v>
                </c:pt>
                <c:pt idx="160">
                  <c:v>9136.5999999999949</c:v>
                </c:pt>
                <c:pt idx="161">
                  <c:v>8968.6</c:v>
                </c:pt>
                <c:pt idx="162">
                  <c:v>8693.0999999999949</c:v>
                </c:pt>
                <c:pt idx="163">
                  <c:v>8553.5</c:v>
                </c:pt>
                <c:pt idx="164">
                  <c:v>8403.4000000000015</c:v>
                </c:pt>
                <c:pt idx="165">
                  <c:v>8270.2000000000007</c:v>
                </c:pt>
                <c:pt idx="166">
                  <c:v>8145.7999999999993</c:v>
                </c:pt>
                <c:pt idx="167">
                  <c:v>7758.8</c:v>
                </c:pt>
                <c:pt idx="168">
                  <c:v>7689.1</c:v>
                </c:pt>
                <c:pt idx="169">
                  <c:v>7113.2</c:v>
                </c:pt>
                <c:pt idx="170">
                  <c:v>7010.7999999999993</c:v>
                </c:pt>
                <c:pt idx="171">
                  <c:v>6496</c:v>
                </c:pt>
                <c:pt idx="172">
                  <c:v>6110.8</c:v>
                </c:pt>
                <c:pt idx="173">
                  <c:v>5725.1</c:v>
                </c:pt>
                <c:pt idx="174">
                  <c:v>5276.2</c:v>
                </c:pt>
                <c:pt idx="175">
                  <c:v>4744.8</c:v>
                </c:pt>
                <c:pt idx="176">
                  <c:v>4369.9000000000005</c:v>
                </c:pt>
                <c:pt idx="177">
                  <c:v>3994.8</c:v>
                </c:pt>
                <c:pt idx="178">
                  <c:v>3674.3</c:v>
                </c:pt>
                <c:pt idx="179">
                  <c:v>3498</c:v>
                </c:pt>
                <c:pt idx="180">
                  <c:v>3077.8</c:v>
                </c:pt>
                <c:pt idx="181">
                  <c:v>3024</c:v>
                </c:pt>
                <c:pt idx="182">
                  <c:v>2858.9</c:v>
                </c:pt>
                <c:pt idx="183">
                  <c:v>2764.7</c:v>
                </c:pt>
                <c:pt idx="184">
                  <c:v>2739.4</c:v>
                </c:pt>
                <c:pt idx="185">
                  <c:v>2614.6</c:v>
                </c:pt>
                <c:pt idx="186">
                  <c:v>2587.1</c:v>
                </c:pt>
                <c:pt idx="187">
                  <c:v>2618.1999999999998</c:v>
                </c:pt>
                <c:pt idx="188">
                  <c:v>2483.5</c:v>
                </c:pt>
                <c:pt idx="189">
                  <c:v>2442.1999999999998</c:v>
                </c:pt>
                <c:pt idx="190">
                  <c:v>2268.6</c:v>
                </c:pt>
                <c:pt idx="191">
                  <c:v>2328.9</c:v>
                </c:pt>
                <c:pt idx="192">
                  <c:v>2196.3000000000002</c:v>
                </c:pt>
                <c:pt idx="193">
                  <c:v>2123.3000000000002</c:v>
                </c:pt>
                <c:pt idx="194">
                  <c:v>2027.3</c:v>
                </c:pt>
                <c:pt idx="195">
                  <c:v>2076.1999999999998</c:v>
                </c:pt>
                <c:pt idx="196">
                  <c:v>2075.1</c:v>
                </c:pt>
                <c:pt idx="197">
                  <c:v>2056.6</c:v>
                </c:pt>
                <c:pt idx="198">
                  <c:v>1961</c:v>
                </c:pt>
                <c:pt idx="199">
                  <c:v>1973.3</c:v>
                </c:pt>
                <c:pt idx="200">
                  <c:v>1958.3</c:v>
                </c:pt>
                <c:pt idx="201">
                  <c:v>1902.1</c:v>
                </c:pt>
                <c:pt idx="202">
                  <c:v>1826.1</c:v>
                </c:pt>
                <c:pt idx="203">
                  <c:v>1769.3</c:v>
                </c:pt>
                <c:pt idx="204">
                  <c:v>1730.4</c:v>
                </c:pt>
                <c:pt idx="205">
                  <c:v>1707.8</c:v>
                </c:pt>
                <c:pt idx="206">
                  <c:v>1709.9</c:v>
                </c:pt>
                <c:pt idx="207">
                  <c:v>1712.7</c:v>
                </c:pt>
                <c:pt idx="208">
                  <c:v>1628.1</c:v>
                </c:pt>
                <c:pt idx="209">
                  <c:v>1571.7</c:v>
                </c:pt>
                <c:pt idx="210">
                  <c:v>1533.2</c:v>
                </c:pt>
                <c:pt idx="211">
                  <c:v>1490.7</c:v>
                </c:pt>
                <c:pt idx="212">
                  <c:v>1423.3</c:v>
                </c:pt>
                <c:pt idx="213">
                  <c:v>1349.8</c:v>
                </c:pt>
                <c:pt idx="214">
                  <c:v>1313</c:v>
                </c:pt>
                <c:pt idx="215">
                  <c:v>1337.1</c:v>
                </c:pt>
                <c:pt idx="216">
                  <c:v>1358.7</c:v>
                </c:pt>
                <c:pt idx="217">
                  <c:v>1404.4</c:v>
                </c:pt>
                <c:pt idx="218">
                  <c:v>1484.6</c:v>
                </c:pt>
                <c:pt idx="219">
                  <c:v>1635.7</c:v>
                </c:pt>
                <c:pt idx="220">
                  <c:v>1789.8</c:v>
                </c:pt>
                <c:pt idx="221">
                  <c:v>1964.6</c:v>
                </c:pt>
                <c:pt idx="222">
                  <c:v>2271.1999999999998</c:v>
                </c:pt>
                <c:pt idx="223">
                  <c:v>2603.9</c:v>
                </c:pt>
                <c:pt idx="224">
                  <c:v>3064.3999999999996</c:v>
                </c:pt>
                <c:pt idx="225">
                  <c:v>3555.6</c:v>
                </c:pt>
                <c:pt idx="226">
                  <c:v>4066.4</c:v>
                </c:pt>
                <c:pt idx="227">
                  <c:v>4557</c:v>
                </c:pt>
                <c:pt idx="228">
                  <c:v>4836.9000000000005</c:v>
                </c:pt>
                <c:pt idx="229">
                  <c:v>5070.2</c:v>
                </c:pt>
                <c:pt idx="230">
                  <c:v>5339.3</c:v>
                </c:pt>
                <c:pt idx="231">
                  <c:v>5529.3</c:v>
                </c:pt>
                <c:pt idx="232">
                  <c:v>5598.5</c:v>
                </c:pt>
                <c:pt idx="233">
                  <c:v>5866.2</c:v>
                </c:pt>
                <c:pt idx="234">
                  <c:v>6030.1</c:v>
                </c:pt>
                <c:pt idx="235">
                  <c:v>6069</c:v>
                </c:pt>
                <c:pt idx="236">
                  <c:v>6014.2</c:v>
                </c:pt>
                <c:pt idx="237">
                  <c:v>6092.5</c:v>
                </c:pt>
                <c:pt idx="238">
                  <c:v>6266.8</c:v>
                </c:pt>
                <c:pt idx="239">
                  <c:v>6412.2</c:v>
                </c:pt>
                <c:pt idx="240">
                  <c:v>6599.3</c:v>
                </c:pt>
                <c:pt idx="241">
                  <c:v>6584.8</c:v>
                </c:pt>
                <c:pt idx="242">
                  <c:v>6688.5</c:v>
                </c:pt>
                <c:pt idx="243">
                  <c:v>6720.9</c:v>
                </c:pt>
                <c:pt idx="244">
                  <c:v>6778.7</c:v>
                </c:pt>
                <c:pt idx="245">
                  <c:v>6765</c:v>
                </c:pt>
                <c:pt idx="246">
                  <c:v>6677.6000000000013</c:v>
                </c:pt>
                <c:pt idx="247">
                  <c:v>6694.5</c:v>
                </c:pt>
                <c:pt idx="248">
                  <c:v>6699</c:v>
                </c:pt>
                <c:pt idx="249">
                  <c:v>6604</c:v>
                </c:pt>
                <c:pt idx="250">
                  <c:v>6454.9000000000005</c:v>
                </c:pt>
                <c:pt idx="251">
                  <c:v>6374.5</c:v>
                </c:pt>
                <c:pt idx="252">
                  <c:v>6237</c:v>
                </c:pt>
                <c:pt idx="253">
                  <c:v>6035.4</c:v>
                </c:pt>
                <c:pt idx="254">
                  <c:v>5838.9</c:v>
                </c:pt>
                <c:pt idx="255">
                  <c:v>5617.1</c:v>
                </c:pt>
                <c:pt idx="256">
                  <c:v>5317.7</c:v>
                </c:pt>
                <c:pt idx="257">
                  <c:v>5189.5</c:v>
                </c:pt>
                <c:pt idx="258">
                  <c:v>4956.9000000000005</c:v>
                </c:pt>
                <c:pt idx="259">
                  <c:v>4672</c:v>
                </c:pt>
                <c:pt idx="260">
                  <c:v>4316.9000000000005</c:v>
                </c:pt>
                <c:pt idx="261">
                  <c:v>3990.1000000000004</c:v>
                </c:pt>
                <c:pt idx="262">
                  <c:v>3762.6</c:v>
                </c:pt>
                <c:pt idx="263">
                  <c:v>3351.5</c:v>
                </c:pt>
                <c:pt idx="264">
                  <c:v>2960.5</c:v>
                </c:pt>
                <c:pt idx="265">
                  <c:v>2668.6</c:v>
                </c:pt>
                <c:pt idx="266">
                  <c:v>2269.6</c:v>
                </c:pt>
                <c:pt idx="267">
                  <c:v>1904.4</c:v>
                </c:pt>
                <c:pt idx="268">
                  <c:v>1606.2</c:v>
                </c:pt>
                <c:pt idx="269">
                  <c:v>1338.8</c:v>
                </c:pt>
                <c:pt idx="270">
                  <c:v>1048.8</c:v>
                </c:pt>
                <c:pt idx="271">
                  <c:v>846.6</c:v>
                </c:pt>
                <c:pt idx="272">
                  <c:v>668.1</c:v>
                </c:pt>
                <c:pt idx="273">
                  <c:v>540.79999999999995</c:v>
                </c:pt>
                <c:pt idx="274">
                  <c:v>457.5</c:v>
                </c:pt>
                <c:pt idx="275">
                  <c:v>442.1</c:v>
                </c:pt>
                <c:pt idx="276">
                  <c:v>481</c:v>
                </c:pt>
                <c:pt idx="277">
                  <c:v>548.29999999999995</c:v>
                </c:pt>
                <c:pt idx="278">
                  <c:v>647.5</c:v>
                </c:pt>
                <c:pt idx="279">
                  <c:v>763.5</c:v>
                </c:pt>
                <c:pt idx="280">
                  <c:v>880.9</c:v>
                </c:pt>
                <c:pt idx="281">
                  <c:v>1007.5</c:v>
                </c:pt>
                <c:pt idx="282">
                  <c:v>1168.4000000000001</c:v>
                </c:pt>
                <c:pt idx="283">
                  <c:v>1285.5999999999999</c:v>
                </c:pt>
                <c:pt idx="284">
                  <c:v>1438.2</c:v>
                </c:pt>
                <c:pt idx="285">
                  <c:v>1622.9</c:v>
                </c:pt>
                <c:pt idx="286">
                  <c:v>1821.6</c:v>
                </c:pt>
                <c:pt idx="287">
                  <c:v>1949.4</c:v>
                </c:pt>
                <c:pt idx="288">
                  <c:v>2088.6</c:v>
                </c:pt>
                <c:pt idx="289">
                  <c:v>2212.1</c:v>
                </c:pt>
                <c:pt idx="290">
                  <c:v>2356.5</c:v>
                </c:pt>
                <c:pt idx="291">
                  <c:v>2425.8000000000002</c:v>
                </c:pt>
                <c:pt idx="292">
                  <c:v>2465.4</c:v>
                </c:pt>
                <c:pt idx="293">
                  <c:v>2560.3000000000002</c:v>
                </c:pt>
                <c:pt idx="294">
                  <c:v>2674.1</c:v>
                </c:pt>
                <c:pt idx="295">
                  <c:v>2725.5</c:v>
                </c:pt>
                <c:pt idx="296">
                  <c:v>2787.8</c:v>
                </c:pt>
                <c:pt idx="297">
                  <c:v>2843.9</c:v>
                </c:pt>
                <c:pt idx="298">
                  <c:v>2862.1</c:v>
                </c:pt>
                <c:pt idx="299">
                  <c:v>2873.8</c:v>
                </c:pt>
                <c:pt idx="300">
                  <c:v>2941.8</c:v>
                </c:pt>
                <c:pt idx="301">
                  <c:v>2942.9</c:v>
                </c:pt>
                <c:pt idx="302">
                  <c:v>2963</c:v>
                </c:pt>
                <c:pt idx="303">
                  <c:v>2932.8</c:v>
                </c:pt>
                <c:pt idx="304">
                  <c:v>2893.2</c:v>
                </c:pt>
                <c:pt idx="305">
                  <c:v>2877.7</c:v>
                </c:pt>
                <c:pt idx="306">
                  <c:v>2891.8</c:v>
                </c:pt>
                <c:pt idx="307">
                  <c:v>2956.1</c:v>
                </c:pt>
                <c:pt idx="308">
                  <c:v>3003.9</c:v>
                </c:pt>
                <c:pt idx="309">
                  <c:v>3043.7999999999997</c:v>
                </c:pt>
                <c:pt idx="310">
                  <c:v>3041.3</c:v>
                </c:pt>
                <c:pt idx="311">
                  <c:v>3101.4</c:v>
                </c:pt>
                <c:pt idx="312">
                  <c:v>3186.9</c:v>
                </c:pt>
                <c:pt idx="313">
                  <c:v>3274.2999999999997</c:v>
                </c:pt>
                <c:pt idx="314">
                  <c:v>3368.1</c:v>
                </c:pt>
                <c:pt idx="315">
                  <c:v>3517.3</c:v>
                </c:pt>
                <c:pt idx="316">
                  <c:v>3653.2</c:v>
                </c:pt>
                <c:pt idx="317">
                  <c:v>3853.3</c:v>
                </c:pt>
                <c:pt idx="318">
                  <c:v>4128.2</c:v>
                </c:pt>
                <c:pt idx="319">
                  <c:v>4451.2999999999993</c:v>
                </c:pt>
                <c:pt idx="320">
                  <c:v>4891</c:v>
                </c:pt>
                <c:pt idx="321">
                  <c:v>5331.2999999999993</c:v>
                </c:pt>
                <c:pt idx="322">
                  <c:v>5806.4</c:v>
                </c:pt>
                <c:pt idx="323">
                  <c:v>6264.2999999999993</c:v>
                </c:pt>
                <c:pt idx="324">
                  <c:v>6767.5</c:v>
                </c:pt>
                <c:pt idx="325">
                  <c:v>7177.6</c:v>
                </c:pt>
                <c:pt idx="326">
                  <c:v>7578.4000000000005</c:v>
                </c:pt>
                <c:pt idx="327">
                  <c:v>7927.4</c:v>
                </c:pt>
                <c:pt idx="328">
                  <c:v>8174.3</c:v>
                </c:pt>
                <c:pt idx="329">
                  <c:v>8481.2000000000007</c:v>
                </c:pt>
                <c:pt idx="330">
                  <c:v>8848.9</c:v>
                </c:pt>
                <c:pt idx="331">
                  <c:v>9228.7000000000007</c:v>
                </c:pt>
                <c:pt idx="332">
                  <c:v>9477.6</c:v>
                </c:pt>
                <c:pt idx="333">
                  <c:v>9733.5</c:v>
                </c:pt>
                <c:pt idx="334">
                  <c:v>9940.7000000000007</c:v>
                </c:pt>
                <c:pt idx="335">
                  <c:v>9920.4</c:v>
                </c:pt>
                <c:pt idx="336">
                  <c:v>9955.7999999999975</c:v>
                </c:pt>
                <c:pt idx="337">
                  <c:v>10017</c:v>
                </c:pt>
                <c:pt idx="338">
                  <c:v>10059.799999999997</c:v>
                </c:pt>
                <c:pt idx="339">
                  <c:v>10038.299999999997</c:v>
                </c:pt>
                <c:pt idx="340">
                  <c:v>9982.7000000000007</c:v>
                </c:pt>
                <c:pt idx="341">
                  <c:v>9925.2000000000007</c:v>
                </c:pt>
                <c:pt idx="342">
                  <c:v>9786.6</c:v>
                </c:pt>
                <c:pt idx="343">
                  <c:v>9609.2999999999975</c:v>
                </c:pt>
                <c:pt idx="344">
                  <c:v>9393.6</c:v>
                </c:pt>
                <c:pt idx="345">
                  <c:v>9250.9</c:v>
                </c:pt>
                <c:pt idx="346">
                  <c:v>9115</c:v>
                </c:pt>
                <c:pt idx="347">
                  <c:v>8769.7000000000007</c:v>
                </c:pt>
                <c:pt idx="348">
                  <c:v>8513.7000000000007</c:v>
                </c:pt>
                <c:pt idx="349">
                  <c:v>8113.5</c:v>
                </c:pt>
                <c:pt idx="350">
                  <c:v>7847.7</c:v>
                </c:pt>
                <c:pt idx="351">
                  <c:v>7376.7999999999993</c:v>
                </c:pt>
                <c:pt idx="352">
                  <c:v>6907.4</c:v>
                </c:pt>
                <c:pt idx="353">
                  <c:v>6376.6</c:v>
                </c:pt>
                <c:pt idx="354">
                  <c:v>5978.5</c:v>
                </c:pt>
                <c:pt idx="355">
                  <c:v>5585.9000000000005</c:v>
                </c:pt>
                <c:pt idx="356">
                  <c:v>5138.8</c:v>
                </c:pt>
                <c:pt idx="357">
                  <c:v>4732.4000000000005</c:v>
                </c:pt>
                <c:pt idx="358">
                  <c:v>4265.2</c:v>
                </c:pt>
                <c:pt idx="359">
                  <c:v>3785.9</c:v>
                </c:pt>
                <c:pt idx="360">
                  <c:v>3387.4</c:v>
                </c:pt>
                <c:pt idx="361">
                  <c:v>2914.8999999999996</c:v>
                </c:pt>
                <c:pt idx="362">
                  <c:v>2561.8000000000002</c:v>
                </c:pt>
                <c:pt idx="363">
                  <c:v>2204.6999999999998</c:v>
                </c:pt>
                <c:pt idx="364">
                  <c:v>1848.3999999999999</c:v>
                </c:pt>
                <c:pt idx="365">
                  <c:v>1491.9</c:v>
                </c:pt>
                <c:pt idx="366">
                  <c:v>1171.7</c:v>
                </c:pt>
                <c:pt idx="367">
                  <c:v>920.1</c:v>
                </c:pt>
                <c:pt idx="368">
                  <c:v>724.7</c:v>
                </c:pt>
                <c:pt idx="369">
                  <c:v>559.20000000000005</c:v>
                </c:pt>
                <c:pt idx="370">
                  <c:v>483.6</c:v>
                </c:pt>
                <c:pt idx="371">
                  <c:v>448.20000000000005</c:v>
                </c:pt>
                <c:pt idx="372">
                  <c:v>444.5</c:v>
                </c:pt>
                <c:pt idx="373">
                  <c:v>501</c:v>
                </c:pt>
                <c:pt idx="374">
                  <c:v>538.4</c:v>
                </c:pt>
                <c:pt idx="375">
                  <c:v>579.20000000000005</c:v>
                </c:pt>
                <c:pt idx="376">
                  <c:v>644</c:v>
                </c:pt>
                <c:pt idx="377">
                  <c:v>704.4</c:v>
                </c:pt>
                <c:pt idx="378">
                  <c:v>764.6</c:v>
                </c:pt>
                <c:pt idx="379">
                  <c:v>859.2</c:v>
                </c:pt>
                <c:pt idx="380">
                  <c:v>903</c:v>
                </c:pt>
                <c:pt idx="381">
                  <c:v>901.4</c:v>
                </c:pt>
                <c:pt idx="382">
                  <c:v>893.2</c:v>
                </c:pt>
                <c:pt idx="383">
                  <c:v>928.7</c:v>
                </c:pt>
                <c:pt idx="384">
                  <c:v>942.4</c:v>
                </c:pt>
                <c:pt idx="385">
                  <c:v>965.3</c:v>
                </c:pt>
                <c:pt idx="386">
                  <c:v>971.5</c:v>
                </c:pt>
                <c:pt idx="387">
                  <c:v>990.4</c:v>
                </c:pt>
                <c:pt idx="388">
                  <c:v>994.6</c:v>
                </c:pt>
                <c:pt idx="389">
                  <c:v>962.4</c:v>
                </c:pt>
                <c:pt idx="390">
                  <c:v>935.1</c:v>
                </c:pt>
                <c:pt idx="391">
                  <c:v>922</c:v>
                </c:pt>
                <c:pt idx="392">
                  <c:v>908.3</c:v>
                </c:pt>
                <c:pt idx="393">
                  <c:v>865.4</c:v>
                </c:pt>
                <c:pt idx="394">
                  <c:v>860.6</c:v>
                </c:pt>
                <c:pt idx="395">
                  <c:v>876.7</c:v>
                </c:pt>
                <c:pt idx="396">
                  <c:v>968.3</c:v>
                </c:pt>
                <c:pt idx="397">
                  <c:v>1025.0999999999999</c:v>
                </c:pt>
                <c:pt idx="398">
                  <c:v>977.7</c:v>
                </c:pt>
                <c:pt idx="399">
                  <c:v>1003.4</c:v>
                </c:pt>
                <c:pt idx="400">
                  <c:v>984.3</c:v>
                </c:pt>
                <c:pt idx="401">
                  <c:v>930.7</c:v>
                </c:pt>
                <c:pt idx="402">
                  <c:v>931.3</c:v>
                </c:pt>
                <c:pt idx="403">
                  <c:v>894.5</c:v>
                </c:pt>
                <c:pt idx="404">
                  <c:v>867.80000000000007</c:v>
                </c:pt>
                <c:pt idx="405">
                  <c:v>850.59999999999991</c:v>
                </c:pt>
                <c:pt idx="406">
                  <c:v>847.2</c:v>
                </c:pt>
                <c:pt idx="407">
                  <c:v>965.6</c:v>
                </c:pt>
                <c:pt idx="408">
                  <c:v>1103.5</c:v>
                </c:pt>
                <c:pt idx="409">
                  <c:v>1285.4000000000001</c:v>
                </c:pt>
                <c:pt idx="410">
                  <c:v>1482</c:v>
                </c:pt>
                <c:pt idx="411">
                  <c:v>1754.4</c:v>
                </c:pt>
                <c:pt idx="412">
                  <c:v>1975</c:v>
                </c:pt>
                <c:pt idx="413">
                  <c:v>2249.5</c:v>
                </c:pt>
                <c:pt idx="414">
                  <c:v>2609.4</c:v>
                </c:pt>
                <c:pt idx="415">
                  <c:v>2945.3</c:v>
                </c:pt>
                <c:pt idx="416">
                  <c:v>3282.7</c:v>
                </c:pt>
                <c:pt idx="417">
                  <c:v>3554.6000000000004</c:v>
                </c:pt>
                <c:pt idx="418">
                  <c:v>3992</c:v>
                </c:pt>
                <c:pt idx="419">
                  <c:v>4369.1000000000013</c:v>
                </c:pt>
                <c:pt idx="420">
                  <c:v>4748.9000000000005</c:v>
                </c:pt>
                <c:pt idx="421">
                  <c:v>5009.8</c:v>
                </c:pt>
                <c:pt idx="422">
                  <c:v>5291.5</c:v>
                </c:pt>
                <c:pt idx="423">
                  <c:v>5563.8</c:v>
                </c:pt>
                <c:pt idx="424">
                  <c:v>5895.3</c:v>
                </c:pt>
                <c:pt idx="425">
                  <c:v>6149.7</c:v>
                </c:pt>
                <c:pt idx="426">
                  <c:v>6352.6</c:v>
                </c:pt>
                <c:pt idx="427">
                  <c:v>6360.9</c:v>
                </c:pt>
                <c:pt idx="428">
                  <c:v>6418.3</c:v>
                </c:pt>
                <c:pt idx="429">
                  <c:v>6570.7000000000007</c:v>
                </c:pt>
                <c:pt idx="430">
                  <c:v>6635.8</c:v>
                </c:pt>
                <c:pt idx="431">
                  <c:v>6389.8</c:v>
                </c:pt>
                <c:pt idx="432">
                  <c:v>6344.9000000000005</c:v>
                </c:pt>
                <c:pt idx="433">
                  <c:v>6188.6</c:v>
                </c:pt>
                <c:pt idx="434">
                  <c:v>6174.1</c:v>
                </c:pt>
                <c:pt idx="435">
                  <c:v>6228.2</c:v>
                </c:pt>
                <c:pt idx="436">
                  <c:v>6041.1</c:v>
                </c:pt>
                <c:pt idx="437">
                  <c:v>5999.2</c:v>
                </c:pt>
                <c:pt idx="438">
                  <c:v>5922</c:v>
                </c:pt>
                <c:pt idx="439">
                  <c:v>5966.6</c:v>
                </c:pt>
                <c:pt idx="440">
                  <c:v>5734.5</c:v>
                </c:pt>
                <c:pt idx="441">
                  <c:v>5577.3</c:v>
                </c:pt>
                <c:pt idx="442">
                  <c:v>5404.4000000000005</c:v>
                </c:pt>
                <c:pt idx="443">
                  <c:v>5298</c:v>
                </c:pt>
                <c:pt idx="444">
                  <c:v>5077.6000000000004</c:v>
                </c:pt>
                <c:pt idx="445">
                  <c:v>5101.2999999999993</c:v>
                </c:pt>
                <c:pt idx="446">
                  <c:v>4831.6000000000004</c:v>
                </c:pt>
                <c:pt idx="447">
                  <c:v>4592.2</c:v>
                </c:pt>
                <c:pt idx="448">
                  <c:v>4241.3</c:v>
                </c:pt>
                <c:pt idx="449">
                  <c:v>4196</c:v>
                </c:pt>
                <c:pt idx="450">
                  <c:v>4038.5</c:v>
                </c:pt>
                <c:pt idx="451">
                  <c:v>3801.6</c:v>
                </c:pt>
                <c:pt idx="452">
                  <c:v>3551.5</c:v>
                </c:pt>
                <c:pt idx="453">
                  <c:v>3591.4</c:v>
                </c:pt>
                <c:pt idx="454">
                  <c:v>3392.9</c:v>
                </c:pt>
                <c:pt idx="455">
                  <c:v>3226.9</c:v>
                </c:pt>
                <c:pt idx="456">
                  <c:v>2917.8</c:v>
                </c:pt>
                <c:pt idx="457">
                  <c:v>2525.5</c:v>
                </c:pt>
                <c:pt idx="458">
                  <c:v>2344.6999999999998</c:v>
                </c:pt>
                <c:pt idx="459">
                  <c:v>2192.6999999999998</c:v>
                </c:pt>
                <c:pt idx="460">
                  <c:v>2136.1</c:v>
                </c:pt>
                <c:pt idx="461">
                  <c:v>2058.1999999999998</c:v>
                </c:pt>
                <c:pt idx="462">
                  <c:v>2084.4</c:v>
                </c:pt>
                <c:pt idx="463">
                  <c:v>1878.9</c:v>
                </c:pt>
                <c:pt idx="464">
                  <c:v>1748.9</c:v>
                </c:pt>
                <c:pt idx="465">
                  <c:v>1814</c:v>
                </c:pt>
                <c:pt idx="466">
                  <c:v>1881.2</c:v>
                </c:pt>
                <c:pt idx="467">
                  <c:v>1904.1</c:v>
                </c:pt>
                <c:pt idx="468">
                  <c:v>1813.6</c:v>
                </c:pt>
                <c:pt idx="469">
                  <c:v>1780.6</c:v>
                </c:pt>
                <c:pt idx="470">
                  <c:v>1768.7</c:v>
                </c:pt>
                <c:pt idx="471">
                  <c:v>1692.6</c:v>
                </c:pt>
                <c:pt idx="472">
                  <c:v>1650</c:v>
                </c:pt>
                <c:pt idx="473">
                  <c:v>1706.1</c:v>
                </c:pt>
                <c:pt idx="474">
                  <c:v>1728.2</c:v>
                </c:pt>
                <c:pt idx="475">
                  <c:v>1820.9</c:v>
                </c:pt>
                <c:pt idx="476">
                  <c:v>1907.4</c:v>
                </c:pt>
                <c:pt idx="477">
                  <c:v>1940.1</c:v>
                </c:pt>
                <c:pt idx="478">
                  <c:v>2043</c:v>
                </c:pt>
                <c:pt idx="479">
                  <c:v>2083.4</c:v>
                </c:pt>
                <c:pt idx="480">
                  <c:v>2135.9</c:v>
                </c:pt>
                <c:pt idx="481">
                  <c:v>2142.6</c:v>
                </c:pt>
                <c:pt idx="482">
                  <c:v>2332.1999999999998</c:v>
                </c:pt>
                <c:pt idx="483">
                  <c:v>2503.1</c:v>
                </c:pt>
                <c:pt idx="484">
                  <c:v>2624.9</c:v>
                </c:pt>
                <c:pt idx="485">
                  <c:v>2724.5</c:v>
                </c:pt>
                <c:pt idx="486">
                  <c:v>2883.8</c:v>
                </c:pt>
                <c:pt idx="487">
                  <c:v>2982.9</c:v>
                </c:pt>
                <c:pt idx="488">
                  <c:v>3183.4</c:v>
                </c:pt>
                <c:pt idx="489">
                  <c:v>3185.1</c:v>
                </c:pt>
                <c:pt idx="490">
                  <c:v>3148.4</c:v>
                </c:pt>
                <c:pt idx="491">
                  <c:v>3226.2</c:v>
                </c:pt>
                <c:pt idx="492">
                  <c:v>3155.8</c:v>
                </c:pt>
                <c:pt idx="493">
                  <c:v>3178.6</c:v>
                </c:pt>
                <c:pt idx="494">
                  <c:v>3252.1</c:v>
                </c:pt>
                <c:pt idx="495">
                  <c:v>3268.4</c:v>
                </c:pt>
                <c:pt idx="496">
                  <c:v>3252.5</c:v>
                </c:pt>
                <c:pt idx="497">
                  <c:v>3392.9</c:v>
                </c:pt>
                <c:pt idx="498">
                  <c:v>3456.2</c:v>
                </c:pt>
                <c:pt idx="499">
                  <c:v>3366.9</c:v>
                </c:pt>
                <c:pt idx="500">
                  <c:v>3380</c:v>
                </c:pt>
                <c:pt idx="501">
                  <c:v>3246.1</c:v>
                </c:pt>
                <c:pt idx="502">
                  <c:v>3321</c:v>
                </c:pt>
                <c:pt idx="503">
                  <c:v>3294.6</c:v>
                </c:pt>
                <c:pt idx="504">
                  <c:v>3287</c:v>
                </c:pt>
                <c:pt idx="505">
                  <c:v>3323.6000000000004</c:v>
                </c:pt>
                <c:pt idx="506">
                  <c:v>3234.2</c:v>
                </c:pt>
                <c:pt idx="507">
                  <c:v>3404.6</c:v>
                </c:pt>
                <c:pt idx="508">
                  <c:v>3449.9</c:v>
                </c:pt>
                <c:pt idx="509">
                  <c:v>3772.6000000000004</c:v>
                </c:pt>
                <c:pt idx="510">
                  <c:v>4031.3999999999996</c:v>
                </c:pt>
                <c:pt idx="511">
                  <c:v>4471.8</c:v>
                </c:pt>
                <c:pt idx="512">
                  <c:v>4827.6000000000004</c:v>
                </c:pt>
                <c:pt idx="513">
                  <c:v>5287.2</c:v>
                </c:pt>
                <c:pt idx="514">
                  <c:v>5627.5</c:v>
                </c:pt>
                <c:pt idx="515">
                  <c:v>5879.4</c:v>
                </c:pt>
                <c:pt idx="516">
                  <c:v>6088.1000000000013</c:v>
                </c:pt>
                <c:pt idx="517">
                  <c:v>6436.1000000000013</c:v>
                </c:pt>
                <c:pt idx="518">
                  <c:v>6817.3</c:v>
                </c:pt>
                <c:pt idx="519">
                  <c:v>6890.9000000000005</c:v>
                </c:pt>
                <c:pt idx="520">
                  <c:v>7014.6</c:v>
                </c:pt>
                <c:pt idx="521">
                  <c:v>7708.2</c:v>
                </c:pt>
                <c:pt idx="522">
                  <c:v>7996.9</c:v>
                </c:pt>
                <c:pt idx="523">
                  <c:v>8503</c:v>
                </c:pt>
                <c:pt idx="524">
                  <c:v>8831.9000000000015</c:v>
                </c:pt>
                <c:pt idx="525">
                  <c:v>9078.5</c:v>
                </c:pt>
                <c:pt idx="526">
                  <c:v>9459.2999999999975</c:v>
                </c:pt>
                <c:pt idx="527">
                  <c:v>9414.5</c:v>
                </c:pt>
                <c:pt idx="528">
                  <c:v>9967.2000000000007</c:v>
                </c:pt>
                <c:pt idx="529">
                  <c:v>10245.5</c:v>
                </c:pt>
                <c:pt idx="530">
                  <c:v>10523.7</c:v>
                </c:pt>
                <c:pt idx="531">
                  <c:v>10703.9</c:v>
                </c:pt>
                <c:pt idx="532">
                  <c:v>10711.900000000001</c:v>
                </c:pt>
                <c:pt idx="533">
                  <c:v>11061.6</c:v>
                </c:pt>
                <c:pt idx="534">
                  <c:v>10943.7</c:v>
                </c:pt>
                <c:pt idx="535">
                  <c:v>11309.9</c:v>
                </c:pt>
                <c:pt idx="536">
                  <c:v>11539.2</c:v>
                </c:pt>
                <c:pt idx="537">
                  <c:v>11455.4</c:v>
                </c:pt>
                <c:pt idx="538">
                  <c:v>11509.1</c:v>
                </c:pt>
                <c:pt idx="539">
                  <c:v>11582.2</c:v>
                </c:pt>
                <c:pt idx="540">
                  <c:v>11463.2</c:v>
                </c:pt>
                <c:pt idx="541">
                  <c:v>11247.6</c:v>
                </c:pt>
                <c:pt idx="542">
                  <c:v>11074.400000000001</c:v>
                </c:pt>
                <c:pt idx="543">
                  <c:v>11120.3</c:v>
                </c:pt>
                <c:pt idx="544">
                  <c:v>11283.1</c:v>
                </c:pt>
                <c:pt idx="545">
                  <c:v>11307.5</c:v>
                </c:pt>
                <c:pt idx="546">
                  <c:v>10975.6</c:v>
                </c:pt>
                <c:pt idx="547">
                  <c:v>10814.2</c:v>
                </c:pt>
                <c:pt idx="548">
                  <c:v>10341.200000000003</c:v>
                </c:pt>
                <c:pt idx="549">
                  <c:v>9968.5</c:v>
                </c:pt>
                <c:pt idx="550">
                  <c:v>9644.9</c:v>
                </c:pt>
                <c:pt idx="551">
                  <c:v>9166.1</c:v>
                </c:pt>
                <c:pt idx="552">
                  <c:v>8473</c:v>
                </c:pt>
                <c:pt idx="553">
                  <c:v>8369.9</c:v>
                </c:pt>
                <c:pt idx="554">
                  <c:v>7641</c:v>
                </c:pt>
                <c:pt idx="555">
                  <c:v>7305</c:v>
                </c:pt>
                <c:pt idx="556">
                  <c:v>6836.3</c:v>
                </c:pt>
                <c:pt idx="557">
                  <c:v>6522.9</c:v>
                </c:pt>
                <c:pt idx="558">
                  <c:v>6033.2</c:v>
                </c:pt>
                <c:pt idx="559">
                  <c:v>5376</c:v>
                </c:pt>
                <c:pt idx="560">
                  <c:v>5089.8</c:v>
                </c:pt>
                <c:pt idx="561">
                  <c:v>4764.4000000000005</c:v>
                </c:pt>
                <c:pt idx="562">
                  <c:v>4402.6000000000013</c:v>
                </c:pt>
                <c:pt idx="563">
                  <c:v>4084.2999999999997</c:v>
                </c:pt>
                <c:pt idx="564">
                  <c:v>3922.8</c:v>
                </c:pt>
                <c:pt idx="565">
                  <c:v>3902.1</c:v>
                </c:pt>
                <c:pt idx="566">
                  <c:v>3975.5</c:v>
                </c:pt>
                <c:pt idx="567">
                  <c:v>3733.9</c:v>
                </c:pt>
                <c:pt idx="568">
                  <c:v>3483.2</c:v>
                </c:pt>
                <c:pt idx="569">
                  <c:v>3431.4</c:v>
                </c:pt>
                <c:pt idx="570">
                  <c:v>3296.1</c:v>
                </c:pt>
                <c:pt idx="571">
                  <c:v>3208.8</c:v>
                </c:pt>
                <c:pt idx="572">
                  <c:v>3091.9</c:v>
                </c:pt>
                <c:pt idx="573">
                  <c:v>2880.5</c:v>
                </c:pt>
                <c:pt idx="574">
                  <c:v>2961.4</c:v>
                </c:pt>
                <c:pt idx="575">
                  <c:v>2999.4</c:v>
                </c:pt>
                <c:pt idx="576">
                  <c:v>2970.2</c:v>
                </c:pt>
                <c:pt idx="577">
                  <c:v>2985.1</c:v>
                </c:pt>
                <c:pt idx="578">
                  <c:v>3023.8</c:v>
                </c:pt>
                <c:pt idx="579">
                  <c:v>2936.5</c:v>
                </c:pt>
                <c:pt idx="580">
                  <c:v>2922.7</c:v>
                </c:pt>
                <c:pt idx="581">
                  <c:v>2908.6</c:v>
                </c:pt>
                <c:pt idx="582">
                  <c:v>2877</c:v>
                </c:pt>
                <c:pt idx="583">
                  <c:v>2998.9</c:v>
                </c:pt>
                <c:pt idx="584">
                  <c:v>3036.2</c:v>
                </c:pt>
                <c:pt idx="585">
                  <c:v>2992.8</c:v>
                </c:pt>
                <c:pt idx="586">
                  <c:v>3008.1</c:v>
                </c:pt>
                <c:pt idx="587">
                  <c:v>2967.3</c:v>
                </c:pt>
                <c:pt idx="588">
                  <c:v>2898.6</c:v>
                </c:pt>
                <c:pt idx="589">
                  <c:v>2856.6</c:v>
                </c:pt>
                <c:pt idx="590">
                  <c:v>3039.9</c:v>
                </c:pt>
                <c:pt idx="591">
                  <c:v>2903.4</c:v>
                </c:pt>
                <c:pt idx="592">
                  <c:v>2797.1</c:v>
                </c:pt>
                <c:pt idx="593">
                  <c:v>2688.9</c:v>
                </c:pt>
                <c:pt idx="594">
                  <c:v>2713.5</c:v>
                </c:pt>
                <c:pt idx="595">
                  <c:v>2772.2</c:v>
                </c:pt>
                <c:pt idx="596">
                  <c:v>2858.1</c:v>
                </c:pt>
                <c:pt idx="597">
                  <c:v>2850.2999999999997</c:v>
                </c:pt>
                <c:pt idx="598">
                  <c:v>2867.3999999999996</c:v>
                </c:pt>
                <c:pt idx="599">
                  <c:v>2891.8</c:v>
                </c:pt>
                <c:pt idx="600">
                  <c:v>3030.3</c:v>
                </c:pt>
                <c:pt idx="601">
                  <c:v>3080.7000000000003</c:v>
                </c:pt>
                <c:pt idx="602">
                  <c:v>3178.6</c:v>
                </c:pt>
                <c:pt idx="603">
                  <c:v>3357.3</c:v>
                </c:pt>
                <c:pt idx="604">
                  <c:v>3554.6</c:v>
                </c:pt>
                <c:pt idx="605">
                  <c:v>3739.5</c:v>
                </c:pt>
                <c:pt idx="606">
                  <c:v>4010.8</c:v>
                </c:pt>
                <c:pt idx="607">
                  <c:v>4529.7</c:v>
                </c:pt>
                <c:pt idx="608">
                  <c:v>4902.7999999999993</c:v>
                </c:pt>
                <c:pt idx="609">
                  <c:v>5324.2999999999993</c:v>
                </c:pt>
                <c:pt idx="610">
                  <c:v>5769</c:v>
                </c:pt>
                <c:pt idx="611">
                  <c:v>6338.1</c:v>
                </c:pt>
                <c:pt idx="612">
                  <c:v>6862.1</c:v>
                </c:pt>
                <c:pt idx="613">
                  <c:v>7343.9</c:v>
                </c:pt>
                <c:pt idx="614">
                  <c:v>7679.7</c:v>
                </c:pt>
                <c:pt idx="615">
                  <c:v>7806.6</c:v>
                </c:pt>
                <c:pt idx="616">
                  <c:v>7775.9000000000005</c:v>
                </c:pt>
                <c:pt idx="617">
                  <c:v>8080.9000000000005</c:v>
                </c:pt>
                <c:pt idx="618">
                  <c:v>8216.9000000000015</c:v>
                </c:pt>
                <c:pt idx="619">
                  <c:v>8454.7999999999975</c:v>
                </c:pt>
                <c:pt idx="620">
                  <c:v>8597.2999999999975</c:v>
                </c:pt>
                <c:pt idx="621">
                  <c:v>8695.5999999999949</c:v>
                </c:pt>
                <c:pt idx="622">
                  <c:v>8474.0999999999949</c:v>
                </c:pt>
                <c:pt idx="623">
                  <c:v>8519.9</c:v>
                </c:pt>
                <c:pt idx="624">
                  <c:v>8594.1</c:v>
                </c:pt>
                <c:pt idx="625">
                  <c:v>8343.7999999999975</c:v>
                </c:pt>
                <c:pt idx="626">
                  <c:v>8136.2000000000007</c:v>
                </c:pt>
                <c:pt idx="627">
                  <c:v>8286.5</c:v>
                </c:pt>
                <c:pt idx="628">
                  <c:v>8296.9</c:v>
                </c:pt>
                <c:pt idx="629">
                  <c:v>8146.5</c:v>
                </c:pt>
                <c:pt idx="630">
                  <c:v>8167.3</c:v>
                </c:pt>
                <c:pt idx="631">
                  <c:v>8057.7999999999993</c:v>
                </c:pt>
                <c:pt idx="632">
                  <c:v>7873.9</c:v>
                </c:pt>
                <c:pt idx="633">
                  <c:v>7911.7999999999993</c:v>
                </c:pt>
                <c:pt idx="634">
                  <c:v>7782.7000000000007</c:v>
                </c:pt>
                <c:pt idx="635">
                  <c:v>7680.9</c:v>
                </c:pt>
                <c:pt idx="636">
                  <c:v>7515.2</c:v>
                </c:pt>
                <c:pt idx="637">
                  <c:v>7430</c:v>
                </c:pt>
                <c:pt idx="638">
                  <c:v>7092.8</c:v>
                </c:pt>
                <c:pt idx="639">
                  <c:v>6955.2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83168"/>
        <c:axId val="156197248"/>
      </c:areaChart>
      <c:lineChart>
        <c:grouping val="standard"/>
        <c:varyColors val="0"/>
        <c:ser>
          <c:idx val="4"/>
          <c:order val="4"/>
          <c:tx>
            <c:strRef>
              <c:f>Sum!$F$1</c:f>
              <c:strCache>
                <c:ptCount val="1"/>
                <c:pt idx="0">
                  <c:v>Forecast DE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Sum!$A$2:$A$769</c:f>
              <c:numCache>
                <c:formatCode>dd/mm/yyyy\ hh:mm</c:formatCode>
                <c:ptCount val="768"/>
                <c:pt idx="0">
                  <c:v>41039.999999969492</c:v>
                </c:pt>
                <c:pt idx="1">
                  <c:v>41040.010416636163</c:v>
                </c:pt>
                <c:pt idx="2">
                  <c:v>41040.020833302835</c:v>
                </c:pt>
                <c:pt idx="3">
                  <c:v>41040.031249969485</c:v>
                </c:pt>
                <c:pt idx="4">
                  <c:v>41040.041666636156</c:v>
                </c:pt>
                <c:pt idx="5">
                  <c:v>41040.052083302828</c:v>
                </c:pt>
                <c:pt idx="6">
                  <c:v>41040.062499969485</c:v>
                </c:pt>
                <c:pt idx="7">
                  <c:v>41040.072916636149</c:v>
                </c:pt>
                <c:pt idx="8">
                  <c:v>41040.083333302813</c:v>
                </c:pt>
                <c:pt idx="9">
                  <c:v>41040.09374996947</c:v>
                </c:pt>
                <c:pt idx="10">
                  <c:v>41040.104166636134</c:v>
                </c:pt>
                <c:pt idx="11">
                  <c:v>41040.114583302813</c:v>
                </c:pt>
                <c:pt idx="12">
                  <c:v>41040.12499996947</c:v>
                </c:pt>
                <c:pt idx="13">
                  <c:v>41040.135416636134</c:v>
                </c:pt>
                <c:pt idx="14">
                  <c:v>41040.145833302799</c:v>
                </c:pt>
                <c:pt idx="15">
                  <c:v>41040.156249969463</c:v>
                </c:pt>
                <c:pt idx="16">
                  <c:v>41040.166666636127</c:v>
                </c:pt>
                <c:pt idx="17">
                  <c:v>41040.177083302784</c:v>
                </c:pt>
                <c:pt idx="18">
                  <c:v>41040.187499969456</c:v>
                </c:pt>
                <c:pt idx="19">
                  <c:v>41040.19791663612</c:v>
                </c:pt>
                <c:pt idx="20">
                  <c:v>41040.208333302791</c:v>
                </c:pt>
                <c:pt idx="21">
                  <c:v>41040.218749969441</c:v>
                </c:pt>
                <c:pt idx="22">
                  <c:v>41040.229166636098</c:v>
                </c:pt>
                <c:pt idx="23">
                  <c:v>41040.239583302777</c:v>
                </c:pt>
                <c:pt idx="24">
                  <c:v>41040.249999969434</c:v>
                </c:pt>
                <c:pt idx="25">
                  <c:v>41040.260416636105</c:v>
                </c:pt>
                <c:pt idx="26">
                  <c:v>41040.270833302769</c:v>
                </c:pt>
                <c:pt idx="27">
                  <c:v>41040.281249969434</c:v>
                </c:pt>
                <c:pt idx="28">
                  <c:v>41040.291666636083</c:v>
                </c:pt>
                <c:pt idx="29">
                  <c:v>41040.302083302762</c:v>
                </c:pt>
                <c:pt idx="30">
                  <c:v>41040.312499969434</c:v>
                </c:pt>
                <c:pt idx="31">
                  <c:v>41040.322916636091</c:v>
                </c:pt>
                <c:pt idx="32">
                  <c:v>41040.333333302762</c:v>
                </c:pt>
                <c:pt idx="33">
                  <c:v>41040.343749969412</c:v>
                </c:pt>
                <c:pt idx="34">
                  <c:v>41040.354166636083</c:v>
                </c:pt>
                <c:pt idx="35">
                  <c:v>41040.364583302748</c:v>
                </c:pt>
                <c:pt idx="36">
                  <c:v>41040.374999969412</c:v>
                </c:pt>
                <c:pt idx="37">
                  <c:v>41040.385416636083</c:v>
                </c:pt>
                <c:pt idx="38">
                  <c:v>41040.39583330274</c:v>
                </c:pt>
                <c:pt idx="39">
                  <c:v>41040.406249969412</c:v>
                </c:pt>
                <c:pt idx="40">
                  <c:v>41040.416666636069</c:v>
                </c:pt>
                <c:pt idx="41">
                  <c:v>41040.427083302726</c:v>
                </c:pt>
                <c:pt idx="42">
                  <c:v>41040.43749996939</c:v>
                </c:pt>
                <c:pt idx="43">
                  <c:v>41040.447916636062</c:v>
                </c:pt>
                <c:pt idx="44">
                  <c:v>41040.45833330274</c:v>
                </c:pt>
                <c:pt idx="45">
                  <c:v>41040.468749969383</c:v>
                </c:pt>
                <c:pt idx="46">
                  <c:v>41040.479166636054</c:v>
                </c:pt>
                <c:pt idx="47">
                  <c:v>41040.489583302719</c:v>
                </c:pt>
                <c:pt idx="48">
                  <c:v>41040.499999969375</c:v>
                </c:pt>
                <c:pt idx="49">
                  <c:v>41040.510416636047</c:v>
                </c:pt>
                <c:pt idx="50">
                  <c:v>41040.520833302711</c:v>
                </c:pt>
                <c:pt idx="51">
                  <c:v>41040.531249969375</c:v>
                </c:pt>
                <c:pt idx="52">
                  <c:v>41040.541666636032</c:v>
                </c:pt>
                <c:pt idx="53">
                  <c:v>41040.552083302711</c:v>
                </c:pt>
                <c:pt idx="54">
                  <c:v>41040.562499969361</c:v>
                </c:pt>
                <c:pt idx="55">
                  <c:v>41040.572916636032</c:v>
                </c:pt>
                <c:pt idx="56">
                  <c:v>41040.583333302697</c:v>
                </c:pt>
                <c:pt idx="57">
                  <c:v>41040.593749969346</c:v>
                </c:pt>
                <c:pt idx="58">
                  <c:v>41040.604166636025</c:v>
                </c:pt>
                <c:pt idx="59">
                  <c:v>41040.614583302689</c:v>
                </c:pt>
                <c:pt idx="60">
                  <c:v>41040.624999969354</c:v>
                </c:pt>
                <c:pt idx="61">
                  <c:v>41040.635416636011</c:v>
                </c:pt>
                <c:pt idx="62">
                  <c:v>41040.645833302682</c:v>
                </c:pt>
                <c:pt idx="63">
                  <c:v>41040.656249969346</c:v>
                </c:pt>
                <c:pt idx="64">
                  <c:v>41040.666666636003</c:v>
                </c:pt>
                <c:pt idx="65">
                  <c:v>41040.677083302675</c:v>
                </c:pt>
                <c:pt idx="66">
                  <c:v>41040.687499969332</c:v>
                </c:pt>
                <c:pt idx="67">
                  <c:v>41040.697916635996</c:v>
                </c:pt>
                <c:pt idx="68">
                  <c:v>41040.708333302668</c:v>
                </c:pt>
                <c:pt idx="69">
                  <c:v>41040.718749969325</c:v>
                </c:pt>
                <c:pt idx="70">
                  <c:v>41040.729166635982</c:v>
                </c:pt>
                <c:pt idx="71">
                  <c:v>41040.739583302653</c:v>
                </c:pt>
                <c:pt idx="72">
                  <c:v>41040.749999969325</c:v>
                </c:pt>
                <c:pt idx="73">
                  <c:v>41040.760416635982</c:v>
                </c:pt>
                <c:pt idx="74">
                  <c:v>41040.770833302653</c:v>
                </c:pt>
                <c:pt idx="75">
                  <c:v>41040.78124996931</c:v>
                </c:pt>
                <c:pt idx="76">
                  <c:v>41040.791666635967</c:v>
                </c:pt>
                <c:pt idx="77">
                  <c:v>41040.802083302646</c:v>
                </c:pt>
                <c:pt idx="78">
                  <c:v>41040.81249996931</c:v>
                </c:pt>
                <c:pt idx="79">
                  <c:v>41040.822916635982</c:v>
                </c:pt>
                <c:pt idx="80">
                  <c:v>41040.833333302638</c:v>
                </c:pt>
                <c:pt idx="81">
                  <c:v>41040.843749969295</c:v>
                </c:pt>
                <c:pt idx="82">
                  <c:v>41040.854166635967</c:v>
                </c:pt>
                <c:pt idx="83">
                  <c:v>41040.864583302631</c:v>
                </c:pt>
                <c:pt idx="84">
                  <c:v>41040.874999969295</c:v>
                </c:pt>
                <c:pt idx="85">
                  <c:v>41040.88541663596</c:v>
                </c:pt>
                <c:pt idx="86">
                  <c:v>41040.895833302631</c:v>
                </c:pt>
                <c:pt idx="87">
                  <c:v>41040.906249969288</c:v>
                </c:pt>
                <c:pt idx="88">
                  <c:v>41040.916666635952</c:v>
                </c:pt>
                <c:pt idx="89">
                  <c:v>41040.927083302609</c:v>
                </c:pt>
                <c:pt idx="90">
                  <c:v>41040.937499969274</c:v>
                </c:pt>
                <c:pt idx="91">
                  <c:v>41040.947916635945</c:v>
                </c:pt>
                <c:pt idx="92">
                  <c:v>41040.958333302617</c:v>
                </c:pt>
                <c:pt idx="93">
                  <c:v>41040.968749969274</c:v>
                </c:pt>
                <c:pt idx="94">
                  <c:v>41040.979166635931</c:v>
                </c:pt>
                <c:pt idx="95">
                  <c:v>41040.989583302602</c:v>
                </c:pt>
                <c:pt idx="96">
                  <c:v>41040.999999969259</c:v>
                </c:pt>
                <c:pt idx="97">
                  <c:v>41041.010416635931</c:v>
                </c:pt>
                <c:pt idx="98">
                  <c:v>41041.020833302602</c:v>
                </c:pt>
                <c:pt idx="99">
                  <c:v>41041.031249969252</c:v>
                </c:pt>
                <c:pt idx="100">
                  <c:v>41041.041666635916</c:v>
                </c:pt>
                <c:pt idx="101">
                  <c:v>41041.052083302595</c:v>
                </c:pt>
                <c:pt idx="102">
                  <c:v>41041.062499969245</c:v>
                </c:pt>
                <c:pt idx="103">
                  <c:v>41041.072916635916</c:v>
                </c:pt>
                <c:pt idx="104">
                  <c:v>41041.083333302588</c:v>
                </c:pt>
                <c:pt idx="105">
                  <c:v>41041.09374996923</c:v>
                </c:pt>
                <c:pt idx="106">
                  <c:v>41041.104166635901</c:v>
                </c:pt>
                <c:pt idx="107">
                  <c:v>41041.11458330258</c:v>
                </c:pt>
                <c:pt idx="108">
                  <c:v>41041.12499996923</c:v>
                </c:pt>
                <c:pt idx="109">
                  <c:v>41041.135416635894</c:v>
                </c:pt>
                <c:pt idx="110">
                  <c:v>41041.145833302573</c:v>
                </c:pt>
                <c:pt idx="111">
                  <c:v>41041.15624996923</c:v>
                </c:pt>
                <c:pt idx="112">
                  <c:v>41041.166666635887</c:v>
                </c:pt>
                <c:pt idx="113">
                  <c:v>41041.177083302558</c:v>
                </c:pt>
                <c:pt idx="114">
                  <c:v>41041.187499969215</c:v>
                </c:pt>
                <c:pt idx="115">
                  <c:v>41041.19791663588</c:v>
                </c:pt>
                <c:pt idx="116">
                  <c:v>41041.208333302558</c:v>
                </c:pt>
                <c:pt idx="117">
                  <c:v>41041.218749969208</c:v>
                </c:pt>
                <c:pt idx="118">
                  <c:v>41041.229166635865</c:v>
                </c:pt>
                <c:pt idx="119">
                  <c:v>41041.239583302544</c:v>
                </c:pt>
                <c:pt idx="120">
                  <c:v>41041.249999969201</c:v>
                </c:pt>
                <c:pt idx="121">
                  <c:v>41041.260416635865</c:v>
                </c:pt>
                <c:pt idx="122">
                  <c:v>41041.270833302544</c:v>
                </c:pt>
                <c:pt idx="123">
                  <c:v>41041.281249969194</c:v>
                </c:pt>
                <c:pt idx="124">
                  <c:v>41041.291666635851</c:v>
                </c:pt>
                <c:pt idx="125">
                  <c:v>41041.302083302537</c:v>
                </c:pt>
                <c:pt idx="126">
                  <c:v>41041.312499969201</c:v>
                </c:pt>
                <c:pt idx="127">
                  <c:v>41041.322916635858</c:v>
                </c:pt>
                <c:pt idx="128">
                  <c:v>41041.333333302529</c:v>
                </c:pt>
                <c:pt idx="129">
                  <c:v>41041.343749969186</c:v>
                </c:pt>
                <c:pt idx="130">
                  <c:v>41041.354166635851</c:v>
                </c:pt>
                <c:pt idx="131">
                  <c:v>41041.364583302522</c:v>
                </c:pt>
                <c:pt idx="132">
                  <c:v>41041.374999969186</c:v>
                </c:pt>
                <c:pt idx="133">
                  <c:v>41041.385416635836</c:v>
                </c:pt>
                <c:pt idx="134">
                  <c:v>41041.395833302515</c:v>
                </c:pt>
                <c:pt idx="135">
                  <c:v>41041.406249969179</c:v>
                </c:pt>
                <c:pt idx="136">
                  <c:v>41041.416666635836</c:v>
                </c:pt>
                <c:pt idx="137">
                  <c:v>41041.4270833025</c:v>
                </c:pt>
                <c:pt idx="138">
                  <c:v>41041.437499969164</c:v>
                </c:pt>
                <c:pt idx="139">
                  <c:v>41041.447916635829</c:v>
                </c:pt>
                <c:pt idx="140">
                  <c:v>41041.4583333025</c:v>
                </c:pt>
                <c:pt idx="141">
                  <c:v>41041.468749969157</c:v>
                </c:pt>
                <c:pt idx="142">
                  <c:v>41041.479166635814</c:v>
                </c:pt>
                <c:pt idx="143">
                  <c:v>41041.489583302493</c:v>
                </c:pt>
                <c:pt idx="144">
                  <c:v>41041.49999996915</c:v>
                </c:pt>
                <c:pt idx="145">
                  <c:v>41041.510416635814</c:v>
                </c:pt>
                <c:pt idx="146">
                  <c:v>41041.520833302486</c:v>
                </c:pt>
                <c:pt idx="147">
                  <c:v>41041.531249969135</c:v>
                </c:pt>
                <c:pt idx="148">
                  <c:v>41041.5416666358</c:v>
                </c:pt>
                <c:pt idx="149">
                  <c:v>41041.552083302478</c:v>
                </c:pt>
                <c:pt idx="150">
                  <c:v>41041.562499969135</c:v>
                </c:pt>
                <c:pt idx="151">
                  <c:v>41041.5729166358</c:v>
                </c:pt>
                <c:pt idx="152">
                  <c:v>41041.583333302471</c:v>
                </c:pt>
                <c:pt idx="153">
                  <c:v>41041.593749969121</c:v>
                </c:pt>
                <c:pt idx="154">
                  <c:v>41041.604166635778</c:v>
                </c:pt>
                <c:pt idx="155">
                  <c:v>41041.614583302464</c:v>
                </c:pt>
                <c:pt idx="156">
                  <c:v>41041.624999969121</c:v>
                </c:pt>
                <c:pt idx="157">
                  <c:v>41041.635416635778</c:v>
                </c:pt>
                <c:pt idx="158">
                  <c:v>41041.645833302449</c:v>
                </c:pt>
                <c:pt idx="159">
                  <c:v>41041.656249969121</c:v>
                </c:pt>
                <c:pt idx="160">
                  <c:v>41041.666666635771</c:v>
                </c:pt>
                <c:pt idx="161">
                  <c:v>41041.677083302435</c:v>
                </c:pt>
                <c:pt idx="162">
                  <c:v>41041.687499969106</c:v>
                </c:pt>
                <c:pt idx="163">
                  <c:v>41041.697916635763</c:v>
                </c:pt>
                <c:pt idx="164">
                  <c:v>41041.708333302442</c:v>
                </c:pt>
                <c:pt idx="165">
                  <c:v>41041.718749969092</c:v>
                </c:pt>
                <c:pt idx="166">
                  <c:v>41041.729166635741</c:v>
                </c:pt>
                <c:pt idx="167">
                  <c:v>41041.739583302427</c:v>
                </c:pt>
                <c:pt idx="168">
                  <c:v>41041.749999969084</c:v>
                </c:pt>
                <c:pt idx="169">
                  <c:v>41041.760416635749</c:v>
                </c:pt>
                <c:pt idx="170">
                  <c:v>41041.770833302427</c:v>
                </c:pt>
                <c:pt idx="171">
                  <c:v>41041.781249969084</c:v>
                </c:pt>
                <c:pt idx="172">
                  <c:v>41041.791666635727</c:v>
                </c:pt>
                <c:pt idx="173">
                  <c:v>41041.802083302413</c:v>
                </c:pt>
                <c:pt idx="174">
                  <c:v>41041.812499969084</c:v>
                </c:pt>
                <c:pt idx="175">
                  <c:v>41041.822916635734</c:v>
                </c:pt>
                <c:pt idx="176">
                  <c:v>41041.833333302413</c:v>
                </c:pt>
                <c:pt idx="177">
                  <c:v>41041.84374996907</c:v>
                </c:pt>
                <c:pt idx="178">
                  <c:v>41041.854166635734</c:v>
                </c:pt>
                <c:pt idx="179">
                  <c:v>41041.864583302398</c:v>
                </c:pt>
                <c:pt idx="180">
                  <c:v>41041.874999969063</c:v>
                </c:pt>
                <c:pt idx="181">
                  <c:v>41041.885416635727</c:v>
                </c:pt>
                <c:pt idx="182">
                  <c:v>41041.895833302391</c:v>
                </c:pt>
                <c:pt idx="183">
                  <c:v>41041.906249969063</c:v>
                </c:pt>
                <c:pt idx="184">
                  <c:v>41041.91666663572</c:v>
                </c:pt>
                <c:pt idx="185">
                  <c:v>41041.927083302384</c:v>
                </c:pt>
                <c:pt idx="186">
                  <c:v>41041.937499969041</c:v>
                </c:pt>
                <c:pt idx="187">
                  <c:v>41041.947916635705</c:v>
                </c:pt>
                <c:pt idx="188">
                  <c:v>41041.958333302391</c:v>
                </c:pt>
                <c:pt idx="189">
                  <c:v>41041.968749969034</c:v>
                </c:pt>
                <c:pt idx="190">
                  <c:v>41041.979166635698</c:v>
                </c:pt>
                <c:pt idx="191">
                  <c:v>41041.989583302369</c:v>
                </c:pt>
                <c:pt idx="192">
                  <c:v>41041.999999969034</c:v>
                </c:pt>
                <c:pt idx="193">
                  <c:v>41042.01041663569</c:v>
                </c:pt>
                <c:pt idx="194">
                  <c:v>41042.020833302362</c:v>
                </c:pt>
                <c:pt idx="195">
                  <c:v>41042.031249969026</c:v>
                </c:pt>
                <c:pt idx="196">
                  <c:v>41042.041666635676</c:v>
                </c:pt>
                <c:pt idx="197">
                  <c:v>41042.052083302362</c:v>
                </c:pt>
                <c:pt idx="198">
                  <c:v>41042.062499969012</c:v>
                </c:pt>
                <c:pt idx="199">
                  <c:v>41042.072916635676</c:v>
                </c:pt>
                <c:pt idx="200">
                  <c:v>41042.083333302347</c:v>
                </c:pt>
                <c:pt idx="201">
                  <c:v>41042.093749968997</c:v>
                </c:pt>
                <c:pt idx="202">
                  <c:v>41042.104166635669</c:v>
                </c:pt>
                <c:pt idx="203">
                  <c:v>41042.11458330234</c:v>
                </c:pt>
                <c:pt idx="204">
                  <c:v>41042.124999969004</c:v>
                </c:pt>
                <c:pt idx="205">
                  <c:v>41042.135416635654</c:v>
                </c:pt>
                <c:pt idx="206">
                  <c:v>41042.145833302333</c:v>
                </c:pt>
                <c:pt idx="207">
                  <c:v>41042.156249969004</c:v>
                </c:pt>
                <c:pt idx="208">
                  <c:v>41042.166666635647</c:v>
                </c:pt>
                <c:pt idx="209">
                  <c:v>41042.177083302326</c:v>
                </c:pt>
                <c:pt idx="210">
                  <c:v>41042.18749996899</c:v>
                </c:pt>
                <c:pt idx="211">
                  <c:v>41042.197916635647</c:v>
                </c:pt>
                <c:pt idx="212">
                  <c:v>41042.208333302318</c:v>
                </c:pt>
                <c:pt idx="213">
                  <c:v>41042.218749968983</c:v>
                </c:pt>
                <c:pt idx="214">
                  <c:v>41042.229166635625</c:v>
                </c:pt>
                <c:pt idx="215">
                  <c:v>41042.239583302304</c:v>
                </c:pt>
                <c:pt idx="216">
                  <c:v>41042.249999968983</c:v>
                </c:pt>
                <c:pt idx="217">
                  <c:v>41042.260416635625</c:v>
                </c:pt>
                <c:pt idx="218">
                  <c:v>41042.270833302311</c:v>
                </c:pt>
                <c:pt idx="219">
                  <c:v>41042.281249968968</c:v>
                </c:pt>
                <c:pt idx="220">
                  <c:v>41042.29166663561</c:v>
                </c:pt>
                <c:pt idx="221">
                  <c:v>41042.302083302297</c:v>
                </c:pt>
                <c:pt idx="222">
                  <c:v>41042.312499968968</c:v>
                </c:pt>
                <c:pt idx="223">
                  <c:v>41042.322916635625</c:v>
                </c:pt>
                <c:pt idx="224">
                  <c:v>41042.333333302289</c:v>
                </c:pt>
                <c:pt idx="225">
                  <c:v>41042.343749968953</c:v>
                </c:pt>
                <c:pt idx="226">
                  <c:v>41042.35416663561</c:v>
                </c:pt>
                <c:pt idx="227">
                  <c:v>41042.364583302282</c:v>
                </c:pt>
                <c:pt idx="228">
                  <c:v>41042.374999968953</c:v>
                </c:pt>
                <c:pt idx="229">
                  <c:v>41042.385416635603</c:v>
                </c:pt>
                <c:pt idx="230">
                  <c:v>41042.395833302282</c:v>
                </c:pt>
                <c:pt idx="231">
                  <c:v>41042.406249968946</c:v>
                </c:pt>
                <c:pt idx="232">
                  <c:v>41042.416666635596</c:v>
                </c:pt>
                <c:pt idx="233">
                  <c:v>41042.42708330226</c:v>
                </c:pt>
                <c:pt idx="234">
                  <c:v>41042.437499968932</c:v>
                </c:pt>
                <c:pt idx="235">
                  <c:v>41042.447916635596</c:v>
                </c:pt>
                <c:pt idx="236">
                  <c:v>41042.458333302267</c:v>
                </c:pt>
                <c:pt idx="237">
                  <c:v>41042.468749968932</c:v>
                </c:pt>
                <c:pt idx="238">
                  <c:v>41042.479166635581</c:v>
                </c:pt>
                <c:pt idx="239">
                  <c:v>41042.489583302253</c:v>
                </c:pt>
                <c:pt idx="240">
                  <c:v>41042.499999968917</c:v>
                </c:pt>
                <c:pt idx="241">
                  <c:v>41042.510416635581</c:v>
                </c:pt>
                <c:pt idx="242">
                  <c:v>41042.520833302246</c:v>
                </c:pt>
                <c:pt idx="243">
                  <c:v>41042.53124996891</c:v>
                </c:pt>
                <c:pt idx="244">
                  <c:v>41042.541666635574</c:v>
                </c:pt>
                <c:pt idx="245">
                  <c:v>41042.552083302238</c:v>
                </c:pt>
                <c:pt idx="246">
                  <c:v>41042.562499968903</c:v>
                </c:pt>
                <c:pt idx="247">
                  <c:v>41042.572916635567</c:v>
                </c:pt>
                <c:pt idx="248">
                  <c:v>41042.583333302231</c:v>
                </c:pt>
                <c:pt idx="249">
                  <c:v>41042.593749968888</c:v>
                </c:pt>
                <c:pt idx="250">
                  <c:v>41042.604166635552</c:v>
                </c:pt>
                <c:pt idx="251">
                  <c:v>41042.614583302231</c:v>
                </c:pt>
                <c:pt idx="252">
                  <c:v>41042.624999968888</c:v>
                </c:pt>
                <c:pt idx="253">
                  <c:v>41042.635416635545</c:v>
                </c:pt>
                <c:pt idx="254">
                  <c:v>41042.645833302216</c:v>
                </c:pt>
                <c:pt idx="255">
                  <c:v>41042.656249968888</c:v>
                </c:pt>
                <c:pt idx="256">
                  <c:v>41042.666666635538</c:v>
                </c:pt>
                <c:pt idx="257">
                  <c:v>41042.677083302202</c:v>
                </c:pt>
                <c:pt idx="258">
                  <c:v>41042.687499968873</c:v>
                </c:pt>
                <c:pt idx="259">
                  <c:v>41042.69791663553</c:v>
                </c:pt>
                <c:pt idx="260">
                  <c:v>41042.708333302202</c:v>
                </c:pt>
                <c:pt idx="261">
                  <c:v>41042.718749968866</c:v>
                </c:pt>
                <c:pt idx="262">
                  <c:v>41042.729166635516</c:v>
                </c:pt>
                <c:pt idx="263">
                  <c:v>41042.739583302195</c:v>
                </c:pt>
                <c:pt idx="264">
                  <c:v>41042.749999968859</c:v>
                </c:pt>
                <c:pt idx="265">
                  <c:v>41042.760416635516</c:v>
                </c:pt>
                <c:pt idx="266">
                  <c:v>41042.770833302195</c:v>
                </c:pt>
                <c:pt idx="267">
                  <c:v>41042.781249968852</c:v>
                </c:pt>
                <c:pt idx="268">
                  <c:v>41042.791666635501</c:v>
                </c:pt>
                <c:pt idx="269">
                  <c:v>41042.802083302187</c:v>
                </c:pt>
                <c:pt idx="270">
                  <c:v>41042.812499968852</c:v>
                </c:pt>
                <c:pt idx="271">
                  <c:v>41042.822916635509</c:v>
                </c:pt>
                <c:pt idx="272">
                  <c:v>41042.83333330218</c:v>
                </c:pt>
                <c:pt idx="273">
                  <c:v>41042.843749968837</c:v>
                </c:pt>
                <c:pt idx="274">
                  <c:v>41042.854166635501</c:v>
                </c:pt>
                <c:pt idx="275">
                  <c:v>41042.864583302173</c:v>
                </c:pt>
                <c:pt idx="276">
                  <c:v>41042.874999968837</c:v>
                </c:pt>
                <c:pt idx="277">
                  <c:v>41042.885416635494</c:v>
                </c:pt>
                <c:pt idx="278">
                  <c:v>41042.895833302166</c:v>
                </c:pt>
                <c:pt idx="279">
                  <c:v>41042.90624996883</c:v>
                </c:pt>
                <c:pt idx="280">
                  <c:v>41042.916666635487</c:v>
                </c:pt>
                <c:pt idx="281">
                  <c:v>41042.927083302151</c:v>
                </c:pt>
                <c:pt idx="282">
                  <c:v>41042.937499968815</c:v>
                </c:pt>
                <c:pt idx="283">
                  <c:v>41042.947916635479</c:v>
                </c:pt>
                <c:pt idx="284">
                  <c:v>41042.958333302158</c:v>
                </c:pt>
                <c:pt idx="285">
                  <c:v>41042.968749968808</c:v>
                </c:pt>
                <c:pt idx="286">
                  <c:v>41042.979166635465</c:v>
                </c:pt>
                <c:pt idx="287">
                  <c:v>41042.989583302144</c:v>
                </c:pt>
                <c:pt idx="288">
                  <c:v>41042.999999968801</c:v>
                </c:pt>
                <c:pt idx="289">
                  <c:v>41043.010416635465</c:v>
                </c:pt>
                <c:pt idx="290">
                  <c:v>41043.020833302136</c:v>
                </c:pt>
                <c:pt idx="291">
                  <c:v>41043.031249968786</c:v>
                </c:pt>
                <c:pt idx="292">
                  <c:v>41043.04166663545</c:v>
                </c:pt>
                <c:pt idx="293">
                  <c:v>41043.052083302129</c:v>
                </c:pt>
                <c:pt idx="294">
                  <c:v>41043.062499968786</c:v>
                </c:pt>
                <c:pt idx="295">
                  <c:v>41043.07291663545</c:v>
                </c:pt>
                <c:pt idx="296">
                  <c:v>41043.083333302122</c:v>
                </c:pt>
                <c:pt idx="297">
                  <c:v>41043.093749968772</c:v>
                </c:pt>
                <c:pt idx="298">
                  <c:v>41043.104166635429</c:v>
                </c:pt>
                <c:pt idx="299">
                  <c:v>41043.114583302115</c:v>
                </c:pt>
                <c:pt idx="300">
                  <c:v>41043.124999968772</c:v>
                </c:pt>
                <c:pt idx="301">
                  <c:v>41043.135416635429</c:v>
                </c:pt>
                <c:pt idx="302">
                  <c:v>41043.145833302107</c:v>
                </c:pt>
                <c:pt idx="303">
                  <c:v>41043.156249968772</c:v>
                </c:pt>
                <c:pt idx="304">
                  <c:v>41043.166666635421</c:v>
                </c:pt>
                <c:pt idx="305">
                  <c:v>41043.177083302086</c:v>
                </c:pt>
                <c:pt idx="306">
                  <c:v>41043.187499968757</c:v>
                </c:pt>
                <c:pt idx="307">
                  <c:v>41043.197916635414</c:v>
                </c:pt>
                <c:pt idx="308">
                  <c:v>41043.208333302093</c:v>
                </c:pt>
                <c:pt idx="309">
                  <c:v>41043.21874996875</c:v>
                </c:pt>
                <c:pt idx="310">
                  <c:v>41043.229166635399</c:v>
                </c:pt>
                <c:pt idx="311">
                  <c:v>41043.239583302078</c:v>
                </c:pt>
                <c:pt idx="312">
                  <c:v>41043.249999968735</c:v>
                </c:pt>
                <c:pt idx="313">
                  <c:v>41043.260416635399</c:v>
                </c:pt>
                <c:pt idx="314">
                  <c:v>41043.270833302078</c:v>
                </c:pt>
                <c:pt idx="315">
                  <c:v>41043.281249968735</c:v>
                </c:pt>
                <c:pt idx="316">
                  <c:v>41043.291666635378</c:v>
                </c:pt>
                <c:pt idx="317">
                  <c:v>41043.302083302071</c:v>
                </c:pt>
                <c:pt idx="318">
                  <c:v>41043.312499968735</c:v>
                </c:pt>
                <c:pt idx="319">
                  <c:v>41043.322916635385</c:v>
                </c:pt>
                <c:pt idx="320">
                  <c:v>41043.333333302064</c:v>
                </c:pt>
                <c:pt idx="321">
                  <c:v>41043.343749968721</c:v>
                </c:pt>
                <c:pt idx="322">
                  <c:v>41043.354166635385</c:v>
                </c:pt>
                <c:pt idx="323">
                  <c:v>41043.364583302049</c:v>
                </c:pt>
                <c:pt idx="324">
                  <c:v>41043.374999968713</c:v>
                </c:pt>
                <c:pt idx="325">
                  <c:v>41043.385416635378</c:v>
                </c:pt>
                <c:pt idx="326">
                  <c:v>41043.395833302042</c:v>
                </c:pt>
                <c:pt idx="327">
                  <c:v>41043.406249968713</c:v>
                </c:pt>
                <c:pt idx="328">
                  <c:v>41043.41666663537</c:v>
                </c:pt>
                <c:pt idx="329">
                  <c:v>41043.427083302035</c:v>
                </c:pt>
                <c:pt idx="330">
                  <c:v>41043.437499968692</c:v>
                </c:pt>
                <c:pt idx="331">
                  <c:v>41043.447916635356</c:v>
                </c:pt>
                <c:pt idx="332">
                  <c:v>41043.458333302042</c:v>
                </c:pt>
                <c:pt idx="333">
                  <c:v>41043.468749968684</c:v>
                </c:pt>
                <c:pt idx="334">
                  <c:v>41043.479166635349</c:v>
                </c:pt>
                <c:pt idx="335">
                  <c:v>41043.489583302027</c:v>
                </c:pt>
                <c:pt idx="336">
                  <c:v>41043.499999968684</c:v>
                </c:pt>
                <c:pt idx="337">
                  <c:v>41043.510416635341</c:v>
                </c:pt>
                <c:pt idx="338">
                  <c:v>41043.520833302013</c:v>
                </c:pt>
                <c:pt idx="339">
                  <c:v>41043.531249968677</c:v>
                </c:pt>
                <c:pt idx="340">
                  <c:v>41043.541666635327</c:v>
                </c:pt>
                <c:pt idx="341">
                  <c:v>41043.552083302013</c:v>
                </c:pt>
                <c:pt idx="342">
                  <c:v>41043.56249996867</c:v>
                </c:pt>
                <c:pt idx="343">
                  <c:v>41043.572916635334</c:v>
                </c:pt>
                <c:pt idx="344">
                  <c:v>41043.583333301998</c:v>
                </c:pt>
                <c:pt idx="345">
                  <c:v>41043.593749968648</c:v>
                </c:pt>
                <c:pt idx="346">
                  <c:v>41043.604166635319</c:v>
                </c:pt>
                <c:pt idx="347">
                  <c:v>41043.614583301991</c:v>
                </c:pt>
                <c:pt idx="348">
                  <c:v>41043.624999968655</c:v>
                </c:pt>
                <c:pt idx="349">
                  <c:v>41043.635416635305</c:v>
                </c:pt>
                <c:pt idx="350">
                  <c:v>41043.645833301991</c:v>
                </c:pt>
                <c:pt idx="351">
                  <c:v>41043.656249968648</c:v>
                </c:pt>
                <c:pt idx="352">
                  <c:v>41043.666666635298</c:v>
                </c:pt>
                <c:pt idx="353">
                  <c:v>41043.677083301976</c:v>
                </c:pt>
                <c:pt idx="354">
                  <c:v>41043.687499968633</c:v>
                </c:pt>
                <c:pt idx="355">
                  <c:v>41043.697916635298</c:v>
                </c:pt>
                <c:pt idx="356">
                  <c:v>41043.708333301969</c:v>
                </c:pt>
                <c:pt idx="357">
                  <c:v>41043.718749968626</c:v>
                </c:pt>
                <c:pt idx="358">
                  <c:v>41043.729166635276</c:v>
                </c:pt>
                <c:pt idx="359">
                  <c:v>41043.739583301955</c:v>
                </c:pt>
                <c:pt idx="360">
                  <c:v>41043.749999968626</c:v>
                </c:pt>
                <c:pt idx="361">
                  <c:v>41043.760416635276</c:v>
                </c:pt>
                <c:pt idx="362">
                  <c:v>41043.770833301962</c:v>
                </c:pt>
                <c:pt idx="363">
                  <c:v>41043.781249968612</c:v>
                </c:pt>
                <c:pt idx="364">
                  <c:v>41043.791666635261</c:v>
                </c:pt>
                <c:pt idx="365">
                  <c:v>41043.802083301947</c:v>
                </c:pt>
                <c:pt idx="366">
                  <c:v>41043.812499968612</c:v>
                </c:pt>
                <c:pt idx="367">
                  <c:v>41043.822916635276</c:v>
                </c:pt>
                <c:pt idx="368">
                  <c:v>41043.83333330194</c:v>
                </c:pt>
                <c:pt idx="369">
                  <c:v>41043.843749968604</c:v>
                </c:pt>
                <c:pt idx="370">
                  <c:v>41043.854166635261</c:v>
                </c:pt>
                <c:pt idx="371">
                  <c:v>41043.864583301933</c:v>
                </c:pt>
                <c:pt idx="372">
                  <c:v>41043.874999968604</c:v>
                </c:pt>
                <c:pt idx="373">
                  <c:v>41043.885416635254</c:v>
                </c:pt>
                <c:pt idx="374">
                  <c:v>41043.895833301933</c:v>
                </c:pt>
                <c:pt idx="375">
                  <c:v>41043.906249968597</c:v>
                </c:pt>
                <c:pt idx="376">
                  <c:v>41043.916666635254</c:v>
                </c:pt>
                <c:pt idx="377">
                  <c:v>41043.927083301911</c:v>
                </c:pt>
                <c:pt idx="378">
                  <c:v>41043.937499968582</c:v>
                </c:pt>
                <c:pt idx="379">
                  <c:v>41043.947916635239</c:v>
                </c:pt>
                <c:pt idx="380">
                  <c:v>41043.958333301918</c:v>
                </c:pt>
                <c:pt idx="381">
                  <c:v>41043.968749968582</c:v>
                </c:pt>
                <c:pt idx="382">
                  <c:v>41043.979166635225</c:v>
                </c:pt>
                <c:pt idx="383">
                  <c:v>41043.989583301911</c:v>
                </c:pt>
                <c:pt idx="384">
                  <c:v>41043.999999968568</c:v>
                </c:pt>
                <c:pt idx="385">
                  <c:v>41044.010416635225</c:v>
                </c:pt>
                <c:pt idx="386">
                  <c:v>41044.020833301896</c:v>
                </c:pt>
                <c:pt idx="387">
                  <c:v>41044.031249968561</c:v>
                </c:pt>
                <c:pt idx="388">
                  <c:v>41044.041666635218</c:v>
                </c:pt>
                <c:pt idx="389">
                  <c:v>41044.052083301889</c:v>
                </c:pt>
                <c:pt idx="390">
                  <c:v>41044.062499968553</c:v>
                </c:pt>
                <c:pt idx="391">
                  <c:v>41044.07291663521</c:v>
                </c:pt>
                <c:pt idx="392">
                  <c:v>41044.083333301882</c:v>
                </c:pt>
                <c:pt idx="393">
                  <c:v>41044.093749968539</c:v>
                </c:pt>
                <c:pt idx="394">
                  <c:v>41044.104166635196</c:v>
                </c:pt>
                <c:pt idx="395">
                  <c:v>41044.114583301882</c:v>
                </c:pt>
                <c:pt idx="396">
                  <c:v>41044.124999968539</c:v>
                </c:pt>
                <c:pt idx="397">
                  <c:v>41044.135416635188</c:v>
                </c:pt>
                <c:pt idx="398">
                  <c:v>41044.145833301867</c:v>
                </c:pt>
                <c:pt idx="399">
                  <c:v>41044.156249968539</c:v>
                </c:pt>
                <c:pt idx="400">
                  <c:v>41044.166666635188</c:v>
                </c:pt>
                <c:pt idx="401">
                  <c:v>41044.177083301853</c:v>
                </c:pt>
                <c:pt idx="402">
                  <c:v>41044.187499968531</c:v>
                </c:pt>
                <c:pt idx="403">
                  <c:v>41044.197916635181</c:v>
                </c:pt>
                <c:pt idx="404">
                  <c:v>41044.208333301853</c:v>
                </c:pt>
                <c:pt idx="405">
                  <c:v>41044.218749968517</c:v>
                </c:pt>
                <c:pt idx="406">
                  <c:v>41044.229166635167</c:v>
                </c:pt>
                <c:pt idx="407">
                  <c:v>41044.239583301838</c:v>
                </c:pt>
                <c:pt idx="408">
                  <c:v>41044.24999996851</c:v>
                </c:pt>
                <c:pt idx="409">
                  <c:v>41044.260416635174</c:v>
                </c:pt>
                <c:pt idx="410">
                  <c:v>41044.270833301838</c:v>
                </c:pt>
                <c:pt idx="411">
                  <c:v>41044.281249968502</c:v>
                </c:pt>
                <c:pt idx="412">
                  <c:v>41044.291666635152</c:v>
                </c:pt>
                <c:pt idx="413">
                  <c:v>41044.302083301831</c:v>
                </c:pt>
                <c:pt idx="414">
                  <c:v>41044.312499968502</c:v>
                </c:pt>
                <c:pt idx="415">
                  <c:v>41044.322916635159</c:v>
                </c:pt>
                <c:pt idx="416">
                  <c:v>41044.333333301831</c:v>
                </c:pt>
                <c:pt idx="417">
                  <c:v>41044.343749968488</c:v>
                </c:pt>
                <c:pt idx="418">
                  <c:v>41044.354166635152</c:v>
                </c:pt>
                <c:pt idx="419">
                  <c:v>41044.364583301816</c:v>
                </c:pt>
                <c:pt idx="420">
                  <c:v>41044.374999968488</c:v>
                </c:pt>
                <c:pt idx="421">
                  <c:v>41044.385416635145</c:v>
                </c:pt>
                <c:pt idx="422">
                  <c:v>41044.395833301809</c:v>
                </c:pt>
                <c:pt idx="423">
                  <c:v>41044.406249968481</c:v>
                </c:pt>
                <c:pt idx="424">
                  <c:v>41044.416666635138</c:v>
                </c:pt>
                <c:pt idx="425">
                  <c:v>41044.427083301794</c:v>
                </c:pt>
                <c:pt idx="426">
                  <c:v>41044.437499968466</c:v>
                </c:pt>
                <c:pt idx="427">
                  <c:v>41044.44791663513</c:v>
                </c:pt>
                <c:pt idx="428">
                  <c:v>41044.458333301802</c:v>
                </c:pt>
                <c:pt idx="429">
                  <c:v>41044.468749968459</c:v>
                </c:pt>
                <c:pt idx="430">
                  <c:v>41044.479166635116</c:v>
                </c:pt>
                <c:pt idx="431">
                  <c:v>41044.489583301787</c:v>
                </c:pt>
                <c:pt idx="432">
                  <c:v>41044.499999968451</c:v>
                </c:pt>
                <c:pt idx="433">
                  <c:v>41044.510416635116</c:v>
                </c:pt>
                <c:pt idx="434">
                  <c:v>41044.52083330178</c:v>
                </c:pt>
                <c:pt idx="435">
                  <c:v>41044.531249968444</c:v>
                </c:pt>
                <c:pt idx="436">
                  <c:v>41044.541666635101</c:v>
                </c:pt>
                <c:pt idx="437">
                  <c:v>41044.552083301773</c:v>
                </c:pt>
                <c:pt idx="438">
                  <c:v>41044.562499968437</c:v>
                </c:pt>
                <c:pt idx="439">
                  <c:v>41044.572916635101</c:v>
                </c:pt>
                <c:pt idx="440">
                  <c:v>41044.583333301765</c:v>
                </c:pt>
                <c:pt idx="441">
                  <c:v>41044.593749968422</c:v>
                </c:pt>
                <c:pt idx="442">
                  <c:v>41044.604166635087</c:v>
                </c:pt>
                <c:pt idx="443">
                  <c:v>41044.614583301758</c:v>
                </c:pt>
                <c:pt idx="444">
                  <c:v>41044.624999968422</c:v>
                </c:pt>
                <c:pt idx="445">
                  <c:v>41044.635416635079</c:v>
                </c:pt>
                <c:pt idx="446">
                  <c:v>41044.645833301751</c:v>
                </c:pt>
                <c:pt idx="447">
                  <c:v>41044.656249968422</c:v>
                </c:pt>
                <c:pt idx="448">
                  <c:v>41044.666666635072</c:v>
                </c:pt>
                <c:pt idx="449">
                  <c:v>41044.677083301736</c:v>
                </c:pt>
                <c:pt idx="450">
                  <c:v>41044.687499968408</c:v>
                </c:pt>
                <c:pt idx="451">
                  <c:v>41044.697916635065</c:v>
                </c:pt>
                <c:pt idx="452">
                  <c:v>41044.708333301736</c:v>
                </c:pt>
                <c:pt idx="453">
                  <c:v>41044.718749968401</c:v>
                </c:pt>
                <c:pt idx="454">
                  <c:v>41044.72916663505</c:v>
                </c:pt>
                <c:pt idx="455">
                  <c:v>41044.739583301722</c:v>
                </c:pt>
                <c:pt idx="456">
                  <c:v>41044.749999968386</c:v>
                </c:pt>
                <c:pt idx="457">
                  <c:v>41044.76041663505</c:v>
                </c:pt>
                <c:pt idx="458">
                  <c:v>41044.770833301722</c:v>
                </c:pt>
                <c:pt idx="459">
                  <c:v>41044.781249968386</c:v>
                </c:pt>
                <c:pt idx="460">
                  <c:v>41044.791666635036</c:v>
                </c:pt>
                <c:pt idx="461">
                  <c:v>41044.802083301714</c:v>
                </c:pt>
                <c:pt idx="462">
                  <c:v>41044.812499968386</c:v>
                </c:pt>
                <c:pt idx="463">
                  <c:v>41044.822916635036</c:v>
                </c:pt>
                <c:pt idx="464">
                  <c:v>41044.833333301707</c:v>
                </c:pt>
                <c:pt idx="465">
                  <c:v>41044.843749968371</c:v>
                </c:pt>
                <c:pt idx="466">
                  <c:v>41044.854166635036</c:v>
                </c:pt>
                <c:pt idx="467">
                  <c:v>41044.8645833017</c:v>
                </c:pt>
                <c:pt idx="468">
                  <c:v>41044.874999968371</c:v>
                </c:pt>
                <c:pt idx="469">
                  <c:v>41044.885416635028</c:v>
                </c:pt>
                <c:pt idx="470">
                  <c:v>41044.895833301685</c:v>
                </c:pt>
                <c:pt idx="471">
                  <c:v>41044.906249968364</c:v>
                </c:pt>
                <c:pt idx="472">
                  <c:v>41044.916666635021</c:v>
                </c:pt>
                <c:pt idx="473">
                  <c:v>41044.927083301678</c:v>
                </c:pt>
                <c:pt idx="474">
                  <c:v>41044.93749996835</c:v>
                </c:pt>
                <c:pt idx="475">
                  <c:v>41044.947916635014</c:v>
                </c:pt>
                <c:pt idx="476">
                  <c:v>41044.958333301685</c:v>
                </c:pt>
                <c:pt idx="477">
                  <c:v>41044.968749968335</c:v>
                </c:pt>
                <c:pt idx="478">
                  <c:v>41044.979166634999</c:v>
                </c:pt>
                <c:pt idx="479">
                  <c:v>41044.989583301671</c:v>
                </c:pt>
                <c:pt idx="480">
                  <c:v>41044.999999968335</c:v>
                </c:pt>
                <c:pt idx="481">
                  <c:v>41045.010416634999</c:v>
                </c:pt>
                <c:pt idx="482">
                  <c:v>41045.020833301664</c:v>
                </c:pt>
                <c:pt idx="483">
                  <c:v>41045.031249968328</c:v>
                </c:pt>
                <c:pt idx="484">
                  <c:v>41045.041666634985</c:v>
                </c:pt>
                <c:pt idx="485">
                  <c:v>41045.052083301656</c:v>
                </c:pt>
                <c:pt idx="486">
                  <c:v>41045.06249996832</c:v>
                </c:pt>
                <c:pt idx="487">
                  <c:v>41045.072916634992</c:v>
                </c:pt>
                <c:pt idx="488">
                  <c:v>41045.083333301642</c:v>
                </c:pt>
                <c:pt idx="489">
                  <c:v>41045.093749968299</c:v>
                </c:pt>
                <c:pt idx="490">
                  <c:v>41045.104166634977</c:v>
                </c:pt>
                <c:pt idx="491">
                  <c:v>41045.114583301634</c:v>
                </c:pt>
                <c:pt idx="492">
                  <c:v>41045.124999968306</c:v>
                </c:pt>
                <c:pt idx="493">
                  <c:v>41045.13541663497</c:v>
                </c:pt>
                <c:pt idx="494">
                  <c:v>41045.145833301634</c:v>
                </c:pt>
                <c:pt idx="495">
                  <c:v>41045.156249968299</c:v>
                </c:pt>
                <c:pt idx="496">
                  <c:v>41045.166666634956</c:v>
                </c:pt>
                <c:pt idx="497">
                  <c:v>41045.17708330162</c:v>
                </c:pt>
                <c:pt idx="498">
                  <c:v>41045.187499968284</c:v>
                </c:pt>
                <c:pt idx="499">
                  <c:v>41045.197916634956</c:v>
                </c:pt>
                <c:pt idx="500">
                  <c:v>41045.20833330162</c:v>
                </c:pt>
                <c:pt idx="501">
                  <c:v>41045.218749968284</c:v>
                </c:pt>
                <c:pt idx="502">
                  <c:v>41045.229166634934</c:v>
                </c:pt>
                <c:pt idx="503">
                  <c:v>41045.239583301598</c:v>
                </c:pt>
                <c:pt idx="504">
                  <c:v>41045.249999968277</c:v>
                </c:pt>
                <c:pt idx="505">
                  <c:v>41045.260416634934</c:v>
                </c:pt>
                <c:pt idx="506">
                  <c:v>41045.270833301605</c:v>
                </c:pt>
                <c:pt idx="507">
                  <c:v>41045.28124996827</c:v>
                </c:pt>
                <c:pt idx="508">
                  <c:v>41045.291666634927</c:v>
                </c:pt>
                <c:pt idx="509">
                  <c:v>41045.302083301598</c:v>
                </c:pt>
                <c:pt idx="510">
                  <c:v>41045.312499968262</c:v>
                </c:pt>
                <c:pt idx="511">
                  <c:v>41045.322916634934</c:v>
                </c:pt>
                <c:pt idx="512">
                  <c:v>41045.333333301591</c:v>
                </c:pt>
                <c:pt idx="513">
                  <c:v>41045.343749968255</c:v>
                </c:pt>
                <c:pt idx="514">
                  <c:v>41045.354166634919</c:v>
                </c:pt>
                <c:pt idx="515">
                  <c:v>41045.364583301583</c:v>
                </c:pt>
                <c:pt idx="516">
                  <c:v>41045.374999968248</c:v>
                </c:pt>
                <c:pt idx="517">
                  <c:v>41045.385416634912</c:v>
                </c:pt>
                <c:pt idx="518">
                  <c:v>41045.395833301583</c:v>
                </c:pt>
                <c:pt idx="519">
                  <c:v>41045.40624996824</c:v>
                </c:pt>
                <c:pt idx="520">
                  <c:v>41045.416666634912</c:v>
                </c:pt>
                <c:pt idx="521">
                  <c:v>41045.427083301562</c:v>
                </c:pt>
                <c:pt idx="522">
                  <c:v>41045.437499968226</c:v>
                </c:pt>
                <c:pt idx="523">
                  <c:v>41045.447916634897</c:v>
                </c:pt>
                <c:pt idx="524">
                  <c:v>41045.458333301569</c:v>
                </c:pt>
                <c:pt idx="525">
                  <c:v>41045.468749968226</c:v>
                </c:pt>
                <c:pt idx="526">
                  <c:v>41045.479166634883</c:v>
                </c:pt>
                <c:pt idx="527">
                  <c:v>41045.489583301562</c:v>
                </c:pt>
                <c:pt idx="528">
                  <c:v>41045.499999968211</c:v>
                </c:pt>
                <c:pt idx="529">
                  <c:v>41045.510416634883</c:v>
                </c:pt>
                <c:pt idx="530">
                  <c:v>41045.520833301547</c:v>
                </c:pt>
                <c:pt idx="531">
                  <c:v>41045.531249968204</c:v>
                </c:pt>
                <c:pt idx="532">
                  <c:v>41045.541666634876</c:v>
                </c:pt>
                <c:pt idx="533">
                  <c:v>41045.55208330154</c:v>
                </c:pt>
                <c:pt idx="534">
                  <c:v>41045.562499968204</c:v>
                </c:pt>
                <c:pt idx="535">
                  <c:v>41045.572916634868</c:v>
                </c:pt>
                <c:pt idx="536">
                  <c:v>41045.583333301533</c:v>
                </c:pt>
                <c:pt idx="537">
                  <c:v>41045.59374996819</c:v>
                </c:pt>
                <c:pt idx="538">
                  <c:v>41045.604166634854</c:v>
                </c:pt>
                <c:pt idx="539">
                  <c:v>41045.614583301533</c:v>
                </c:pt>
                <c:pt idx="540">
                  <c:v>41045.62499996819</c:v>
                </c:pt>
                <c:pt idx="541">
                  <c:v>41045.635416634854</c:v>
                </c:pt>
                <c:pt idx="542">
                  <c:v>41045.645833301518</c:v>
                </c:pt>
                <c:pt idx="543">
                  <c:v>41045.65624996819</c:v>
                </c:pt>
                <c:pt idx="544">
                  <c:v>41045.666666634839</c:v>
                </c:pt>
                <c:pt idx="545">
                  <c:v>41045.677083301503</c:v>
                </c:pt>
                <c:pt idx="546">
                  <c:v>41045.687499968182</c:v>
                </c:pt>
                <c:pt idx="547">
                  <c:v>41045.697916634832</c:v>
                </c:pt>
                <c:pt idx="548">
                  <c:v>41045.708333301503</c:v>
                </c:pt>
                <c:pt idx="549">
                  <c:v>41045.718749968168</c:v>
                </c:pt>
                <c:pt idx="550">
                  <c:v>41045.729166634817</c:v>
                </c:pt>
                <c:pt idx="551">
                  <c:v>41045.739583301489</c:v>
                </c:pt>
                <c:pt idx="552">
                  <c:v>41045.74999996816</c:v>
                </c:pt>
                <c:pt idx="553">
                  <c:v>41045.760416634825</c:v>
                </c:pt>
                <c:pt idx="554">
                  <c:v>41045.770833301489</c:v>
                </c:pt>
                <c:pt idx="555">
                  <c:v>41045.781249968153</c:v>
                </c:pt>
                <c:pt idx="556">
                  <c:v>41045.791666634803</c:v>
                </c:pt>
                <c:pt idx="557">
                  <c:v>41045.802083301482</c:v>
                </c:pt>
                <c:pt idx="558">
                  <c:v>41045.812499968153</c:v>
                </c:pt>
                <c:pt idx="559">
                  <c:v>41045.82291663481</c:v>
                </c:pt>
                <c:pt idx="560">
                  <c:v>41045.833333301482</c:v>
                </c:pt>
                <c:pt idx="561">
                  <c:v>41045.843749968139</c:v>
                </c:pt>
                <c:pt idx="562">
                  <c:v>41045.854166634803</c:v>
                </c:pt>
                <c:pt idx="563">
                  <c:v>41045.864583301467</c:v>
                </c:pt>
                <c:pt idx="564">
                  <c:v>41045.874999968139</c:v>
                </c:pt>
                <c:pt idx="565">
                  <c:v>41045.885416634796</c:v>
                </c:pt>
                <c:pt idx="566">
                  <c:v>41045.89583330146</c:v>
                </c:pt>
                <c:pt idx="567">
                  <c:v>41045.906249968139</c:v>
                </c:pt>
                <c:pt idx="568">
                  <c:v>41045.916666634788</c:v>
                </c:pt>
                <c:pt idx="569">
                  <c:v>41045.927083301445</c:v>
                </c:pt>
                <c:pt idx="570">
                  <c:v>41045.937499968117</c:v>
                </c:pt>
                <c:pt idx="571">
                  <c:v>41045.947916634781</c:v>
                </c:pt>
                <c:pt idx="572">
                  <c:v>41045.958333301453</c:v>
                </c:pt>
                <c:pt idx="573">
                  <c:v>41045.968749968109</c:v>
                </c:pt>
                <c:pt idx="574">
                  <c:v>41045.979166634774</c:v>
                </c:pt>
                <c:pt idx="575">
                  <c:v>41045.989583301438</c:v>
                </c:pt>
                <c:pt idx="576">
                  <c:v>41045.999999968102</c:v>
                </c:pt>
                <c:pt idx="577">
                  <c:v>41046.010416634766</c:v>
                </c:pt>
                <c:pt idx="578">
                  <c:v>41046.020833301431</c:v>
                </c:pt>
                <c:pt idx="579">
                  <c:v>41046.031249968095</c:v>
                </c:pt>
                <c:pt idx="580">
                  <c:v>41046.041666634752</c:v>
                </c:pt>
                <c:pt idx="581">
                  <c:v>41046.052083301423</c:v>
                </c:pt>
                <c:pt idx="582">
                  <c:v>41046.062499968088</c:v>
                </c:pt>
                <c:pt idx="583">
                  <c:v>41046.072916634752</c:v>
                </c:pt>
                <c:pt idx="584">
                  <c:v>41046.083333301416</c:v>
                </c:pt>
                <c:pt idx="585">
                  <c:v>41046.093749968073</c:v>
                </c:pt>
                <c:pt idx="586">
                  <c:v>41046.104166634737</c:v>
                </c:pt>
                <c:pt idx="587">
                  <c:v>41046.114583301409</c:v>
                </c:pt>
                <c:pt idx="588">
                  <c:v>41046.124999968073</c:v>
                </c:pt>
                <c:pt idx="589">
                  <c:v>41046.13541663473</c:v>
                </c:pt>
                <c:pt idx="590">
                  <c:v>41046.145833301402</c:v>
                </c:pt>
                <c:pt idx="591">
                  <c:v>41046.156249968073</c:v>
                </c:pt>
                <c:pt idx="592">
                  <c:v>41046.166666634723</c:v>
                </c:pt>
                <c:pt idx="593">
                  <c:v>41046.177083301387</c:v>
                </c:pt>
                <c:pt idx="594">
                  <c:v>41046.187499968059</c:v>
                </c:pt>
                <c:pt idx="595">
                  <c:v>41046.197916634716</c:v>
                </c:pt>
                <c:pt idx="596">
                  <c:v>41046.208333301387</c:v>
                </c:pt>
                <c:pt idx="597">
                  <c:v>41046.218749968051</c:v>
                </c:pt>
                <c:pt idx="598">
                  <c:v>41046.229166634701</c:v>
                </c:pt>
                <c:pt idx="599">
                  <c:v>41046.239583301372</c:v>
                </c:pt>
                <c:pt idx="600">
                  <c:v>41046.249999968044</c:v>
                </c:pt>
                <c:pt idx="601">
                  <c:v>41046.260416634701</c:v>
                </c:pt>
                <c:pt idx="602">
                  <c:v>41046.270833301372</c:v>
                </c:pt>
                <c:pt idx="603">
                  <c:v>41046.281249968037</c:v>
                </c:pt>
                <c:pt idx="604">
                  <c:v>41046.291666634686</c:v>
                </c:pt>
                <c:pt idx="605">
                  <c:v>41046.302083301365</c:v>
                </c:pt>
                <c:pt idx="606">
                  <c:v>41046.312499968037</c:v>
                </c:pt>
                <c:pt idx="607">
                  <c:v>41046.322916634694</c:v>
                </c:pt>
                <c:pt idx="608">
                  <c:v>41046.333333301358</c:v>
                </c:pt>
                <c:pt idx="609">
                  <c:v>41046.343749968022</c:v>
                </c:pt>
                <c:pt idx="610">
                  <c:v>41046.354166634686</c:v>
                </c:pt>
                <c:pt idx="611">
                  <c:v>41046.364583301351</c:v>
                </c:pt>
                <c:pt idx="612">
                  <c:v>41046.374999968022</c:v>
                </c:pt>
                <c:pt idx="613">
                  <c:v>41046.385416634679</c:v>
                </c:pt>
                <c:pt idx="614">
                  <c:v>41046.395833301336</c:v>
                </c:pt>
                <c:pt idx="615">
                  <c:v>41046.406249968015</c:v>
                </c:pt>
                <c:pt idx="616">
                  <c:v>41046.416666634672</c:v>
                </c:pt>
                <c:pt idx="617">
                  <c:v>41046.427083301329</c:v>
                </c:pt>
                <c:pt idx="618">
                  <c:v>41046.437499968</c:v>
                </c:pt>
                <c:pt idx="619">
                  <c:v>41046.447916634665</c:v>
                </c:pt>
                <c:pt idx="620">
                  <c:v>41046.458333301336</c:v>
                </c:pt>
                <c:pt idx="621">
                  <c:v>41046.468749967986</c:v>
                </c:pt>
                <c:pt idx="622">
                  <c:v>41046.47916663465</c:v>
                </c:pt>
                <c:pt idx="623">
                  <c:v>41046.489583301322</c:v>
                </c:pt>
                <c:pt idx="624">
                  <c:v>41046.499999967986</c:v>
                </c:pt>
                <c:pt idx="625">
                  <c:v>41046.51041663465</c:v>
                </c:pt>
                <c:pt idx="626">
                  <c:v>41046.520833301314</c:v>
                </c:pt>
                <c:pt idx="627">
                  <c:v>41046.531249967979</c:v>
                </c:pt>
                <c:pt idx="628">
                  <c:v>41046.541666634628</c:v>
                </c:pt>
                <c:pt idx="629">
                  <c:v>41046.552083301307</c:v>
                </c:pt>
                <c:pt idx="630">
                  <c:v>41046.562499967971</c:v>
                </c:pt>
                <c:pt idx="631">
                  <c:v>41046.572916634635</c:v>
                </c:pt>
                <c:pt idx="632">
                  <c:v>41046.5833333013</c:v>
                </c:pt>
                <c:pt idx="633">
                  <c:v>41046.593749967957</c:v>
                </c:pt>
                <c:pt idx="634">
                  <c:v>41046.604166634621</c:v>
                </c:pt>
                <c:pt idx="635">
                  <c:v>41046.614583301285</c:v>
                </c:pt>
                <c:pt idx="636">
                  <c:v>41046.624999967957</c:v>
                </c:pt>
                <c:pt idx="637">
                  <c:v>41046.635416634614</c:v>
                </c:pt>
                <c:pt idx="638">
                  <c:v>41046.645833301285</c:v>
                </c:pt>
                <c:pt idx="639">
                  <c:v>41046.656249967949</c:v>
                </c:pt>
                <c:pt idx="640">
                  <c:v>41046.666666634606</c:v>
                </c:pt>
                <c:pt idx="641">
                  <c:v>41046.677083301271</c:v>
                </c:pt>
                <c:pt idx="642">
                  <c:v>41046.687499967935</c:v>
                </c:pt>
                <c:pt idx="643">
                  <c:v>41046.697916634599</c:v>
                </c:pt>
                <c:pt idx="644">
                  <c:v>41046.708333301271</c:v>
                </c:pt>
                <c:pt idx="645">
                  <c:v>41046.718749967935</c:v>
                </c:pt>
                <c:pt idx="646">
                  <c:v>41046.729166634585</c:v>
                </c:pt>
                <c:pt idx="647">
                  <c:v>41046.739583301249</c:v>
                </c:pt>
                <c:pt idx="648">
                  <c:v>41046.749999967928</c:v>
                </c:pt>
                <c:pt idx="649">
                  <c:v>41046.760416634585</c:v>
                </c:pt>
                <c:pt idx="650">
                  <c:v>41046.770833301256</c:v>
                </c:pt>
                <c:pt idx="651">
                  <c:v>41046.78124996792</c:v>
                </c:pt>
                <c:pt idx="652">
                  <c:v>41046.791666634577</c:v>
                </c:pt>
                <c:pt idx="653">
                  <c:v>41046.802083301242</c:v>
                </c:pt>
                <c:pt idx="654">
                  <c:v>41046.812499967913</c:v>
                </c:pt>
                <c:pt idx="655">
                  <c:v>41046.822916634585</c:v>
                </c:pt>
                <c:pt idx="656">
                  <c:v>41046.833333301234</c:v>
                </c:pt>
                <c:pt idx="657">
                  <c:v>41046.843749967906</c:v>
                </c:pt>
                <c:pt idx="658">
                  <c:v>41046.854166634577</c:v>
                </c:pt>
                <c:pt idx="659">
                  <c:v>41046.864583301234</c:v>
                </c:pt>
                <c:pt idx="660">
                  <c:v>41046.874999967898</c:v>
                </c:pt>
                <c:pt idx="661">
                  <c:v>41046.885416634563</c:v>
                </c:pt>
                <c:pt idx="662">
                  <c:v>41046.895833301227</c:v>
                </c:pt>
                <c:pt idx="663">
                  <c:v>41046.906249967891</c:v>
                </c:pt>
                <c:pt idx="664">
                  <c:v>41046.916666634563</c:v>
                </c:pt>
                <c:pt idx="665">
                  <c:v>41046.927083301212</c:v>
                </c:pt>
                <c:pt idx="666">
                  <c:v>41046.937499967884</c:v>
                </c:pt>
                <c:pt idx="667">
                  <c:v>41046.947916634548</c:v>
                </c:pt>
                <c:pt idx="668">
                  <c:v>41046.958333301212</c:v>
                </c:pt>
                <c:pt idx="669">
                  <c:v>41046.968749967877</c:v>
                </c:pt>
                <c:pt idx="670">
                  <c:v>41046.979166634534</c:v>
                </c:pt>
                <c:pt idx="671">
                  <c:v>41046.989583301205</c:v>
                </c:pt>
                <c:pt idx="672">
                  <c:v>41046.999999967862</c:v>
                </c:pt>
                <c:pt idx="673">
                  <c:v>41047.010416634541</c:v>
                </c:pt>
                <c:pt idx="674">
                  <c:v>41047.020833301198</c:v>
                </c:pt>
                <c:pt idx="675">
                  <c:v>41047.031249967855</c:v>
                </c:pt>
                <c:pt idx="676">
                  <c:v>41047.041666634526</c:v>
                </c:pt>
                <c:pt idx="677">
                  <c:v>41047.052083301191</c:v>
                </c:pt>
                <c:pt idx="678">
                  <c:v>41047.062499967855</c:v>
                </c:pt>
                <c:pt idx="679">
                  <c:v>41047.072916634519</c:v>
                </c:pt>
                <c:pt idx="680">
                  <c:v>41047.083333301183</c:v>
                </c:pt>
                <c:pt idx="681">
                  <c:v>41047.093749967833</c:v>
                </c:pt>
                <c:pt idx="682">
                  <c:v>41047.104166634505</c:v>
                </c:pt>
                <c:pt idx="683">
                  <c:v>41047.114583301183</c:v>
                </c:pt>
                <c:pt idx="684">
                  <c:v>41047.124999967833</c:v>
                </c:pt>
                <c:pt idx="685">
                  <c:v>41047.135416634505</c:v>
                </c:pt>
                <c:pt idx="686">
                  <c:v>41047.145833301169</c:v>
                </c:pt>
                <c:pt idx="687">
                  <c:v>41047.156249967833</c:v>
                </c:pt>
                <c:pt idx="688">
                  <c:v>41047.16666663449</c:v>
                </c:pt>
                <c:pt idx="689">
                  <c:v>41047.177083301154</c:v>
                </c:pt>
                <c:pt idx="690">
                  <c:v>41047.187499967826</c:v>
                </c:pt>
                <c:pt idx="691">
                  <c:v>41047.197916634483</c:v>
                </c:pt>
                <c:pt idx="692">
                  <c:v>41047.208333301161</c:v>
                </c:pt>
                <c:pt idx="693">
                  <c:v>41047.218749967811</c:v>
                </c:pt>
                <c:pt idx="694">
                  <c:v>41047.229166634468</c:v>
                </c:pt>
                <c:pt idx="695">
                  <c:v>41047.23958330114</c:v>
                </c:pt>
                <c:pt idx="696">
                  <c:v>41047.249999967804</c:v>
                </c:pt>
                <c:pt idx="697">
                  <c:v>41047.260416634475</c:v>
                </c:pt>
                <c:pt idx="698">
                  <c:v>41047.27083330114</c:v>
                </c:pt>
                <c:pt idx="699">
                  <c:v>41047.281249967804</c:v>
                </c:pt>
                <c:pt idx="700">
                  <c:v>41047.291666634454</c:v>
                </c:pt>
                <c:pt idx="701">
                  <c:v>41047.302083301132</c:v>
                </c:pt>
                <c:pt idx="702">
                  <c:v>41047.312499967797</c:v>
                </c:pt>
                <c:pt idx="703">
                  <c:v>41047.322916634461</c:v>
                </c:pt>
                <c:pt idx="704">
                  <c:v>41047.333333301132</c:v>
                </c:pt>
                <c:pt idx="705">
                  <c:v>41047.343749967782</c:v>
                </c:pt>
                <c:pt idx="706">
                  <c:v>41047.354166634461</c:v>
                </c:pt>
                <c:pt idx="707">
                  <c:v>41047.364583301118</c:v>
                </c:pt>
                <c:pt idx="708">
                  <c:v>41047.374999967782</c:v>
                </c:pt>
                <c:pt idx="709">
                  <c:v>41047.385416634446</c:v>
                </c:pt>
                <c:pt idx="710">
                  <c:v>41047.395833301111</c:v>
                </c:pt>
                <c:pt idx="711">
                  <c:v>41047.406249967782</c:v>
                </c:pt>
                <c:pt idx="712">
                  <c:v>41047.416666634439</c:v>
                </c:pt>
                <c:pt idx="713">
                  <c:v>41047.427083301096</c:v>
                </c:pt>
                <c:pt idx="714">
                  <c:v>41047.43749996776</c:v>
                </c:pt>
                <c:pt idx="715">
                  <c:v>41047.447916634432</c:v>
                </c:pt>
                <c:pt idx="716">
                  <c:v>41047.458333301103</c:v>
                </c:pt>
                <c:pt idx="717">
                  <c:v>41047.468749967753</c:v>
                </c:pt>
                <c:pt idx="718">
                  <c:v>41047.479166634424</c:v>
                </c:pt>
                <c:pt idx="719">
                  <c:v>41047.489583301089</c:v>
                </c:pt>
                <c:pt idx="720">
                  <c:v>41047.499999967746</c:v>
                </c:pt>
                <c:pt idx="721">
                  <c:v>41047.510416634417</c:v>
                </c:pt>
                <c:pt idx="722">
                  <c:v>41047.520833301081</c:v>
                </c:pt>
                <c:pt idx="723">
                  <c:v>41047.531249967738</c:v>
                </c:pt>
                <c:pt idx="724">
                  <c:v>41047.541666634403</c:v>
                </c:pt>
                <c:pt idx="725">
                  <c:v>41047.552083301081</c:v>
                </c:pt>
                <c:pt idx="726">
                  <c:v>41047.562499967731</c:v>
                </c:pt>
                <c:pt idx="727">
                  <c:v>41047.572916634403</c:v>
                </c:pt>
                <c:pt idx="728">
                  <c:v>41047.583333301067</c:v>
                </c:pt>
                <c:pt idx="729">
                  <c:v>41047.593749967717</c:v>
                </c:pt>
                <c:pt idx="730">
                  <c:v>41047.604166634388</c:v>
                </c:pt>
                <c:pt idx="731">
                  <c:v>41047.61458330106</c:v>
                </c:pt>
                <c:pt idx="732">
                  <c:v>41047.624999967724</c:v>
                </c:pt>
                <c:pt idx="733">
                  <c:v>41047.635416634381</c:v>
                </c:pt>
                <c:pt idx="734">
                  <c:v>41047.645833301052</c:v>
                </c:pt>
                <c:pt idx="735">
                  <c:v>41047.656249967717</c:v>
                </c:pt>
                <c:pt idx="736">
                  <c:v>41047.666666634374</c:v>
                </c:pt>
                <c:pt idx="737">
                  <c:v>41047.677083301038</c:v>
                </c:pt>
                <c:pt idx="738">
                  <c:v>41047.687499967702</c:v>
                </c:pt>
                <c:pt idx="739">
                  <c:v>41047.697916634374</c:v>
                </c:pt>
                <c:pt idx="740">
                  <c:v>41047.708333301038</c:v>
                </c:pt>
                <c:pt idx="741">
                  <c:v>41047.718749967695</c:v>
                </c:pt>
                <c:pt idx="742">
                  <c:v>41047.729166634352</c:v>
                </c:pt>
                <c:pt idx="743">
                  <c:v>41047.739583301023</c:v>
                </c:pt>
                <c:pt idx="744">
                  <c:v>41047.749999967687</c:v>
                </c:pt>
                <c:pt idx="745">
                  <c:v>41047.760416634352</c:v>
                </c:pt>
                <c:pt idx="746">
                  <c:v>41047.770833301023</c:v>
                </c:pt>
                <c:pt idx="747">
                  <c:v>41047.78124996768</c:v>
                </c:pt>
                <c:pt idx="748">
                  <c:v>41047.791666634337</c:v>
                </c:pt>
                <c:pt idx="749">
                  <c:v>41047.802083301016</c:v>
                </c:pt>
                <c:pt idx="750">
                  <c:v>41047.81249996768</c:v>
                </c:pt>
                <c:pt idx="751">
                  <c:v>41047.822916634344</c:v>
                </c:pt>
                <c:pt idx="752">
                  <c:v>41047.833333301009</c:v>
                </c:pt>
                <c:pt idx="753">
                  <c:v>41047.843749967666</c:v>
                </c:pt>
                <c:pt idx="754">
                  <c:v>41047.854166634337</c:v>
                </c:pt>
                <c:pt idx="755">
                  <c:v>41047.864583301001</c:v>
                </c:pt>
                <c:pt idx="756">
                  <c:v>41047.874999967666</c:v>
                </c:pt>
                <c:pt idx="757">
                  <c:v>41047.88541663433</c:v>
                </c:pt>
                <c:pt idx="758">
                  <c:v>41047.895833301001</c:v>
                </c:pt>
                <c:pt idx="759">
                  <c:v>41047.906249967658</c:v>
                </c:pt>
                <c:pt idx="760">
                  <c:v>41047.916666634323</c:v>
                </c:pt>
                <c:pt idx="761">
                  <c:v>41047.927083300987</c:v>
                </c:pt>
                <c:pt idx="762">
                  <c:v>41047.937499967644</c:v>
                </c:pt>
                <c:pt idx="763">
                  <c:v>41047.947916634315</c:v>
                </c:pt>
                <c:pt idx="764">
                  <c:v>41047.958333300994</c:v>
                </c:pt>
                <c:pt idx="765">
                  <c:v>41047.968749967637</c:v>
                </c:pt>
                <c:pt idx="766">
                  <c:v>41047.979166634301</c:v>
                </c:pt>
                <c:pt idx="767">
                  <c:v>41047.98958330098</c:v>
                </c:pt>
              </c:numCache>
            </c:numRef>
          </c:cat>
          <c:val>
            <c:numRef>
              <c:f>Sum!$F$2:$F$768</c:f>
              <c:numCache>
                <c:formatCode>General</c:formatCode>
                <c:ptCount val="767"/>
                <c:pt idx="0">
                  <c:v>9580.7000000000007</c:v>
                </c:pt>
                <c:pt idx="1">
                  <c:v>9568.7000000000007</c:v>
                </c:pt>
                <c:pt idx="2">
                  <c:v>9555.7000000000007</c:v>
                </c:pt>
                <c:pt idx="3">
                  <c:v>9495.6</c:v>
                </c:pt>
                <c:pt idx="4">
                  <c:v>9434.6</c:v>
                </c:pt>
                <c:pt idx="5">
                  <c:v>9374.6</c:v>
                </c:pt>
                <c:pt idx="6">
                  <c:v>9313.6</c:v>
                </c:pt>
                <c:pt idx="7">
                  <c:v>9135.2000000000007</c:v>
                </c:pt>
                <c:pt idx="8">
                  <c:v>9058.2000000000007</c:v>
                </c:pt>
                <c:pt idx="9">
                  <c:v>8980.2000000000007</c:v>
                </c:pt>
                <c:pt idx="10">
                  <c:v>8902.2000000000007</c:v>
                </c:pt>
                <c:pt idx="11">
                  <c:v>8538</c:v>
                </c:pt>
                <c:pt idx="12">
                  <c:v>8465</c:v>
                </c:pt>
                <c:pt idx="13">
                  <c:v>8393</c:v>
                </c:pt>
                <c:pt idx="14">
                  <c:v>8319</c:v>
                </c:pt>
                <c:pt idx="15">
                  <c:v>8046.4</c:v>
                </c:pt>
                <c:pt idx="16">
                  <c:v>7985.4</c:v>
                </c:pt>
                <c:pt idx="17">
                  <c:v>7924.4</c:v>
                </c:pt>
                <c:pt idx="18">
                  <c:v>7866.7</c:v>
                </c:pt>
                <c:pt idx="19">
                  <c:v>7725.1</c:v>
                </c:pt>
                <c:pt idx="20">
                  <c:v>7670.4000000000005</c:v>
                </c:pt>
                <c:pt idx="21">
                  <c:v>7615.6</c:v>
                </c:pt>
                <c:pt idx="22">
                  <c:v>7628.9000000000005</c:v>
                </c:pt>
                <c:pt idx="23">
                  <c:v>7877.7000000000007</c:v>
                </c:pt>
                <c:pt idx="24">
                  <c:v>7985.5</c:v>
                </c:pt>
                <c:pt idx="25">
                  <c:v>8100.6</c:v>
                </c:pt>
                <c:pt idx="26">
                  <c:v>8366.7000000000007</c:v>
                </c:pt>
                <c:pt idx="27">
                  <c:v>8979.2999999999975</c:v>
                </c:pt>
                <c:pt idx="28">
                  <c:v>9400.9</c:v>
                </c:pt>
                <c:pt idx="29">
                  <c:v>9830.4</c:v>
                </c:pt>
                <c:pt idx="30">
                  <c:v>10501.4</c:v>
                </c:pt>
                <c:pt idx="31">
                  <c:v>11756.5</c:v>
                </c:pt>
                <c:pt idx="32">
                  <c:v>12631.2</c:v>
                </c:pt>
                <c:pt idx="33">
                  <c:v>13520.9</c:v>
                </c:pt>
                <c:pt idx="34">
                  <c:v>14401.9</c:v>
                </c:pt>
                <c:pt idx="35">
                  <c:v>15904.4</c:v>
                </c:pt>
                <c:pt idx="36">
                  <c:v>16889.2</c:v>
                </c:pt>
                <c:pt idx="37">
                  <c:v>17917.900000000001</c:v>
                </c:pt>
                <c:pt idx="38">
                  <c:v>18846.599999999995</c:v>
                </c:pt>
                <c:pt idx="39">
                  <c:v>20354.400000000001</c:v>
                </c:pt>
                <c:pt idx="40">
                  <c:v>21189.8</c:v>
                </c:pt>
                <c:pt idx="41">
                  <c:v>22020.1</c:v>
                </c:pt>
                <c:pt idx="42">
                  <c:v>22754.100000000002</c:v>
                </c:pt>
                <c:pt idx="43">
                  <c:v>24028.5</c:v>
                </c:pt>
                <c:pt idx="44">
                  <c:v>24678.799999999996</c:v>
                </c:pt>
                <c:pt idx="45">
                  <c:v>25265.300000000003</c:v>
                </c:pt>
                <c:pt idx="46">
                  <c:v>25702.5</c:v>
                </c:pt>
                <c:pt idx="47">
                  <c:v>26277.9</c:v>
                </c:pt>
                <c:pt idx="48">
                  <c:v>26567.5</c:v>
                </c:pt>
                <c:pt idx="49">
                  <c:v>26836.400000000001</c:v>
                </c:pt>
                <c:pt idx="50">
                  <c:v>26923.800000000003</c:v>
                </c:pt>
                <c:pt idx="51">
                  <c:v>27139.7</c:v>
                </c:pt>
                <c:pt idx="52">
                  <c:v>27109.5</c:v>
                </c:pt>
                <c:pt idx="53">
                  <c:v>27056.400000000001</c:v>
                </c:pt>
                <c:pt idx="54">
                  <c:v>26890.100000000002</c:v>
                </c:pt>
                <c:pt idx="55">
                  <c:v>26802.6</c:v>
                </c:pt>
                <c:pt idx="56">
                  <c:v>26505.9</c:v>
                </c:pt>
                <c:pt idx="57">
                  <c:v>26183.9</c:v>
                </c:pt>
                <c:pt idx="58">
                  <c:v>25761.800000000003</c:v>
                </c:pt>
                <c:pt idx="59">
                  <c:v>25344.2</c:v>
                </c:pt>
                <c:pt idx="60">
                  <c:v>24824.9</c:v>
                </c:pt>
                <c:pt idx="61">
                  <c:v>24270.2</c:v>
                </c:pt>
                <c:pt idx="62">
                  <c:v>23601.200000000001</c:v>
                </c:pt>
                <c:pt idx="63">
                  <c:v>22821.8</c:v>
                </c:pt>
                <c:pt idx="64">
                  <c:v>22021.8</c:v>
                </c:pt>
                <c:pt idx="65">
                  <c:v>21224.799999999996</c:v>
                </c:pt>
                <c:pt idx="66">
                  <c:v>20392.099999999995</c:v>
                </c:pt>
                <c:pt idx="67">
                  <c:v>19290.7</c:v>
                </c:pt>
                <c:pt idx="68">
                  <c:v>18407.900000000001</c:v>
                </c:pt>
                <c:pt idx="69">
                  <c:v>17526.599999999995</c:v>
                </c:pt>
                <c:pt idx="70">
                  <c:v>16716.400000000001</c:v>
                </c:pt>
                <c:pt idx="71">
                  <c:v>15603.7</c:v>
                </c:pt>
                <c:pt idx="72">
                  <c:v>14868.099999999997</c:v>
                </c:pt>
                <c:pt idx="73">
                  <c:v>14065.2</c:v>
                </c:pt>
                <c:pt idx="74">
                  <c:v>13380.7</c:v>
                </c:pt>
                <c:pt idx="75">
                  <c:v>12114.5</c:v>
                </c:pt>
                <c:pt idx="76">
                  <c:v>11591.4</c:v>
                </c:pt>
                <c:pt idx="77">
                  <c:v>11148.900000000001</c:v>
                </c:pt>
                <c:pt idx="78">
                  <c:v>10838.2</c:v>
                </c:pt>
                <c:pt idx="79">
                  <c:v>9983.7999999999975</c:v>
                </c:pt>
                <c:pt idx="80">
                  <c:v>9747.2999999999975</c:v>
                </c:pt>
                <c:pt idx="81">
                  <c:v>9558.7000000000007</c:v>
                </c:pt>
                <c:pt idx="82">
                  <c:v>9459.6</c:v>
                </c:pt>
                <c:pt idx="83">
                  <c:v>8812.6999999999953</c:v>
                </c:pt>
                <c:pt idx="84">
                  <c:v>8848.5999999999949</c:v>
                </c:pt>
                <c:pt idx="85">
                  <c:v>8895.7999999999975</c:v>
                </c:pt>
                <c:pt idx="86">
                  <c:v>8956.7999999999975</c:v>
                </c:pt>
                <c:pt idx="87">
                  <c:v>8780.6</c:v>
                </c:pt>
                <c:pt idx="88">
                  <c:v>8845.6</c:v>
                </c:pt>
                <c:pt idx="89">
                  <c:v>8910.6</c:v>
                </c:pt>
                <c:pt idx="90">
                  <c:v>8974.6</c:v>
                </c:pt>
                <c:pt idx="91">
                  <c:v>8699.6</c:v>
                </c:pt>
                <c:pt idx="92">
                  <c:v>8726.6</c:v>
                </c:pt>
                <c:pt idx="93">
                  <c:v>8754.6</c:v>
                </c:pt>
                <c:pt idx="94">
                  <c:v>8780.6</c:v>
                </c:pt>
                <c:pt idx="95">
                  <c:v>9198.2999999999975</c:v>
                </c:pt>
                <c:pt idx="96">
                  <c:v>9180.2999999999975</c:v>
                </c:pt>
                <c:pt idx="97">
                  <c:v>9161.2999999999975</c:v>
                </c:pt>
                <c:pt idx="98">
                  <c:v>9143.2999999999975</c:v>
                </c:pt>
                <c:pt idx="99">
                  <c:v>9019.5</c:v>
                </c:pt>
                <c:pt idx="100">
                  <c:v>8982.5</c:v>
                </c:pt>
                <c:pt idx="101">
                  <c:v>8943.5</c:v>
                </c:pt>
                <c:pt idx="102">
                  <c:v>8906.5</c:v>
                </c:pt>
                <c:pt idx="103">
                  <c:v>8740.7999999999975</c:v>
                </c:pt>
                <c:pt idx="104">
                  <c:v>8682.7999999999975</c:v>
                </c:pt>
                <c:pt idx="105">
                  <c:v>8626.7999999999975</c:v>
                </c:pt>
                <c:pt idx="106">
                  <c:v>8570.7999999999975</c:v>
                </c:pt>
                <c:pt idx="107">
                  <c:v>8376.5</c:v>
                </c:pt>
                <c:pt idx="108">
                  <c:v>8326.5</c:v>
                </c:pt>
                <c:pt idx="109">
                  <c:v>8276.5</c:v>
                </c:pt>
                <c:pt idx="110">
                  <c:v>8226.5</c:v>
                </c:pt>
                <c:pt idx="111">
                  <c:v>8217.5</c:v>
                </c:pt>
                <c:pt idx="112">
                  <c:v>8193.5</c:v>
                </c:pt>
                <c:pt idx="113">
                  <c:v>8169.5</c:v>
                </c:pt>
                <c:pt idx="114">
                  <c:v>8149.5</c:v>
                </c:pt>
                <c:pt idx="115">
                  <c:v>7978.2</c:v>
                </c:pt>
                <c:pt idx="116">
                  <c:v>8012</c:v>
                </c:pt>
                <c:pt idx="117">
                  <c:v>8046</c:v>
                </c:pt>
                <c:pt idx="118">
                  <c:v>8126.6000000000013</c:v>
                </c:pt>
                <c:pt idx="119">
                  <c:v>8124.6</c:v>
                </c:pt>
                <c:pt idx="120">
                  <c:v>8293.6</c:v>
                </c:pt>
                <c:pt idx="121">
                  <c:v>8470.8000000000011</c:v>
                </c:pt>
                <c:pt idx="122">
                  <c:v>8733.8000000000011</c:v>
                </c:pt>
                <c:pt idx="123">
                  <c:v>9131.4</c:v>
                </c:pt>
                <c:pt idx="124">
                  <c:v>9510.7999999999975</c:v>
                </c:pt>
                <c:pt idx="125">
                  <c:v>9896.2000000000007</c:v>
                </c:pt>
                <c:pt idx="126">
                  <c:v>10376.5</c:v>
                </c:pt>
                <c:pt idx="127">
                  <c:v>11331.3</c:v>
                </c:pt>
                <c:pt idx="128">
                  <c:v>11905.8</c:v>
                </c:pt>
                <c:pt idx="129">
                  <c:v>12468.9</c:v>
                </c:pt>
                <c:pt idx="130">
                  <c:v>13060.8</c:v>
                </c:pt>
                <c:pt idx="131">
                  <c:v>14372.1</c:v>
                </c:pt>
                <c:pt idx="132">
                  <c:v>14997</c:v>
                </c:pt>
                <c:pt idx="133">
                  <c:v>15659.8</c:v>
                </c:pt>
                <c:pt idx="134">
                  <c:v>16300.8</c:v>
                </c:pt>
                <c:pt idx="135">
                  <c:v>17566.7</c:v>
                </c:pt>
                <c:pt idx="136">
                  <c:v>18198.5</c:v>
                </c:pt>
                <c:pt idx="137">
                  <c:v>18827.599999999995</c:v>
                </c:pt>
                <c:pt idx="138">
                  <c:v>19416.800000000003</c:v>
                </c:pt>
                <c:pt idx="139">
                  <c:v>20386.599999999995</c:v>
                </c:pt>
                <c:pt idx="140">
                  <c:v>20912.3</c:v>
                </c:pt>
                <c:pt idx="141">
                  <c:v>21427.300000000003</c:v>
                </c:pt>
                <c:pt idx="142">
                  <c:v>21878.2</c:v>
                </c:pt>
                <c:pt idx="143">
                  <c:v>22645.800000000003</c:v>
                </c:pt>
                <c:pt idx="144">
                  <c:v>22987.5</c:v>
                </c:pt>
                <c:pt idx="145">
                  <c:v>23304.1</c:v>
                </c:pt>
                <c:pt idx="146">
                  <c:v>23539.5</c:v>
                </c:pt>
                <c:pt idx="147">
                  <c:v>23965.5</c:v>
                </c:pt>
                <c:pt idx="148">
                  <c:v>24107.600000000002</c:v>
                </c:pt>
                <c:pt idx="149">
                  <c:v>24230</c:v>
                </c:pt>
                <c:pt idx="150">
                  <c:v>24269.5</c:v>
                </c:pt>
                <c:pt idx="151">
                  <c:v>24500.800000000003</c:v>
                </c:pt>
                <c:pt idx="152">
                  <c:v>24476.1</c:v>
                </c:pt>
                <c:pt idx="153">
                  <c:v>24429.599999999995</c:v>
                </c:pt>
                <c:pt idx="154">
                  <c:v>24299.300000000003</c:v>
                </c:pt>
                <c:pt idx="155">
                  <c:v>24221.4</c:v>
                </c:pt>
                <c:pt idx="156">
                  <c:v>24039.200000000001</c:v>
                </c:pt>
                <c:pt idx="157">
                  <c:v>23802.799999999996</c:v>
                </c:pt>
                <c:pt idx="158">
                  <c:v>23496.6</c:v>
                </c:pt>
                <c:pt idx="159">
                  <c:v>23043.7</c:v>
                </c:pt>
                <c:pt idx="160">
                  <c:v>22606.9</c:v>
                </c:pt>
                <c:pt idx="161">
                  <c:v>22155.7</c:v>
                </c:pt>
                <c:pt idx="162">
                  <c:v>21648.9</c:v>
                </c:pt>
                <c:pt idx="163">
                  <c:v>20930.400000000001</c:v>
                </c:pt>
                <c:pt idx="164">
                  <c:v>20338.400000000001</c:v>
                </c:pt>
                <c:pt idx="165">
                  <c:v>19727.599999999995</c:v>
                </c:pt>
                <c:pt idx="166">
                  <c:v>19101.099999999995</c:v>
                </c:pt>
                <c:pt idx="167">
                  <c:v>18117.300000000003</c:v>
                </c:pt>
                <c:pt idx="168">
                  <c:v>17420.099999999995</c:v>
                </c:pt>
                <c:pt idx="169">
                  <c:v>16684.900000000001</c:v>
                </c:pt>
                <c:pt idx="170">
                  <c:v>15948.400000000001</c:v>
                </c:pt>
                <c:pt idx="171">
                  <c:v>14551.5</c:v>
                </c:pt>
                <c:pt idx="172">
                  <c:v>13857.300000000001</c:v>
                </c:pt>
                <c:pt idx="173">
                  <c:v>13244.7</c:v>
                </c:pt>
                <c:pt idx="174">
                  <c:v>12753.6</c:v>
                </c:pt>
                <c:pt idx="175">
                  <c:v>11398.9</c:v>
                </c:pt>
                <c:pt idx="176">
                  <c:v>10921.5</c:v>
                </c:pt>
                <c:pt idx="177">
                  <c:v>10532.9</c:v>
                </c:pt>
                <c:pt idx="178">
                  <c:v>10252.299999999997</c:v>
                </c:pt>
                <c:pt idx="179">
                  <c:v>9122.8000000000011</c:v>
                </c:pt>
                <c:pt idx="180">
                  <c:v>8964.7000000000007</c:v>
                </c:pt>
                <c:pt idx="181">
                  <c:v>8825.6</c:v>
                </c:pt>
                <c:pt idx="182">
                  <c:v>8705.6</c:v>
                </c:pt>
                <c:pt idx="183">
                  <c:v>7988.8</c:v>
                </c:pt>
                <c:pt idx="184">
                  <c:v>7924.8</c:v>
                </c:pt>
                <c:pt idx="185">
                  <c:v>7860.8</c:v>
                </c:pt>
                <c:pt idx="186">
                  <c:v>7796.8</c:v>
                </c:pt>
                <c:pt idx="187">
                  <c:v>7313</c:v>
                </c:pt>
                <c:pt idx="188">
                  <c:v>7286</c:v>
                </c:pt>
                <c:pt idx="189">
                  <c:v>7259</c:v>
                </c:pt>
                <c:pt idx="190">
                  <c:v>7231</c:v>
                </c:pt>
                <c:pt idx="191">
                  <c:v>6429.4</c:v>
                </c:pt>
                <c:pt idx="192">
                  <c:v>6377.4</c:v>
                </c:pt>
                <c:pt idx="193">
                  <c:v>6325.4</c:v>
                </c:pt>
                <c:pt idx="194">
                  <c:v>6274.4</c:v>
                </c:pt>
                <c:pt idx="195">
                  <c:v>5930.7</c:v>
                </c:pt>
                <c:pt idx="196">
                  <c:v>5874.7</c:v>
                </c:pt>
                <c:pt idx="197">
                  <c:v>5818.7</c:v>
                </c:pt>
                <c:pt idx="198">
                  <c:v>5764.7</c:v>
                </c:pt>
                <c:pt idx="199">
                  <c:v>5524.6</c:v>
                </c:pt>
                <c:pt idx="200">
                  <c:v>5454.6</c:v>
                </c:pt>
                <c:pt idx="201">
                  <c:v>5381.6</c:v>
                </c:pt>
                <c:pt idx="202">
                  <c:v>5310.6</c:v>
                </c:pt>
                <c:pt idx="203">
                  <c:v>5095.7</c:v>
                </c:pt>
                <c:pt idx="204">
                  <c:v>5020.7</c:v>
                </c:pt>
                <c:pt idx="205">
                  <c:v>4945.7</c:v>
                </c:pt>
                <c:pt idx="206">
                  <c:v>4871.7</c:v>
                </c:pt>
                <c:pt idx="207">
                  <c:v>4671.4000000000005</c:v>
                </c:pt>
                <c:pt idx="208">
                  <c:v>4603.4000000000005</c:v>
                </c:pt>
                <c:pt idx="209">
                  <c:v>4533.4000000000005</c:v>
                </c:pt>
                <c:pt idx="210">
                  <c:v>4470.6000000000013</c:v>
                </c:pt>
                <c:pt idx="211">
                  <c:v>4226.1000000000004</c:v>
                </c:pt>
                <c:pt idx="212">
                  <c:v>4205.3</c:v>
                </c:pt>
                <c:pt idx="213">
                  <c:v>4189.6000000000004</c:v>
                </c:pt>
                <c:pt idx="214">
                  <c:v>4277.3</c:v>
                </c:pt>
                <c:pt idx="215">
                  <c:v>4300.5</c:v>
                </c:pt>
                <c:pt idx="216">
                  <c:v>4429.6000000000004</c:v>
                </c:pt>
                <c:pt idx="217">
                  <c:v>4614.9000000000005</c:v>
                </c:pt>
                <c:pt idx="218">
                  <c:v>4996.5</c:v>
                </c:pt>
                <c:pt idx="219">
                  <c:v>5510.1</c:v>
                </c:pt>
                <c:pt idx="220">
                  <c:v>6158.7000000000007</c:v>
                </c:pt>
                <c:pt idx="221">
                  <c:v>6749.1</c:v>
                </c:pt>
                <c:pt idx="222">
                  <c:v>7651.9000000000005</c:v>
                </c:pt>
                <c:pt idx="223">
                  <c:v>8370.1</c:v>
                </c:pt>
                <c:pt idx="224">
                  <c:v>9271.2999999999975</c:v>
                </c:pt>
                <c:pt idx="225">
                  <c:v>10262.9</c:v>
                </c:pt>
                <c:pt idx="226">
                  <c:v>11137.1</c:v>
                </c:pt>
                <c:pt idx="227">
                  <c:v>12102.4</c:v>
                </c:pt>
                <c:pt idx="228">
                  <c:v>13123.5</c:v>
                </c:pt>
                <c:pt idx="229">
                  <c:v>14160</c:v>
                </c:pt>
                <c:pt idx="230">
                  <c:v>15037.4</c:v>
                </c:pt>
                <c:pt idx="231">
                  <c:v>15790.3</c:v>
                </c:pt>
                <c:pt idx="232">
                  <c:v>16537</c:v>
                </c:pt>
                <c:pt idx="233">
                  <c:v>17291.7</c:v>
                </c:pt>
                <c:pt idx="234">
                  <c:v>17914.099999999995</c:v>
                </c:pt>
                <c:pt idx="235">
                  <c:v>18415.7</c:v>
                </c:pt>
                <c:pt idx="236">
                  <c:v>18845</c:v>
                </c:pt>
                <c:pt idx="237">
                  <c:v>19241.900000000001</c:v>
                </c:pt>
                <c:pt idx="238">
                  <c:v>19511.2</c:v>
                </c:pt>
                <c:pt idx="239">
                  <c:v>19547.199999999993</c:v>
                </c:pt>
                <c:pt idx="240">
                  <c:v>19632.3</c:v>
                </c:pt>
                <c:pt idx="241">
                  <c:v>19727.599999999995</c:v>
                </c:pt>
                <c:pt idx="242">
                  <c:v>19769.699999999993</c:v>
                </c:pt>
                <c:pt idx="243">
                  <c:v>19727</c:v>
                </c:pt>
                <c:pt idx="244">
                  <c:v>19727.099999999995</c:v>
                </c:pt>
                <c:pt idx="245">
                  <c:v>19707.7</c:v>
                </c:pt>
                <c:pt idx="246">
                  <c:v>19597.8</c:v>
                </c:pt>
                <c:pt idx="247">
                  <c:v>19361.399999999994</c:v>
                </c:pt>
                <c:pt idx="248">
                  <c:v>19115.399999999994</c:v>
                </c:pt>
                <c:pt idx="249">
                  <c:v>18833.899999999994</c:v>
                </c:pt>
                <c:pt idx="250">
                  <c:v>18450.3</c:v>
                </c:pt>
                <c:pt idx="251">
                  <c:v>18035.599999999995</c:v>
                </c:pt>
                <c:pt idx="252">
                  <c:v>17582.5</c:v>
                </c:pt>
                <c:pt idx="253">
                  <c:v>17080.099999999995</c:v>
                </c:pt>
                <c:pt idx="254">
                  <c:v>16489.3</c:v>
                </c:pt>
                <c:pt idx="255">
                  <c:v>15670.8</c:v>
                </c:pt>
                <c:pt idx="256">
                  <c:v>14884.400000000001</c:v>
                </c:pt>
                <c:pt idx="257">
                  <c:v>14089.2</c:v>
                </c:pt>
                <c:pt idx="258">
                  <c:v>13251.800000000001</c:v>
                </c:pt>
                <c:pt idx="259">
                  <c:v>12261.699999999997</c:v>
                </c:pt>
                <c:pt idx="260">
                  <c:v>11375.9</c:v>
                </c:pt>
                <c:pt idx="261">
                  <c:v>10484.299999999997</c:v>
                </c:pt>
                <c:pt idx="262">
                  <c:v>9581.5999999999949</c:v>
                </c:pt>
                <c:pt idx="263">
                  <c:v>8613.7000000000007</c:v>
                </c:pt>
                <c:pt idx="264">
                  <c:v>7701.3</c:v>
                </c:pt>
                <c:pt idx="265">
                  <c:v>6763.8</c:v>
                </c:pt>
                <c:pt idx="266">
                  <c:v>5835.9</c:v>
                </c:pt>
                <c:pt idx="267">
                  <c:v>4961.7</c:v>
                </c:pt>
                <c:pt idx="268">
                  <c:v>4181.7</c:v>
                </c:pt>
                <c:pt idx="269">
                  <c:v>3520.8999999999996</c:v>
                </c:pt>
                <c:pt idx="270">
                  <c:v>3011.2</c:v>
                </c:pt>
                <c:pt idx="271">
                  <c:v>2285.8000000000002</c:v>
                </c:pt>
                <c:pt idx="272">
                  <c:v>1799.8000000000002</c:v>
                </c:pt>
                <c:pt idx="273">
                  <c:v>1436</c:v>
                </c:pt>
                <c:pt idx="274">
                  <c:v>1221.3</c:v>
                </c:pt>
                <c:pt idx="275">
                  <c:v>948.4</c:v>
                </c:pt>
                <c:pt idx="276">
                  <c:v>879.8</c:v>
                </c:pt>
                <c:pt idx="277">
                  <c:v>832</c:v>
                </c:pt>
                <c:pt idx="278">
                  <c:v>802</c:v>
                </c:pt>
                <c:pt idx="279">
                  <c:v>741.1</c:v>
                </c:pt>
                <c:pt idx="280">
                  <c:v>736.1</c:v>
                </c:pt>
                <c:pt idx="281">
                  <c:v>731.1</c:v>
                </c:pt>
                <c:pt idx="282">
                  <c:v>725.1</c:v>
                </c:pt>
                <c:pt idx="283">
                  <c:v>891</c:v>
                </c:pt>
                <c:pt idx="284">
                  <c:v>896</c:v>
                </c:pt>
                <c:pt idx="285">
                  <c:v>901</c:v>
                </c:pt>
                <c:pt idx="286">
                  <c:v>906</c:v>
                </c:pt>
                <c:pt idx="287">
                  <c:v>1181.3</c:v>
                </c:pt>
                <c:pt idx="288">
                  <c:v>1191.3</c:v>
                </c:pt>
                <c:pt idx="289">
                  <c:v>1200.3</c:v>
                </c:pt>
                <c:pt idx="290">
                  <c:v>1209.3</c:v>
                </c:pt>
                <c:pt idx="291">
                  <c:v>1470.5</c:v>
                </c:pt>
                <c:pt idx="292">
                  <c:v>1484.5</c:v>
                </c:pt>
                <c:pt idx="293">
                  <c:v>1497.5</c:v>
                </c:pt>
                <c:pt idx="294">
                  <c:v>1511.5</c:v>
                </c:pt>
                <c:pt idx="295">
                  <c:v>1820.8</c:v>
                </c:pt>
                <c:pt idx="296">
                  <c:v>1846.8</c:v>
                </c:pt>
                <c:pt idx="297">
                  <c:v>1871.8</c:v>
                </c:pt>
                <c:pt idx="298">
                  <c:v>1897.8</c:v>
                </c:pt>
                <c:pt idx="299">
                  <c:v>2155.1999999999998</c:v>
                </c:pt>
                <c:pt idx="300">
                  <c:v>2187.1999999999998</c:v>
                </c:pt>
                <c:pt idx="301">
                  <c:v>2219.1999999999998</c:v>
                </c:pt>
                <c:pt idx="302">
                  <c:v>2251.1999999999998</c:v>
                </c:pt>
                <c:pt idx="303">
                  <c:v>2576</c:v>
                </c:pt>
                <c:pt idx="304">
                  <c:v>2609</c:v>
                </c:pt>
                <c:pt idx="305">
                  <c:v>2643</c:v>
                </c:pt>
                <c:pt idx="306">
                  <c:v>2687</c:v>
                </c:pt>
                <c:pt idx="307">
                  <c:v>2965.8</c:v>
                </c:pt>
                <c:pt idx="308">
                  <c:v>2992.8</c:v>
                </c:pt>
                <c:pt idx="309">
                  <c:v>3022.8</c:v>
                </c:pt>
                <c:pt idx="310">
                  <c:v>3167.4</c:v>
                </c:pt>
                <c:pt idx="311">
                  <c:v>3689.4</c:v>
                </c:pt>
                <c:pt idx="312">
                  <c:v>3950</c:v>
                </c:pt>
                <c:pt idx="313">
                  <c:v>4239.7</c:v>
                </c:pt>
                <c:pt idx="314">
                  <c:v>4745.6000000000004</c:v>
                </c:pt>
                <c:pt idx="315">
                  <c:v>5666.2</c:v>
                </c:pt>
                <c:pt idx="316">
                  <c:v>6359.6</c:v>
                </c:pt>
                <c:pt idx="317">
                  <c:v>7023.5</c:v>
                </c:pt>
                <c:pt idx="318">
                  <c:v>8035.5</c:v>
                </c:pt>
                <c:pt idx="319">
                  <c:v>8802.2999999999975</c:v>
                </c:pt>
                <c:pt idx="320">
                  <c:v>9854.4</c:v>
                </c:pt>
                <c:pt idx="321">
                  <c:v>11009.800000000001</c:v>
                </c:pt>
                <c:pt idx="322">
                  <c:v>12113.9</c:v>
                </c:pt>
                <c:pt idx="323">
                  <c:v>13319.2</c:v>
                </c:pt>
                <c:pt idx="324">
                  <c:v>14560.2</c:v>
                </c:pt>
                <c:pt idx="325">
                  <c:v>15793.7</c:v>
                </c:pt>
                <c:pt idx="326">
                  <c:v>16892.900000000001</c:v>
                </c:pt>
                <c:pt idx="327">
                  <c:v>17893.2</c:v>
                </c:pt>
                <c:pt idx="328">
                  <c:v>18891.900000000001</c:v>
                </c:pt>
                <c:pt idx="329">
                  <c:v>19929.3</c:v>
                </c:pt>
                <c:pt idx="330">
                  <c:v>20852.8</c:v>
                </c:pt>
                <c:pt idx="331">
                  <c:v>21942.2</c:v>
                </c:pt>
                <c:pt idx="332">
                  <c:v>22590.100000000002</c:v>
                </c:pt>
                <c:pt idx="333">
                  <c:v>23212</c:v>
                </c:pt>
                <c:pt idx="334">
                  <c:v>23687.600000000002</c:v>
                </c:pt>
                <c:pt idx="335">
                  <c:v>24185.8</c:v>
                </c:pt>
                <c:pt idx="336">
                  <c:v>24521.899999999994</c:v>
                </c:pt>
                <c:pt idx="337">
                  <c:v>24816.799999999996</c:v>
                </c:pt>
                <c:pt idx="338">
                  <c:v>24959</c:v>
                </c:pt>
                <c:pt idx="339">
                  <c:v>25201</c:v>
                </c:pt>
                <c:pt idx="340">
                  <c:v>25257.8</c:v>
                </c:pt>
                <c:pt idx="341">
                  <c:v>25288.2</c:v>
                </c:pt>
                <c:pt idx="342">
                  <c:v>25188</c:v>
                </c:pt>
                <c:pt idx="343">
                  <c:v>24968.600000000002</c:v>
                </c:pt>
                <c:pt idx="344">
                  <c:v>24717.600000000002</c:v>
                </c:pt>
                <c:pt idx="345">
                  <c:v>24438.7</c:v>
                </c:pt>
                <c:pt idx="346">
                  <c:v>24012.5</c:v>
                </c:pt>
                <c:pt idx="347">
                  <c:v>23445.600000000002</c:v>
                </c:pt>
                <c:pt idx="348">
                  <c:v>22937.8</c:v>
                </c:pt>
                <c:pt idx="349">
                  <c:v>22385.200000000001</c:v>
                </c:pt>
                <c:pt idx="350">
                  <c:v>21679.7</c:v>
                </c:pt>
                <c:pt idx="351">
                  <c:v>20475.3</c:v>
                </c:pt>
                <c:pt idx="352">
                  <c:v>19491.900000000001</c:v>
                </c:pt>
                <c:pt idx="353">
                  <c:v>18510.399999999994</c:v>
                </c:pt>
                <c:pt idx="354">
                  <c:v>17475.900000000001</c:v>
                </c:pt>
                <c:pt idx="355">
                  <c:v>16031.599999999997</c:v>
                </c:pt>
                <c:pt idx="356">
                  <c:v>14951.5</c:v>
                </c:pt>
                <c:pt idx="357">
                  <c:v>13846.900000000001</c:v>
                </c:pt>
                <c:pt idx="358">
                  <c:v>12733.3</c:v>
                </c:pt>
                <c:pt idx="359">
                  <c:v>11141.7</c:v>
                </c:pt>
                <c:pt idx="360">
                  <c:v>10035.700000000003</c:v>
                </c:pt>
                <c:pt idx="361">
                  <c:v>8867.9000000000015</c:v>
                </c:pt>
                <c:pt idx="362">
                  <c:v>7743.9000000000005</c:v>
                </c:pt>
                <c:pt idx="363">
                  <c:v>6268.2999999999993</c:v>
                </c:pt>
                <c:pt idx="364">
                  <c:v>5371</c:v>
                </c:pt>
                <c:pt idx="365">
                  <c:v>4619.4000000000005</c:v>
                </c:pt>
                <c:pt idx="366">
                  <c:v>4084.2999999999997</c:v>
                </c:pt>
                <c:pt idx="367">
                  <c:v>3034.7999999999997</c:v>
                </c:pt>
                <c:pt idx="368">
                  <c:v>2565.8999999999996</c:v>
                </c:pt>
                <c:pt idx="369">
                  <c:v>2223.1</c:v>
                </c:pt>
                <c:pt idx="370">
                  <c:v>2065</c:v>
                </c:pt>
                <c:pt idx="371">
                  <c:v>1685.9</c:v>
                </c:pt>
                <c:pt idx="372">
                  <c:v>1750.2</c:v>
                </c:pt>
                <c:pt idx="373">
                  <c:v>1838</c:v>
                </c:pt>
                <c:pt idx="374">
                  <c:v>1950</c:v>
                </c:pt>
                <c:pt idx="375">
                  <c:v>2024.6</c:v>
                </c:pt>
                <c:pt idx="376">
                  <c:v>2166.5</c:v>
                </c:pt>
                <c:pt idx="377">
                  <c:v>2306.5</c:v>
                </c:pt>
                <c:pt idx="378">
                  <c:v>2447.5</c:v>
                </c:pt>
                <c:pt idx="379">
                  <c:v>2602.3000000000002</c:v>
                </c:pt>
                <c:pt idx="380">
                  <c:v>2651.3</c:v>
                </c:pt>
                <c:pt idx="381">
                  <c:v>2700.3</c:v>
                </c:pt>
                <c:pt idx="382">
                  <c:v>2748.3</c:v>
                </c:pt>
                <c:pt idx="383">
                  <c:v>2552.1999999999998</c:v>
                </c:pt>
                <c:pt idx="384">
                  <c:v>2600.1999999999998</c:v>
                </c:pt>
                <c:pt idx="385">
                  <c:v>2649.2</c:v>
                </c:pt>
                <c:pt idx="386">
                  <c:v>2698.2</c:v>
                </c:pt>
                <c:pt idx="387">
                  <c:v>2757.8</c:v>
                </c:pt>
                <c:pt idx="388">
                  <c:v>2781.8</c:v>
                </c:pt>
                <c:pt idx="389">
                  <c:v>2805.8</c:v>
                </c:pt>
                <c:pt idx="390">
                  <c:v>2830.8</c:v>
                </c:pt>
                <c:pt idx="391">
                  <c:v>2927.2</c:v>
                </c:pt>
                <c:pt idx="392">
                  <c:v>2920.2</c:v>
                </c:pt>
                <c:pt idx="393">
                  <c:v>2913.2</c:v>
                </c:pt>
                <c:pt idx="394">
                  <c:v>2907.2</c:v>
                </c:pt>
                <c:pt idx="395">
                  <c:v>3036.4</c:v>
                </c:pt>
                <c:pt idx="396">
                  <c:v>3027.4</c:v>
                </c:pt>
                <c:pt idx="397">
                  <c:v>3018.4</c:v>
                </c:pt>
                <c:pt idx="398">
                  <c:v>3008.4</c:v>
                </c:pt>
                <c:pt idx="399">
                  <c:v>3021.6</c:v>
                </c:pt>
                <c:pt idx="400">
                  <c:v>3001.6</c:v>
                </c:pt>
                <c:pt idx="401">
                  <c:v>2982.6</c:v>
                </c:pt>
                <c:pt idx="402">
                  <c:v>2967.2999999999997</c:v>
                </c:pt>
                <c:pt idx="403">
                  <c:v>2975.7000000000003</c:v>
                </c:pt>
                <c:pt idx="404">
                  <c:v>2935.4</c:v>
                </c:pt>
                <c:pt idx="405">
                  <c:v>2899.1</c:v>
                </c:pt>
                <c:pt idx="406">
                  <c:v>2969.7000000000003</c:v>
                </c:pt>
                <c:pt idx="407">
                  <c:v>3232.9</c:v>
                </c:pt>
                <c:pt idx="408">
                  <c:v>3402.6000000000004</c:v>
                </c:pt>
                <c:pt idx="409">
                  <c:v>3611.6000000000004</c:v>
                </c:pt>
                <c:pt idx="410">
                  <c:v>4006.2</c:v>
                </c:pt>
                <c:pt idx="411">
                  <c:v>4743.1000000000004</c:v>
                </c:pt>
                <c:pt idx="412">
                  <c:v>5278.7999999999993</c:v>
                </c:pt>
                <c:pt idx="413">
                  <c:v>5773.4</c:v>
                </c:pt>
                <c:pt idx="414">
                  <c:v>6508</c:v>
                </c:pt>
                <c:pt idx="415">
                  <c:v>7417.7000000000007</c:v>
                </c:pt>
                <c:pt idx="416">
                  <c:v>8219.3000000000011</c:v>
                </c:pt>
                <c:pt idx="417">
                  <c:v>9088.2000000000007</c:v>
                </c:pt>
                <c:pt idx="418">
                  <c:v>9886.2000000000007</c:v>
                </c:pt>
                <c:pt idx="419">
                  <c:v>10928.7</c:v>
                </c:pt>
                <c:pt idx="420">
                  <c:v>11836.699999999997</c:v>
                </c:pt>
                <c:pt idx="421">
                  <c:v>12758.800000000001</c:v>
                </c:pt>
                <c:pt idx="422">
                  <c:v>13562.8</c:v>
                </c:pt>
                <c:pt idx="423">
                  <c:v>14594.300000000001</c:v>
                </c:pt>
                <c:pt idx="424">
                  <c:v>15327.199999999997</c:v>
                </c:pt>
                <c:pt idx="425">
                  <c:v>16050.9</c:v>
                </c:pt>
                <c:pt idx="426">
                  <c:v>16661.400000000001</c:v>
                </c:pt>
                <c:pt idx="427">
                  <c:v>17378.900000000001</c:v>
                </c:pt>
                <c:pt idx="428">
                  <c:v>17815.099999999995</c:v>
                </c:pt>
                <c:pt idx="429">
                  <c:v>18273.600000000002</c:v>
                </c:pt>
                <c:pt idx="430">
                  <c:v>18622.7</c:v>
                </c:pt>
                <c:pt idx="431">
                  <c:v>19012.7</c:v>
                </c:pt>
                <c:pt idx="432">
                  <c:v>19100.3</c:v>
                </c:pt>
                <c:pt idx="433">
                  <c:v>19180.7</c:v>
                </c:pt>
                <c:pt idx="434">
                  <c:v>19195.2</c:v>
                </c:pt>
                <c:pt idx="435">
                  <c:v>19352.900000000001</c:v>
                </c:pt>
                <c:pt idx="436">
                  <c:v>19303.8</c:v>
                </c:pt>
                <c:pt idx="437">
                  <c:v>19247.5</c:v>
                </c:pt>
                <c:pt idx="438">
                  <c:v>19090.900000000001</c:v>
                </c:pt>
                <c:pt idx="439">
                  <c:v>18988.099999999995</c:v>
                </c:pt>
                <c:pt idx="440">
                  <c:v>18671.900000000001</c:v>
                </c:pt>
                <c:pt idx="441">
                  <c:v>18331.900000000001</c:v>
                </c:pt>
                <c:pt idx="442">
                  <c:v>17885.5</c:v>
                </c:pt>
                <c:pt idx="443">
                  <c:v>17642.599999999995</c:v>
                </c:pt>
                <c:pt idx="444">
                  <c:v>17219.3</c:v>
                </c:pt>
                <c:pt idx="445">
                  <c:v>16766.599999999995</c:v>
                </c:pt>
                <c:pt idx="446">
                  <c:v>16191.199999999997</c:v>
                </c:pt>
                <c:pt idx="447">
                  <c:v>15625.4</c:v>
                </c:pt>
                <c:pt idx="448">
                  <c:v>14962.6</c:v>
                </c:pt>
                <c:pt idx="449">
                  <c:v>14277</c:v>
                </c:pt>
                <c:pt idx="450">
                  <c:v>13525.699999999997</c:v>
                </c:pt>
                <c:pt idx="451">
                  <c:v>12920.5</c:v>
                </c:pt>
                <c:pt idx="452">
                  <c:v>12171.800000000001</c:v>
                </c:pt>
                <c:pt idx="453">
                  <c:v>11420.8</c:v>
                </c:pt>
                <c:pt idx="454">
                  <c:v>10673.8</c:v>
                </c:pt>
                <c:pt idx="455">
                  <c:v>10074.1</c:v>
                </c:pt>
                <c:pt idx="456">
                  <c:v>9367.9</c:v>
                </c:pt>
                <c:pt idx="457">
                  <c:v>8639.5</c:v>
                </c:pt>
                <c:pt idx="458">
                  <c:v>7972.2000000000007</c:v>
                </c:pt>
                <c:pt idx="459">
                  <c:v>7218.1000000000013</c:v>
                </c:pt>
                <c:pt idx="460">
                  <c:v>6590.6000000000013</c:v>
                </c:pt>
                <c:pt idx="461">
                  <c:v>6022.1000000000013</c:v>
                </c:pt>
                <c:pt idx="462">
                  <c:v>5593.2999999999993</c:v>
                </c:pt>
                <c:pt idx="463">
                  <c:v>5101.7</c:v>
                </c:pt>
                <c:pt idx="464">
                  <c:v>4807</c:v>
                </c:pt>
                <c:pt idx="465">
                  <c:v>4562.3</c:v>
                </c:pt>
                <c:pt idx="466">
                  <c:v>4440.3</c:v>
                </c:pt>
                <c:pt idx="467">
                  <c:v>4210</c:v>
                </c:pt>
                <c:pt idx="468">
                  <c:v>4187.1000000000004</c:v>
                </c:pt>
                <c:pt idx="469">
                  <c:v>4187.3</c:v>
                </c:pt>
                <c:pt idx="470">
                  <c:v>4209</c:v>
                </c:pt>
                <c:pt idx="471">
                  <c:v>4251.1000000000004</c:v>
                </c:pt>
                <c:pt idx="472">
                  <c:v>4319.1000000000004</c:v>
                </c:pt>
                <c:pt idx="473">
                  <c:v>4389.1000000000004</c:v>
                </c:pt>
                <c:pt idx="474">
                  <c:v>4457.1000000000004</c:v>
                </c:pt>
                <c:pt idx="475">
                  <c:v>4639.7</c:v>
                </c:pt>
                <c:pt idx="476">
                  <c:v>4708.7</c:v>
                </c:pt>
                <c:pt idx="477">
                  <c:v>4778.7</c:v>
                </c:pt>
                <c:pt idx="478">
                  <c:v>4847.7</c:v>
                </c:pt>
                <c:pt idx="479">
                  <c:v>4465.3</c:v>
                </c:pt>
                <c:pt idx="480">
                  <c:v>4521.3</c:v>
                </c:pt>
                <c:pt idx="481">
                  <c:v>4578.3</c:v>
                </c:pt>
                <c:pt idx="482">
                  <c:v>4634.3</c:v>
                </c:pt>
                <c:pt idx="483">
                  <c:v>4955.8</c:v>
                </c:pt>
                <c:pt idx="484">
                  <c:v>5021.8</c:v>
                </c:pt>
                <c:pt idx="485">
                  <c:v>5085.8</c:v>
                </c:pt>
                <c:pt idx="486">
                  <c:v>5151.8</c:v>
                </c:pt>
                <c:pt idx="487">
                  <c:v>5475.1</c:v>
                </c:pt>
                <c:pt idx="488">
                  <c:v>5541.1</c:v>
                </c:pt>
                <c:pt idx="489">
                  <c:v>5607.1</c:v>
                </c:pt>
                <c:pt idx="490">
                  <c:v>5674.1</c:v>
                </c:pt>
                <c:pt idx="491">
                  <c:v>5928</c:v>
                </c:pt>
                <c:pt idx="492">
                  <c:v>5999</c:v>
                </c:pt>
                <c:pt idx="493">
                  <c:v>6069</c:v>
                </c:pt>
                <c:pt idx="494">
                  <c:v>6140</c:v>
                </c:pt>
                <c:pt idx="495">
                  <c:v>6615.5</c:v>
                </c:pt>
                <c:pt idx="496">
                  <c:v>6682.5</c:v>
                </c:pt>
                <c:pt idx="497">
                  <c:v>6749.5</c:v>
                </c:pt>
                <c:pt idx="498">
                  <c:v>6823.5</c:v>
                </c:pt>
                <c:pt idx="499">
                  <c:v>7150.1000000000013</c:v>
                </c:pt>
                <c:pt idx="500">
                  <c:v>7234.2</c:v>
                </c:pt>
                <c:pt idx="501">
                  <c:v>7321.2</c:v>
                </c:pt>
                <c:pt idx="502">
                  <c:v>7488.5</c:v>
                </c:pt>
                <c:pt idx="503">
                  <c:v>7948.6000000000013</c:v>
                </c:pt>
                <c:pt idx="504">
                  <c:v>8186.9</c:v>
                </c:pt>
                <c:pt idx="505">
                  <c:v>8432.2999999999975</c:v>
                </c:pt>
                <c:pt idx="506">
                  <c:v>8777.6</c:v>
                </c:pt>
                <c:pt idx="507">
                  <c:v>9472.4000000000015</c:v>
                </c:pt>
                <c:pt idx="508">
                  <c:v>9985.8000000000011</c:v>
                </c:pt>
                <c:pt idx="509">
                  <c:v>10503.8</c:v>
                </c:pt>
                <c:pt idx="510">
                  <c:v>11137.2</c:v>
                </c:pt>
                <c:pt idx="511">
                  <c:v>12250.2</c:v>
                </c:pt>
                <c:pt idx="512">
                  <c:v>12992.2</c:v>
                </c:pt>
                <c:pt idx="513">
                  <c:v>13747.2</c:v>
                </c:pt>
                <c:pt idx="514">
                  <c:v>14572.7</c:v>
                </c:pt>
                <c:pt idx="515">
                  <c:v>15926.2</c:v>
                </c:pt>
                <c:pt idx="516">
                  <c:v>16757.5</c:v>
                </c:pt>
                <c:pt idx="517">
                  <c:v>17584.400000000001</c:v>
                </c:pt>
                <c:pt idx="518">
                  <c:v>18401.3</c:v>
                </c:pt>
                <c:pt idx="519">
                  <c:v>19733.5</c:v>
                </c:pt>
                <c:pt idx="520">
                  <c:v>20485.199999999993</c:v>
                </c:pt>
                <c:pt idx="521">
                  <c:v>21228.699999999993</c:v>
                </c:pt>
                <c:pt idx="522">
                  <c:v>21899.8</c:v>
                </c:pt>
                <c:pt idx="523">
                  <c:v>22751.4</c:v>
                </c:pt>
                <c:pt idx="524">
                  <c:v>23304.199999999993</c:v>
                </c:pt>
                <c:pt idx="525">
                  <c:v>23839.9</c:v>
                </c:pt>
                <c:pt idx="526">
                  <c:v>24283.3</c:v>
                </c:pt>
                <c:pt idx="527">
                  <c:v>24911.4</c:v>
                </c:pt>
                <c:pt idx="528">
                  <c:v>25209.8</c:v>
                </c:pt>
                <c:pt idx="529">
                  <c:v>25486.1</c:v>
                </c:pt>
                <c:pt idx="530">
                  <c:v>25659</c:v>
                </c:pt>
                <c:pt idx="531">
                  <c:v>26239.599999999995</c:v>
                </c:pt>
                <c:pt idx="532">
                  <c:v>26388.5</c:v>
                </c:pt>
                <c:pt idx="533">
                  <c:v>26511.1</c:v>
                </c:pt>
                <c:pt idx="534">
                  <c:v>26523.5</c:v>
                </c:pt>
                <c:pt idx="535">
                  <c:v>26828.2</c:v>
                </c:pt>
                <c:pt idx="536">
                  <c:v>26682.6</c:v>
                </c:pt>
                <c:pt idx="537">
                  <c:v>26515.800000000003</c:v>
                </c:pt>
                <c:pt idx="538">
                  <c:v>26234.400000000001</c:v>
                </c:pt>
                <c:pt idx="539">
                  <c:v>26243.8</c:v>
                </c:pt>
                <c:pt idx="540">
                  <c:v>25934.1</c:v>
                </c:pt>
                <c:pt idx="541">
                  <c:v>25603.8</c:v>
                </c:pt>
                <c:pt idx="542">
                  <c:v>25150.5</c:v>
                </c:pt>
                <c:pt idx="543">
                  <c:v>24777.200000000001</c:v>
                </c:pt>
                <c:pt idx="544">
                  <c:v>24262.1</c:v>
                </c:pt>
                <c:pt idx="545">
                  <c:v>23723.300000000003</c:v>
                </c:pt>
                <c:pt idx="546">
                  <c:v>23088.800000000003</c:v>
                </c:pt>
                <c:pt idx="547">
                  <c:v>22514.6</c:v>
                </c:pt>
                <c:pt idx="548">
                  <c:v>21851.800000000003</c:v>
                </c:pt>
                <c:pt idx="549">
                  <c:v>21170.800000000003</c:v>
                </c:pt>
                <c:pt idx="550">
                  <c:v>20458.8</c:v>
                </c:pt>
                <c:pt idx="551">
                  <c:v>19570.099999999995</c:v>
                </c:pt>
                <c:pt idx="552">
                  <c:v>18839.5</c:v>
                </c:pt>
                <c:pt idx="553">
                  <c:v>18045.699999999993</c:v>
                </c:pt>
                <c:pt idx="554">
                  <c:v>17291.400000000001</c:v>
                </c:pt>
                <c:pt idx="555">
                  <c:v>16183.7</c:v>
                </c:pt>
                <c:pt idx="556">
                  <c:v>15505.2</c:v>
                </c:pt>
                <c:pt idx="557">
                  <c:v>14925.5</c:v>
                </c:pt>
                <c:pt idx="558">
                  <c:v>14499.300000000001</c:v>
                </c:pt>
                <c:pt idx="559">
                  <c:v>13268.5</c:v>
                </c:pt>
                <c:pt idx="560">
                  <c:v>12823.699999999997</c:v>
                </c:pt>
                <c:pt idx="561">
                  <c:v>12441.9</c:v>
                </c:pt>
                <c:pt idx="562">
                  <c:v>12214.4</c:v>
                </c:pt>
                <c:pt idx="563">
                  <c:v>11247</c:v>
                </c:pt>
                <c:pt idx="564">
                  <c:v>11164.6</c:v>
                </c:pt>
                <c:pt idx="565">
                  <c:v>11110.8</c:v>
                </c:pt>
                <c:pt idx="566">
                  <c:v>11080.4</c:v>
                </c:pt>
                <c:pt idx="567">
                  <c:v>10356</c:v>
                </c:pt>
                <c:pt idx="568">
                  <c:v>10342</c:v>
                </c:pt>
                <c:pt idx="569">
                  <c:v>10328</c:v>
                </c:pt>
                <c:pt idx="570">
                  <c:v>10314</c:v>
                </c:pt>
                <c:pt idx="571">
                  <c:v>9798.4</c:v>
                </c:pt>
                <c:pt idx="572">
                  <c:v>9792.4</c:v>
                </c:pt>
                <c:pt idx="573">
                  <c:v>9786.4</c:v>
                </c:pt>
                <c:pt idx="574">
                  <c:v>9781.4</c:v>
                </c:pt>
                <c:pt idx="575">
                  <c:v>7123.9</c:v>
                </c:pt>
                <c:pt idx="576">
                  <c:v>7080.9</c:v>
                </c:pt>
                <c:pt idx="577">
                  <c:v>7036.9</c:v>
                </c:pt>
                <c:pt idx="578">
                  <c:v>6993.9</c:v>
                </c:pt>
                <c:pt idx="579">
                  <c:v>6811</c:v>
                </c:pt>
                <c:pt idx="580">
                  <c:v>6778</c:v>
                </c:pt>
                <c:pt idx="581">
                  <c:v>6744</c:v>
                </c:pt>
                <c:pt idx="582">
                  <c:v>6710</c:v>
                </c:pt>
                <c:pt idx="583">
                  <c:v>6726.6</c:v>
                </c:pt>
                <c:pt idx="584">
                  <c:v>6701.6</c:v>
                </c:pt>
                <c:pt idx="585">
                  <c:v>6676.6</c:v>
                </c:pt>
                <c:pt idx="586">
                  <c:v>6650.6</c:v>
                </c:pt>
                <c:pt idx="587">
                  <c:v>6557.1</c:v>
                </c:pt>
                <c:pt idx="588">
                  <c:v>6532.1</c:v>
                </c:pt>
                <c:pt idx="589">
                  <c:v>6507.1</c:v>
                </c:pt>
                <c:pt idx="590">
                  <c:v>6483.1</c:v>
                </c:pt>
                <c:pt idx="591">
                  <c:v>6532.5</c:v>
                </c:pt>
                <c:pt idx="592">
                  <c:v>6517.5</c:v>
                </c:pt>
                <c:pt idx="593">
                  <c:v>6501.5</c:v>
                </c:pt>
                <c:pt idx="594">
                  <c:v>6493.8</c:v>
                </c:pt>
                <c:pt idx="595">
                  <c:v>6589.2</c:v>
                </c:pt>
                <c:pt idx="596">
                  <c:v>6599.6</c:v>
                </c:pt>
                <c:pt idx="597">
                  <c:v>6618.3</c:v>
                </c:pt>
                <c:pt idx="598">
                  <c:v>6773.1</c:v>
                </c:pt>
                <c:pt idx="599">
                  <c:v>7104.7999999999993</c:v>
                </c:pt>
                <c:pt idx="600">
                  <c:v>7371.5</c:v>
                </c:pt>
                <c:pt idx="601">
                  <c:v>7681.2999999999993</c:v>
                </c:pt>
                <c:pt idx="602">
                  <c:v>8197.9</c:v>
                </c:pt>
                <c:pt idx="603">
                  <c:v>9065.4</c:v>
                </c:pt>
                <c:pt idx="604">
                  <c:v>9859.6</c:v>
                </c:pt>
                <c:pt idx="605">
                  <c:v>10596.5</c:v>
                </c:pt>
                <c:pt idx="606">
                  <c:v>11649.3</c:v>
                </c:pt>
                <c:pt idx="607">
                  <c:v>12809.4</c:v>
                </c:pt>
                <c:pt idx="608">
                  <c:v>13862.2</c:v>
                </c:pt>
                <c:pt idx="609">
                  <c:v>14997.4</c:v>
                </c:pt>
                <c:pt idx="610">
                  <c:v>16026.8</c:v>
                </c:pt>
                <c:pt idx="611">
                  <c:v>17517.599999999995</c:v>
                </c:pt>
                <c:pt idx="612">
                  <c:v>18594.900000000001</c:v>
                </c:pt>
                <c:pt idx="613">
                  <c:v>19653.2</c:v>
                </c:pt>
                <c:pt idx="614">
                  <c:v>20584.099999999995</c:v>
                </c:pt>
                <c:pt idx="615">
                  <c:v>21644.5</c:v>
                </c:pt>
                <c:pt idx="616">
                  <c:v>22447.5</c:v>
                </c:pt>
                <c:pt idx="617">
                  <c:v>23182.9</c:v>
                </c:pt>
                <c:pt idx="618">
                  <c:v>23796.5</c:v>
                </c:pt>
                <c:pt idx="619">
                  <c:v>24468.6</c:v>
                </c:pt>
                <c:pt idx="620">
                  <c:v>24866.799999999996</c:v>
                </c:pt>
                <c:pt idx="621">
                  <c:v>25255.5</c:v>
                </c:pt>
                <c:pt idx="622">
                  <c:v>25513.1</c:v>
                </c:pt>
                <c:pt idx="623">
                  <c:v>25767.100000000002</c:v>
                </c:pt>
                <c:pt idx="624">
                  <c:v>25957.7</c:v>
                </c:pt>
                <c:pt idx="625">
                  <c:v>26124.899999999994</c:v>
                </c:pt>
                <c:pt idx="626">
                  <c:v>26183.5</c:v>
                </c:pt>
                <c:pt idx="627">
                  <c:v>26040.1</c:v>
                </c:pt>
                <c:pt idx="628">
                  <c:v>26036.699999999993</c:v>
                </c:pt>
                <c:pt idx="629">
                  <c:v>26009.699999999993</c:v>
                </c:pt>
                <c:pt idx="630">
                  <c:v>25863.699999999993</c:v>
                </c:pt>
                <c:pt idx="631">
                  <c:v>25482</c:v>
                </c:pt>
                <c:pt idx="632">
                  <c:v>25251.699999999993</c:v>
                </c:pt>
                <c:pt idx="633">
                  <c:v>24994</c:v>
                </c:pt>
                <c:pt idx="634">
                  <c:v>24614</c:v>
                </c:pt>
                <c:pt idx="635">
                  <c:v>23951.300000000003</c:v>
                </c:pt>
                <c:pt idx="636">
                  <c:v>23508.1</c:v>
                </c:pt>
                <c:pt idx="637">
                  <c:v>23014.800000000003</c:v>
                </c:pt>
                <c:pt idx="638">
                  <c:v>22391.4</c:v>
                </c:pt>
                <c:pt idx="639">
                  <c:v>21250.1</c:v>
                </c:pt>
                <c:pt idx="640">
                  <c:v>20430.400000000001</c:v>
                </c:pt>
                <c:pt idx="641">
                  <c:v>19578.399999999994</c:v>
                </c:pt>
                <c:pt idx="642">
                  <c:v>18659.2</c:v>
                </c:pt>
                <c:pt idx="643">
                  <c:v>17348.900000000001</c:v>
                </c:pt>
                <c:pt idx="644">
                  <c:v>16359.3</c:v>
                </c:pt>
                <c:pt idx="645">
                  <c:v>15316.099999999997</c:v>
                </c:pt>
                <c:pt idx="646">
                  <c:v>14241.600000000002</c:v>
                </c:pt>
                <c:pt idx="647">
                  <c:v>12700.5</c:v>
                </c:pt>
                <c:pt idx="648">
                  <c:v>11584.199999999997</c:v>
                </c:pt>
                <c:pt idx="649">
                  <c:v>10392.5</c:v>
                </c:pt>
                <c:pt idx="650">
                  <c:v>9233.7999999999975</c:v>
                </c:pt>
                <c:pt idx="651">
                  <c:v>7714.1</c:v>
                </c:pt>
                <c:pt idx="652">
                  <c:v>6767.9</c:v>
                </c:pt>
                <c:pt idx="653">
                  <c:v>5925.6</c:v>
                </c:pt>
                <c:pt idx="654">
                  <c:v>5284.2999999999993</c:v>
                </c:pt>
                <c:pt idx="655">
                  <c:v>4095.1000000000004</c:v>
                </c:pt>
                <c:pt idx="656">
                  <c:v>3507</c:v>
                </c:pt>
                <c:pt idx="657">
                  <c:v>3028.4</c:v>
                </c:pt>
                <c:pt idx="658">
                  <c:v>2742.3</c:v>
                </c:pt>
                <c:pt idx="659">
                  <c:v>2223.4</c:v>
                </c:pt>
                <c:pt idx="660">
                  <c:v>2099.8000000000002</c:v>
                </c:pt>
                <c:pt idx="661">
                  <c:v>2007.5</c:v>
                </c:pt>
                <c:pt idx="662">
                  <c:v>1940.3</c:v>
                </c:pt>
                <c:pt idx="663">
                  <c:v>1887.9</c:v>
                </c:pt>
                <c:pt idx="664">
                  <c:v>1869.9</c:v>
                </c:pt>
                <c:pt idx="665">
                  <c:v>1850.9</c:v>
                </c:pt>
                <c:pt idx="666">
                  <c:v>1831.9</c:v>
                </c:pt>
                <c:pt idx="667">
                  <c:v>1887.5</c:v>
                </c:pt>
                <c:pt idx="668">
                  <c:v>1889.5</c:v>
                </c:pt>
                <c:pt idx="669">
                  <c:v>1890.5</c:v>
                </c:pt>
                <c:pt idx="670">
                  <c:v>1891.5</c:v>
                </c:pt>
                <c:pt idx="671">
                  <c:v>2728.4</c:v>
                </c:pt>
                <c:pt idx="672">
                  <c:v>2768.4</c:v>
                </c:pt>
                <c:pt idx="673">
                  <c:v>2809.4</c:v>
                </c:pt>
                <c:pt idx="674">
                  <c:v>2850.4</c:v>
                </c:pt>
                <c:pt idx="675">
                  <c:v>3039.1</c:v>
                </c:pt>
                <c:pt idx="676">
                  <c:v>3089.1</c:v>
                </c:pt>
                <c:pt idx="677">
                  <c:v>3139.1</c:v>
                </c:pt>
                <c:pt idx="678">
                  <c:v>3189.1</c:v>
                </c:pt>
                <c:pt idx="679">
                  <c:v>3441.7</c:v>
                </c:pt>
                <c:pt idx="680">
                  <c:v>3502.7</c:v>
                </c:pt>
                <c:pt idx="681">
                  <c:v>3561.7</c:v>
                </c:pt>
                <c:pt idx="682">
                  <c:v>3622.7</c:v>
                </c:pt>
                <c:pt idx="683">
                  <c:v>3796.8</c:v>
                </c:pt>
                <c:pt idx="684">
                  <c:v>3855.8</c:v>
                </c:pt>
                <c:pt idx="685">
                  <c:v>3914.8</c:v>
                </c:pt>
                <c:pt idx="686">
                  <c:v>3972.8</c:v>
                </c:pt>
                <c:pt idx="687">
                  <c:v>4119</c:v>
                </c:pt>
                <c:pt idx="688">
                  <c:v>4168</c:v>
                </c:pt>
                <c:pt idx="689">
                  <c:v>4219</c:v>
                </c:pt>
                <c:pt idx="690">
                  <c:v>4276.2</c:v>
                </c:pt>
                <c:pt idx="691">
                  <c:v>4488.6000000000013</c:v>
                </c:pt>
                <c:pt idx="692">
                  <c:v>4513.8</c:v>
                </c:pt>
                <c:pt idx="693">
                  <c:v>4551</c:v>
                </c:pt>
                <c:pt idx="694">
                  <c:v>4690.3</c:v>
                </c:pt>
                <c:pt idx="695">
                  <c:v>5179.2</c:v>
                </c:pt>
                <c:pt idx="696">
                  <c:v>5372.9</c:v>
                </c:pt>
                <c:pt idx="697">
                  <c:v>5591.7999999999993</c:v>
                </c:pt>
                <c:pt idx="698">
                  <c:v>5933.1000000000013</c:v>
                </c:pt>
                <c:pt idx="699">
                  <c:v>6663.8</c:v>
                </c:pt>
                <c:pt idx="700">
                  <c:v>7242.4000000000005</c:v>
                </c:pt>
                <c:pt idx="701">
                  <c:v>7739</c:v>
                </c:pt>
                <c:pt idx="702">
                  <c:v>8429.2999999999975</c:v>
                </c:pt>
                <c:pt idx="703">
                  <c:v>9078.7000000000007</c:v>
                </c:pt>
                <c:pt idx="704">
                  <c:v>9753.5</c:v>
                </c:pt>
                <c:pt idx="705">
                  <c:v>10472.299999999997</c:v>
                </c:pt>
                <c:pt idx="706">
                  <c:v>11204.7</c:v>
                </c:pt>
                <c:pt idx="707">
                  <c:v>11952.2</c:v>
                </c:pt>
                <c:pt idx="708">
                  <c:v>12779.900000000001</c:v>
                </c:pt>
                <c:pt idx="709">
                  <c:v>13559.500000000002</c:v>
                </c:pt>
                <c:pt idx="710">
                  <c:v>14279.300000000001</c:v>
                </c:pt>
                <c:pt idx="711">
                  <c:v>15157.1</c:v>
                </c:pt>
                <c:pt idx="712">
                  <c:v>15891.800000000001</c:v>
                </c:pt>
                <c:pt idx="713">
                  <c:v>16678.800000000003</c:v>
                </c:pt>
                <c:pt idx="714">
                  <c:v>17384.400000000001</c:v>
                </c:pt>
                <c:pt idx="715">
                  <c:v>18483.8</c:v>
                </c:pt>
                <c:pt idx="716">
                  <c:v>19143.099999999995</c:v>
                </c:pt>
                <c:pt idx="717">
                  <c:v>19801.5</c:v>
                </c:pt>
                <c:pt idx="718">
                  <c:v>20358.100000000002</c:v>
                </c:pt>
                <c:pt idx="719">
                  <c:v>21047</c:v>
                </c:pt>
                <c:pt idx="720">
                  <c:v>21417.200000000001</c:v>
                </c:pt>
                <c:pt idx="721">
                  <c:v>21759.399999999994</c:v>
                </c:pt>
                <c:pt idx="722">
                  <c:v>21908.1</c:v>
                </c:pt>
                <c:pt idx="723">
                  <c:v>22218.899999999994</c:v>
                </c:pt>
                <c:pt idx="724">
                  <c:v>22203.7</c:v>
                </c:pt>
                <c:pt idx="725">
                  <c:v>22163.1</c:v>
                </c:pt>
                <c:pt idx="726">
                  <c:v>22019.5</c:v>
                </c:pt>
                <c:pt idx="727">
                  <c:v>21953.9</c:v>
                </c:pt>
                <c:pt idx="728">
                  <c:v>21708.2</c:v>
                </c:pt>
                <c:pt idx="729">
                  <c:v>21440.3</c:v>
                </c:pt>
                <c:pt idx="730">
                  <c:v>21080.799999999996</c:v>
                </c:pt>
                <c:pt idx="731">
                  <c:v>20817.600000000002</c:v>
                </c:pt>
                <c:pt idx="732">
                  <c:v>20423</c:v>
                </c:pt>
                <c:pt idx="733">
                  <c:v>20010.900000000001</c:v>
                </c:pt>
                <c:pt idx="734">
                  <c:v>19488.599999999995</c:v>
                </c:pt>
                <c:pt idx="735">
                  <c:v>18649.3</c:v>
                </c:pt>
                <c:pt idx="736">
                  <c:v>17994</c:v>
                </c:pt>
                <c:pt idx="737">
                  <c:v>17333.5</c:v>
                </c:pt>
                <c:pt idx="738">
                  <c:v>16631.599999999995</c:v>
                </c:pt>
                <c:pt idx="739">
                  <c:v>15412.2</c:v>
                </c:pt>
                <c:pt idx="740">
                  <c:v>14659.400000000001</c:v>
                </c:pt>
                <c:pt idx="741">
                  <c:v>13897.900000000001</c:v>
                </c:pt>
                <c:pt idx="742">
                  <c:v>13172.2</c:v>
                </c:pt>
                <c:pt idx="743">
                  <c:v>11952.3</c:v>
                </c:pt>
                <c:pt idx="744">
                  <c:v>11195.3</c:v>
                </c:pt>
                <c:pt idx="745">
                  <c:v>10416.1</c:v>
                </c:pt>
                <c:pt idx="746">
                  <c:v>9713.1</c:v>
                </c:pt>
                <c:pt idx="747">
                  <c:v>8660</c:v>
                </c:pt>
                <c:pt idx="748">
                  <c:v>8071.5</c:v>
                </c:pt>
                <c:pt idx="749">
                  <c:v>7533.7000000000007</c:v>
                </c:pt>
                <c:pt idx="750">
                  <c:v>7110.2000000000007</c:v>
                </c:pt>
                <c:pt idx="751">
                  <c:v>6551.6</c:v>
                </c:pt>
                <c:pt idx="752">
                  <c:v>6275.6</c:v>
                </c:pt>
                <c:pt idx="753">
                  <c:v>6033.2</c:v>
                </c:pt>
                <c:pt idx="754">
                  <c:v>5913.4</c:v>
                </c:pt>
                <c:pt idx="755">
                  <c:v>5744.4</c:v>
                </c:pt>
                <c:pt idx="756">
                  <c:v>5729.7</c:v>
                </c:pt>
                <c:pt idx="757">
                  <c:v>5742.6</c:v>
                </c:pt>
                <c:pt idx="758">
                  <c:v>5783.7</c:v>
                </c:pt>
                <c:pt idx="759">
                  <c:v>5670.4</c:v>
                </c:pt>
                <c:pt idx="760">
                  <c:v>5695.1000000000013</c:v>
                </c:pt>
                <c:pt idx="761">
                  <c:v>5720.9</c:v>
                </c:pt>
                <c:pt idx="762">
                  <c:v>5745.9</c:v>
                </c:pt>
                <c:pt idx="763">
                  <c:v>5580.3</c:v>
                </c:pt>
                <c:pt idx="764">
                  <c:v>5562.3</c:v>
                </c:pt>
                <c:pt idx="765">
                  <c:v>5543.3</c:v>
                </c:pt>
                <c:pt idx="766">
                  <c:v>5525.3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98784"/>
        <c:axId val="156200320"/>
      </c:lineChart>
      <c:catAx>
        <c:axId val="156183168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</c:spPr>
        </c:majorGridlines>
        <c:minorGridlines>
          <c:spPr>
            <a:ln>
              <a:solidFill>
                <a:srgbClr val="EEECE1">
                  <a:lumMod val="75000"/>
                </a:srgbClr>
              </a:solidFill>
            </a:ln>
          </c:spPr>
        </c:minorGridlines>
        <c:numFmt formatCode="dd/mm/yy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lang="en-GB" sz="600" b="0" i="0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56197248"/>
        <c:crosses val="autoZero"/>
        <c:auto val="0"/>
        <c:lblAlgn val="ctr"/>
        <c:lblOffset val="100"/>
        <c:tickLblSkip val="96"/>
        <c:tickMarkSkip val="96"/>
        <c:noMultiLvlLbl val="0"/>
      </c:catAx>
      <c:valAx>
        <c:axId val="156197248"/>
        <c:scaling>
          <c:orientation val="minMax"/>
          <c:max val="30000"/>
          <c:min val="0"/>
        </c:scaling>
        <c:delete val="0"/>
        <c:axPos val="l"/>
        <c:majorGridlines>
          <c:spPr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</c:spPr>
        </c:majorGridlines>
        <c:minorGridlines>
          <c:spPr>
            <a:ln>
              <a:solidFill>
                <a:srgbClr val="EEECE1">
                  <a:lumMod val="75000"/>
                </a:srgb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GB" sz="900" b="0" i="0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56183168"/>
        <c:crosses val="autoZero"/>
        <c:crossBetween val="midCat"/>
      </c:valAx>
      <c:dateAx>
        <c:axId val="156198784"/>
        <c:scaling>
          <c:orientation val="minMax"/>
        </c:scaling>
        <c:delete val="1"/>
        <c:axPos val="b"/>
        <c:numFmt formatCode="dd/mm/yyyy\ hh:mm" sourceLinked="1"/>
        <c:majorTickMark val="out"/>
        <c:minorTickMark val="none"/>
        <c:tickLblPos val="none"/>
        <c:crossAx val="156200320"/>
        <c:crosses val="autoZero"/>
        <c:auto val="1"/>
        <c:lblOffset val="100"/>
        <c:baseTimeUnit val="days"/>
      </c:dateAx>
      <c:valAx>
        <c:axId val="156200320"/>
        <c:scaling>
          <c:orientation val="minMax"/>
          <c:max val="230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56198784"/>
        <c:crosses val="max"/>
        <c:crossBetween val="midCat"/>
      </c:valAx>
      <c:spPr>
        <a:solidFill>
          <a:srgbClr val="E4EDF8"/>
        </a:solidFill>
        <a:ln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lang="en-GB" sz="800" b="1" i="0" u="none" strike="noStrike" baseline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zero"/>
    <c:showDLblsOverMax val="0"/>
  </c:chart>
  <c:spPr>
    <a:solidFill>
      <a:schemeClr val="tx2">
        <a:lumMod val="40000"/>
        <a:lumOff val="60000"/>
        <a:alpha val="74902"/>
      </a:schemeClr>
    </a:solid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0.15599</cdr:x>
      <cdr:y>0</cdr:y>
    </cdr:from>
    <cdr:to>
      <cdr:x>0.26275</cdr:x>
      <cdr:y>0.06475</cdr:y>
    </cdr:to>
    <cdr:sp macro="" textlink="">
      <cdr:nvSpPr>
        <cdr:cNvPr id="2" name="Rechteck 1"/>
        <cdr:cNvSpPr/>
      </cdr:nvSpPr>
      <cdr:spPr>
        <a:xfrm xmlns:a="http://schemas.openxmlformats.org/drawingml/2006/main">
          <a:off x="946889" y="0"/>
          <a:ext cx="648072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b="1" dirty="0" smtClean="0">
              <a:solidFill>
                <a:schemeClr val="tx1"/>
              </a:solidFill>
            </a:rPr>
            <a:t>Max</a:t>
          </a:r>
          <a:endParaRPr lang="de-DE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0.4051</cdr:x>
      <cdr:y>0</cdr:y>
    </cdr:from>
    <cdr:to>
      <cdr:x>0.51186</cdr:x>
      <cdr:y>0.06475</cdr:y>
    </cdr:to>
    <cdr:sp macro="" textlink="">
      <cdr:nvSpPr>
        <cdr:cNvPr id="3" name="Rechteck 2"/>
        <cdr:cNvSpPr/>
      </cdr:nvSpPr>
      <cdr:spPr>
        <a:xfrm xmlns:a="http://schemas.openxmlformats.org/drawingml/2006/main">
          <a:off x="2459057" y="0"/>
          <a:ext cx="648072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de-DE" b="1" dirty="0" smtClean="0">
              <a:solidFill>
                <a:sysClr val="windowText" lastClr="000000"/>
              </a:solidFill>
            </a:rPr>
            <a:t>Min</a:t>
          </a:r>
          <a:endParaRPr lang="de-DE" b="1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19" cy="500305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0671" y="0"/>
            <a:ext cx="2975219" cy="500305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AB01C6-D485-4247-BA36-F5ECD9FD3A46}" type="datetimeFigureOut">
              <a:rPr lang="de-DE"/>
              <a:pPr>
                <a:defRPr/>
              </a:pPr>
              <a:t>04.03.2013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3" tIns="46452" rIns="92903" bIns="4645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89" y="4747298"/>
            <a:ext cx="5494347" cy="4497945"/>
          </a:xfrm>
          <a:prstGeom prst="rect">
            <a:avLst/>
          </a:prstGeom>
        </p:spPr>
        <p:txBody>
          <a:bodyPr vert="horz" lIns="92903" tIns="46452" rIns="92903" bIns="46452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2998"/>
            <a:ext cx="2975219" cy="500304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0671" y="9492998"/>
            <a:ext cx="2975219" cy="500304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1C1FA9-71F6-4906-8B6F-A7426B7601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79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B10D-DC1B-4FC3-A352-95F0907F31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6CDC-85F8-4A1D-A018-F81CB07D36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DB15-B491-4979-9C52-D063281C41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9714-7DB2-47EA-BA0D-1C18AFA7BB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A160-E248-42E7-9D74-4CCC9CA689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7544-4A10-4F5B-8950-7579F18A81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6E29-FE10-4995-9B8A-6BF67FA828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35CA-7A30-4510-8723-1420784DE9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B96E-B135-4EC4-9319-68375F6C3C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B44B-3E30-4BDB-B5F5-FA5CC56AF0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4F5C1-C585-4090-AC57-911CC4C250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4A962F-0854-414B-B01B-462CA2B7A3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Grafik 0" descr="Beschreibung: Beschreibung: 2011-03-29 Logo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51725" y="333375"/>
            <a:ext cx="1371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4536504"/>
          </a:xfrm>
        </p:spPr>
        <p:txBody>
          <a:bodyPr/>
          <a:lstStyle/>
          <a:p>
            <a:pPr eaLnBrk="1" hangingPunct="1"/>
            <a:r>
              <a:rPr lang="de-DE" sz="3200" dirty="0" smtClean="0">
                <a:solidFill>
                  <a:srgbClr val="604A7B"/>
                </a:solidFill>
              </a:rPr>
              <a:t/>
            </a:r>
            <a:br>
              <a:rPr lang="de-DE" sz="3200" dirty="0" smtClean="0">
                <a:solidFill>
                  <a:srgbClr val="604A7B"/>
                </a:solidFill>
              </a:rPr>
            </a:br>
            <a:r>
              <a:rPr lang="de-DE" sz="3200" dirty="0">
                <a:solidFill>
                  <a:srgbClr val="604A7B"/>
                </a:solidFill>
              </a:rPr>
              <a:t/>
            </a:r>
            <a:br>
              <a:rPr lang="de-DE" sz="3200" dirty="0">
                <a:solidFill>
                  <a:srgbClr val="604A7B"/>
                </a:solidFill>
              </a:rPr>
            </a:br>
            <a:r>
              <a:rPr lang="de-DE" sz="3200" dirty="0" smtClean="0">
                <a:solidFill>
                  <a:srgbClr val="604A7B"/>
                </a:solidFill>
              </a:rPr>
              <a:t/>
            </a:r>
            <a:br>
              <a:rPr lang="de-DE" sz="3200" dirty="0" smtClean="0">
                <a:solidFill>
                  <a:srgbClr val="604A7B"/>
                </a:solidFill>
              </a:rPr>
            </a:br>
            <a:r>
              <a:rPr lang="de-DE" sz="4000" b="1" dirty="0" smtClean="0">
                <a:solidFill>
                  <a:srgbClr val="0070C0"/>
                </a:solidFill>
                <a:latin typeface="Cooper Black" pitchFamily="18" charset="0"/>
              </a:rPr>
              <a:t>" </a:t>
            </a:r>
            <a:r>
              <a:rPr lang="de-DE" sz="4000" dirty="0">
                <a:solidFill>
                  <a:srgbClr val="0070C0"/>
                </a:solidFill>
              </a:rPr>
              <a:t>Die Bedeutung des Stromnetzes für das zukünftige </a:t>
            </a:r>
            <a:r>
              <a:rPr lang="de-DE" sz="4000" dirty="0" smtClean="0">
                <a:solidFill>
                  <a:srgbClr val="0070C0"/>
                </a:solidFill>
              </a:rPr>
              <a:t>Elektrizitätsversorgungssystem</a:t>
            </a:r>
            <a:br>
              <a:rPr lang="de-DE" sz="4000" dirty="0" smtClean="0">
                <a:solidFill>
                  <a:srgbClr val="0070C0"/>
                </a:solidFill>
              </a:rPr>
            </a:br>
            <a:r>
              <a:rPr lang="de-DE" sz="4000" dirty="0" smtClean="0">
                <a:solidFill>
                  <a:srgbClr val="0070C0"/>
                </a:solidFill>
              </a:rPr>
              <a:t>(EVS) </a:t>
            </a:r>
            <a:r>
              <a:rPr lang="de-DE" sz="4000" b="1" dirty="0" smtClean="0">
                <a:solidFill>
                  <a:srgbClr val="0070C0"/>
                </a:solidFill>
                <a:latin typeface="Cooper Black" pitchFamily="18" charset="0"/>
              </a:rPr>
              <a:t>“</a:t>
            </a:r>
            <a:r>
              <a:rPr lang="de-DE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200" b="1" dirty="0" smtClean="0">
                <a:latin typeface="Arial" pitchFamily="34" charset="0"/>
                <a:cs typeface="Arial" pitchFamily="34" charset="0"/>
              </a:rPr>
            </a:br>
            <a:r>
              <a:rPr lang="de-DE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Jahreshaupttagung der Deutschen Physikalischen Gesellschaft</a:t>
            </a:r>
            <a:br>
              <a:rPr lang="de-DE" sz="1800" b="1" dirty="0" smtClean="0">
                <a:latin typeface="Arial" pitchFamily="34" charset="0"/>
                <a:cs typeface="Arial" pitchFamily="34" charset="0"/>
              </a:rPr>
            </a:b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Dresden, den 5.3.13 </a:t>
            </a:r>
            <a:br>
              <a:rPr lang="de-DE" sz="18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871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3100" dirty="0" smtClean="0">
                <a:solidFill>
                  <a:srgbClr val="898989"/>
                </a:solidFill>
              </a:rPr>
              <a:t> </a:t>
            </a:r>
            <a:endParaRPr lang="de-DE" sz="28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de-DE" sz="28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898989"/>
                </a:solidFill>
              </a:rPr>
              <a:t>Dipl.-Ing. Wolfgang Neldner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err="1" smtClean="0">
                <a:solidFill>
                  <a:srgbClr val="898989"/>
                </a:solidFill>
              </a:rPr>
              <a:t>NeldnerConsult</a:t>
            </a:r>
            <a:r>
              <a:rPr lang="de-DE" sz="2400" dirty="0" smtClean="0">
                <a:solidFill>
                  <a:srgbClr val="898989"/>
                </a:solidFill>
              </a:rPr>
              <a:t>, System-und Elektrizitätsnetzberatung, Berlin</a:t>
            </a:r>
          </a:p>
          <a:p>
            <a:pPr eaLnBrk="1" hangingPunct="1">
              <a:lnSpc>
                <a:spcPct val="80000"/>
              </a:lnSpc>
            </a:pPr>
            <a:endParaRPr lang="de-DE" sz="31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de-DE" sz="31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de-DE" sz="31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/>
        </p:nvSpPr>
        <p:spPr>
          <a:xfrm>
            <a:off x="5549291" y="2411596"/>
            <a:ext cx="576064" cy="2889612"/>
          </a:xfrm>
          <a:prstGeom prst="rect">
            <a:avLst/>
          </a:prstGeom>
          <a:gradFill flip="none" rotWithShape="1">
            <a:gsLst>
              <a:gs pos="29000">
                <a:srgbClr val="FFFF00">
                  <a:alpha val="95000"/>
                </a:srgbClr>
              </a:gs>
              <a:gs pos="18000">
                <a:srgbClr val="00B050">
                  <a:alpha val="58000"/>
                </a:srgbClr>
              </a:gs>
              <a:gs pos="100000">
                <a:srgbClr val="FF0000">
                  <a:alpha val="70000"/>
                </a:srgbClr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Alle Betriebszustände tragen zur Funktionalität</a:t>
            </a:r>
            <a:br>
              <a:rPr lang="de-DE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EVS oder dessen Wiederherstellung bei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411760" y="1916832"/>
            <a:ext cx="4176464" cy="345638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771800" y="2411596"/>
            <a:ext cx="3384376" cy="28896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025724" y="1484784"/>
            <a:ext cx="313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Infrastruktur-System EVS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059832" y="19795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Netzbereich (reguliert)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 rot="5400000">
            <a:off x="4175955" y="3681029"/>
            <a:ext cx="280831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10800000" flipV="1">
            <a:off x="2771800" y="2780925"/>
            <a:ext cx="2808312" cy="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>
            <a:off x="2771800" y="3510300"/>
            <a:ext cx="277749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>
            <a:off x="2771800" y="4041068"/>
            <a:ext cx="277749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>
            <a:off x="2771800" y="4701337"/>
            <a:ext cx="277749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771800" y="24115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Normalbetrieb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771800" y="29876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Stress-Betrieb </a:t>
            </a:r>
            <a:r>
              <a:rPr lang="de-DE" sz="1400" i="1" dirty="0" smtClean="0">
                <a:solidFill>
                  <a:schemeClr val="accent6">
                    <a:lumMod val="75000"/>
                  </a:schemeClr>
                </a:solidFill>
              </a:rPr>
              <a:t>(Frühwarnung)</a:t>
            </a:r>
            <a:endParaRPr lang="de-D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771800" y="35637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Stör-Betrieb     </a:t>
            </a:r>
            <a:r>
              <a:rPr lang="de-DE" sz="1400" i="1" dirty="0" smtClean="0">
                <a:solidFill>
                  <a:srgbClr val="FF0000"/>
                </a:solidFill>
              </a:rPr>
              <a:t>(Alarm)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771800" y="41397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Teil-/Totalausfall </a:t>
            </a:r>
            <a:r>
              <a:rPr lang="de-DE" sz="1400" i="1" dirty="0" smtClean="0">
                <a:solidFill>
                  <a:srgbClr val="7030A0"/>
                </a:solidFill>
              </a:rPr>
              <a:t>(Notfall)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771800" y="47158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Wiederaufbau </a:t>
            </a:r>
            <a:r>
              <a:rPr lang="de-DE" sz="1400" i="1" dirty="0" smtClean="0"/>
              <a:t>(Schwarzstart)</a:t>
            </a:r>
            <a:endParaRPr lang="de-DE" dirty="0"/>
          </a:p>
        </p:txBody>
      </p:sp>
      <p:pic>
        <p:nvPicPr>
          <p:cNvPr id="1026" name="Picture 2" descr="K:\01. Kunden &amp; Projekte\01. Aktuelle Projekte\SAG\02. Organisation (Projektbüro)\Übersichten\Ampel_grü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396875" cy="554037"/>
          </a:xfrm>
          <a:prstGeom prst="rect">
            <a:avLst/>
          </a:prstGeom>
          <a:noFill/>
        </p:spPr>
      </p:pic>
      <p:pic>
        <p:nvPicPr>
          <p:cNvPr id="1027" name="Picture 3" descr="K:\01. Kunden &amp; Projekte\01. Aktuelle Projekte\SAG\02. Organisation (Projektbüro)\Übersichten\Ampel_gel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0619"/>
            <a:ext cx="396875" cy="506413"/>
          </a:xfrm>
          <a:prstGeom prst="rect">
            <a:avLst/>
          </a:prstGeom>
          <a:noFill/>
        </p:spPr>
      </p:pic>
      <p:pic>
        <p:nvPicPr>
          <p:cNvPr id="1028" name="Picture 4" descr="K:\01. Kunden &amp; Projekte\01. Aktuelle Projekte\SAG\02. Organisation (Projektbüro)\Übersichten\Ampel_r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396875" cy="506413"/>
          </a:xfrm>
          <a:prstGeom prst="rect">
            <a:avLst/>
          </a:prstGeom>
          <a:noFill/>
        </p:spPr>
      </p:pic>
      <p:sp>
        <p:nvSpPr>
          <p:cNvPr id="29" name="Textfeld 28"/>
          <p:cNvSpPr txBox="1"/>
          <p:nvPr/>
        </p:nvSpPr>
        <p:spPr>
          <a:xfrm>
            <a:off x="3635896" y="551723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7030A0"/>
                </a:solidFill>
              </a:rPr>
              <a:t>Achtung</a:t>
            </a:r>
            <a:r>
              <a:rPr lang="de-DE" sz="1400" dirty="0" smtClean="0">
                <a:solidFill>
                  <a:srgbClr val="7030A0"/>
                </a:solidFill>
              </a:rPr>
              <a:t>: Differenziert zuständige Bundes- und Landesbehörden je nach Betriebszustand, territorialer Zuordnung und Sonderfestlegung im Krisen- und Katastrophenfall</a:t>
            </a:r>
          </a:p>
        </p:txBody>
      </p:sp>
      <p:cxnSp>
        <p:nvCxnSpPr>
          <p:cNvPr id="34" name="Gerade Verbindung 33"/>
          <p:cNvCxnSpPr/>
          <p:nvPr/>
        </p:nvCxnSpPr>
        <p:spPr>
          <a:xfrm flipV="1">
            <a:off x="2411760" y="3212976"/>
            <a:ext cx="4176464" cy="19442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6588224" y="2132856"/>
            <a:ext cx="2016224" cy="10801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539552" y="3501008"/>
            <a:ext cx="1872208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6588224" y="3501008"/>
            <a:ext cx="1872208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827584" y="31409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Markt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827584" y="350100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Restriktion</a:t>
            </a:r>
          </a:p>
          <a:p>
            <a:endParaRPr lang="de-DE" dirty="0"/>
          </a:p>
        </p:txBody>
      </p:sp>
      <p:cxnSp>
        <p:nvCxnSpPr>
          <p:cNvPr id="45" name="Gerade Verbindung mit Pfeil 44"/>
          <p:cNvCxnSpPr/>
          <p:nvPr/>
        </p:nvCxnSpPr>
        <p:spPr>
          <a:xfrm rot="5400000" flipH="1" flipV="1">
            <a:off x="287524" y="2960948"/>
            <a:ext cx="792088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rot="5400000">
            <a:off x="288318" y="4040274"/>
            <a:ext cx="792088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 rot="19716884">
            <a:off x="7470817" y="213081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EnWG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 rot="19716884">
            <a:off x="7613951" y="2449334"/>
            <a:ext cx="104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EnSiG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60" name="Gerade Verbindung 59"/>
          <p:cNvCxnSpPr/>
          <p:nvPr/>
        </p:nvCxnSpPr>
        <p:spPr>
          <a:xfrm flipV="1">
            <a:off x="827584" y="5085184"/>
            <a:ext cx="1728192" cy="9361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0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636713"/>
            <a:ext cx="8288337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900" b="0" smtClean="0">
                <a:solidFill>
                  <a:schemeClr val="bg1"/>
                </a:solidFill>
              </a:rPr>
              <a:t>5.März 2013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3D60AE-4585-4F7E-BEA8-EBFE918FFF0F}" type="slidenum">
              <a:rPr lang="de-DE" sz="900" smtClean="0">
                <a:solidFill>
                  <a:schemeClr val="bg1"/>
                </a:solidFill>
              </a:rPr>
              <a:pPr/>
              <a:t>11</a:t>
            </a:fld>
            <a:endParaRPr lang="de-DE" sz="900" smtClean="0">
              <a:solidFill>
                <a:schemeClr val="bg1"/>
              </a:solidFill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395288" y="332656"/>
            <a:ext cx="637614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180000" bIns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400" dirty="0">
                <a:solidFill>
                  <a:schemeClr val="tx2"/>
                </a:solidFill>
              </a:rPr>
              <a:t>Anzahl der „Eingreif- </a:t>
            </a:r>
            <a:r>
              <a:rPr lang="de-DE" sz="2400" dirty="0" smtClean="0">
                <a:solidFill>
                  <a:schemeClr val="tx2"/>
                </a:solidFill>
              </a:rPr>
              <a:t>und </a:t>
            </a:r>
            <a:r>
              <a:rPr lang="de-DE" sz="2400" dirty="0" err="1" smtClean="0">
                <a:solidFill>
                  <a:schemeClr val="tx2"/>
                </a:solidFill>
              </a:rPr>
              <a:t>Gefährdungs</a:t>
            </a:r>
            <a:r>
              <a:rPr lang="de-DE" sz="2400" dirty="0" smtClean="0">
                <a:solidFill>
                  <a:schemeClr val="tx2"/>
                </a:solidFill>
              </a:rPr>
              <a:t>“ Tage</a:t>
            </a:r>
          </a:p>
          <a:p>
            <a:r>
              <a:rPr lang="de-DE" sz="2400" dirty="0" smtClean="0">
                <a:solidFill>
                  <a:schemeClr val="tx2"/>
                </a:solidFill>
              </a:rPr>
              <a:t> im Nordosten– mehr als jeder zweite Tag</a:t>
            </a:r>
          </a:p>
          <a:p>
            <a:r>
              <a:rPr lang="de-DE" sz="2400" dirty="0" smtClean="0">
                <a:solidFill>
                  <a:schemeClr val="tx2"/>
                </a:solidFill>
              </a:rPr>
              <a:t> ist ein „Notfalltag“ !!! </a:t>
            </a:r>
            <a:r>
              <a:rPr lang="de-DE" sz="1050" dirty="0" smtClean="0">
                <a:solidFill>
                  <a:schemeClr val="tx2"/>
                </a:solidFill>
              </a:rPr>
              <a:t>Quelle 50 Hertz- </a:t>
            </a:r>
            <a:endParaRPr lang="de-DE" sz="1050" dirty="0">
              <a:solidFill>
                <a:schemeClr val="tx2"/>
              </a:solidFill>
            </a:endParaRPr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>
            <a:off x="8362950" y="2559050"/>
            <a:ext cx="0" cy="8699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180000" bIns="0"/>
          <a:lstStyle/>
          <a:p>
            <a:endParaRPr lang="de-DE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751513"/>
            <a:ext cx="1169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feld 1"/>
          <p:cNvSpPr txBox="1"/>
          <p:nvPr/>
        </p:nvSpPr>
        <p:spPr>
          <a:xfrm>
            <a:off x="1663700" y="5854700"/>
            <a:ext cx="5776913" cy="2778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 dirty="0"/>
              <a:t>175                    </a:t>
            </a:r>
            <a:r>
              <a:rPr lang="de-DE" sz="1200" dirty="0" smtClean="0"/>
              <a:t>    197                           160                          213                        262                </a:t>
            </a:r>
            <a:endParaRPr lang="de-DE" sz="12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5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Entwicklung der Windkraft in Deutschland – eine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ausgeprägte </a:t>
            </a:r>
            <a:r>
              <a:rPr lang="de-DE" b="1" dirty="0" smtClean="0">
                <a:solidFill>
                  <a:srgbClr val="0070C0"/>
                </a:solidFill>
              </a:rPr>
              <a:t>Nord-Süd-Asymmetrie</a:t>
            </a:r>
            <a:r>
              <a:rPr lang="de-DE" dirty="0" smtClean="0">
                <a:solidFill>
                  <a:srgbClr val="0070C0"/>
                </a:solidFill>
              </a:rPr>
              <a:t> ( in GW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026" name="Picture 2" descr="http://www.waldorf-ideen-pool.de/medien/Karten/Deutschland%20-%20Bundeslaender.JPG"/>
          <p:cNvPicPr>
            <a:picLocks noChangeAspect="1" noChangeArrowheads="1"/>
          </p:cNvPicPr>
          <p:nvPr/>
        </p:nvPicPr>
        <p:blipFill>
          <a:blip r:embed="rId2" cstate="print"/>
          <a:srcRect l="2869" t="3880" r="2453" b="3926"/>
          <a:stretch>
            <a:fillRect/>
          </a:stretch>
        </p:blipFill>
        <p:spPr bwMode="auto">
          <a:xfrm>
            <a:off x="2411760" y="1167877"/>
            <a:ext cx="3960440" cy="5100566"/>
          </a:xfrm>
          <a:prstGeom prst="rect">
            <a:avLst/>
          </a:prstGeom>
          <a:noFill/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25845"/>
              </p:ext>
            </p:extLst>
          </p:nvPr>
        </p:nvGraphicFramePr>
        <p:xfrm>
          <a:off x="2771800" y="1556792"/>
          <a:ext cx="1463824" cy="97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49"/>
                <a:gridCol w="482074"/>
                <a:gridCol w="589201"/>
              </a:tblGrid>
              <a:tr h="242990"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solidFill>
                            <a:schemeClr val="tx1"/>
                          </a:solidFill>
                        </a:rPr>
                        <a:t>gesamt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SH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+ 0,3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>
                        <a:alpha val="49000"/>
                      </a:srgb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NI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+ 0,4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7,3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>
                        <a:alpha val="49000"/>
                      </a:srgb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HH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0,05</a:t>
                      </a: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86603"/>
              </p:ext>
            </p:extLst>
          </p:nvPr>
        </p:nvGraphicFramePr>
        <p:xfrm>
          <a:off x="4980384" y="1952984"/>
          <a:ext cx="1463824" cy="121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49"/>
                <a:gridCol w="482074"/>
                <a:gridCol w="589201"/>
              </a:tblGrid>
              <a:tr h="242990"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solidFill>
                            <a:schemeClr val="tx1"/>
                          </a:solidFill>
                        </a:rPr>
                        <a:t>gesamt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MV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+ 0,3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>
                        <a:alpha val="49000"/>
                      </a:srgb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BB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+ 0,2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4,8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>
                        <a:alpha val="49000"/>
                      </a:srgb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+0,2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9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468473"/>
              </p:ext>
            </p:extLst>
          </p:nvPr>
        </p:nvGraphicFramePr>
        <p:xfrm>
          <a:off x="2123728" y="3294170"/>
          <a:ext cx="1463824" cy="121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49"/>
                <a:gridCol w="482074"/>
                <a:gridCol w="589201"/>
              </a:tblGrid>
              <a:tr h="242990"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solidFill>
                            <a:schemeClr val="tx1"/>
                          </a:solidFill>
                        </a:rPr>
                        <a:t>gesamt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NW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+ 0,1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>
                        <a:alpha val="49000"/>
                      </a:srgb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RP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+ 0,3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1,9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+0,1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SL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0,03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4499992" y="3501008"/>
          <a:ext cx="1463824" cy="72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49"/>
                <a:gridCol w="482074"/>
                <a:gridCol w="589201"/>
              </a:tblGrid>
              <a:tr h="242990"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solidFill>
                            <a:schemeClr val="tx1"/>
                          </a:solidFill>
                        </a:rPr>
                        <a:t>gesamt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SN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+ 0,03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81472"/>
              </p:ext>
            </p:extLst>
          </p:nvPr>
        </p:nvGraphicFramePr>
        <p:xfrm>
          <a:off x="3696072" y="5013176"/>
          <a:ext cx="1463824" cy="72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49"/>
                <a:gridCol w="482074"/>
                <a:gridCol w="589201"/>
              </a:tblGrid>
              <a:tr h="242990"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solidFill>
                            <a:schemeClr val="tx1"/>
                          </a:solidFill>
                        </a:rPr>
                        <a:t>gesamt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BW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+0,02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  <a:tr h="24299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BY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+0,2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9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Naturstrombedingter Überschuss und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Mangel erfordert Ausgleichs-Elektrizität!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614864" y="6464895"/>
            <a:ext cx="2133600" cy="365125"/>
          </a:xfrm>
        </p:spPr>
        <p:txBody>
          <a:bodyPr/>
          <a:lstStyle/>
          <a:p>
            <a:fld id="{96BB2ABB-7BC1-4120-9353-A66F431500A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572000" y="5661248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</a:t>
            </a:r>
          </a:p>
          <a:p>
            <a:r>
              <a:rPr lang="de-DE" sz="1000" dirty="0" err="1" smtClean="0"/>
              <a:t>Coreso</a:t>
            </a:r>
            <a:r>
              <a:rPr lang="de-DE" sz="1000" dirty="0" smtClean="0"/>
              <a:t>; </a:t>
            </a:r>
            <a:r>
              <a:rPr lang="en-US" sz="1000" dirty="0" smtClean="0"/>
              <a:t>Day Ahead report for 13/09/2011</a:t>
            </a:r>
          </a:p>
          <a:p>
            <a:r>
              <a:rPr lang="de-DE" sz="1000" dirty="0" smtClean="0"/>
              <a:t>http://www.transparency.eex.com/</a:t>
            </a:r>
            <a:endParaRPr lang="de-DE" sz="10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04" y="3695516"/>
            <a:ext cx="3840480" cy="257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04" y="1161181"/>
            <a:ext cx="384048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4716016" y="1217588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Photovoltaik: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Beginn und Ende der Sonnenstromgewinnung folgen den Regeln der Erdrotation!</a:t>
            </a:r>
            <a:br>
              <a:rPr lang="de-DE" sz="1600" dirty="0" smtClean="0"/>
            </a:br>
            <a:endParaRPr lang="de-DE" sz="1600" dirty="0" smtClean="0"/>
          </a:p>
          <a:p>
            <a:endParaRPr lang="de-DE" sz="1600" dirty="0" smtClean="0">
              <a:sym typeface="Wingdings" pitchFamily="2" charset="2"/>
            </a:endParaRPr>
          </a:p>
          <a:p>
            <a:r>
              <a:rPr lang="de-DE" sz="1600" b="1" dirty="0" smtClean="0">
                <a:sym typeface="Wingdings" pitchFamily="2" charset="2"/>
              </a:rPr>
              <a:t>Wind:</a:t>
            </a:r>
            <a:r>
              <a:rPr lang="de-DE" sz="1600" dirty="0" smtClean="0">
                <a:sym typeface="Wingdings" pitchFamily="2" charset="2"/>
              </a:rPr>
              <a:t> 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Gegenüber der Photovoltaik ist sowohl der Zeitpunkt als auch die Intensität in hohem Maßen schwankend und nicht für den konkreten Moment vorhersagbar!</a:t>
            </a:r>
          </a:p>
          <a:p>
            <a:endParaRPr lang="de-DE" sz="1600" dirty="0" smtClean="0">
              <a:sym typeface="Wingdings" pitchFamily="2" charset="2"/>
            </a:endParaRPr>
          </a:p>
          <a:p>
            <a:endParaRPr lang="de-DE" sz="1600" dirty="0">
              <a:sym typeface="Wingdings" pitchFamily="2" charset="2"/>
            </a:endParaRPr>
          </a:p>
          <a:p>
            <a:r>
              <a:rPr lang="de-DE" sz="1600" b="1" dirty="0" smtClean="0">
                <a:sym typeface="Wingdings" pitchFamily="2" charset="2"/>
              </a:rPr>
              <a:t>EVS: </a:t>
            </a:r>
          </a:p>
          <a:p>
            <a:r>
              <a:rPr lang="de-DE" sz="1600" b="1" dirty="0" smtClean="0">
                <a:sym typeface="Wingdings" pitchFamily="2" charset="2"/>
              </a:rPr>
              <a:t>Für ein stabiles Elektrizitätssystem sind daher elektrische Ersatzleistungen und energetische Speicher und Ausgleichsmöglichkeiten notwendig!</a:t>
            </a:r>
          </a:p>
        </p:txBody>
      </p:sp>
    </p:spTree>
    <p:extLst>
      <p:ext uri="{BB962C8B-B14F-4D97-AF65-F5344CB8AC3E}">
        <p14:creationId xmlns:p14="http://schemas.microsoft.com/office/powerpoint/2010/main" val="16062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24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98425"/>
            <a:ext cx="8642350" cy="684213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0070C0"/>
                </a:solidFill>
              </a:rPr>
              <a:t>Kernenergieausstieg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Verschärfung</a:t>
            </a:r>
            <a:r>
              <a:rPr lang="en-US" dirty="0" smtClean="0">
                <a:solidFill>
                  <a:srgbClr val="0070C0"/>
                </a:solidFill>
              </a:rPr>
              <a:t> der </a:t>
            </a:r>
            <a:r>
              <a:rPr lang="en-US" dirty="0" err="1" smtClean="0">
                <a:solidFill>
                  <a:srgbClr val="0070C0"/>
                </a:solidFill>
              </a:rPr>
              <a:t>Asymmetrie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sz="900" dirty="0" smtClean="0">
                <a:solidFill>
                  <a:srgbClr val="0070C0"/>
                </a:solidFill>
              </a:rPr>
              <a:t/>
            </a:r>
            <a:br>
              <a:rPr lang="en-US" sz="900" dirty="0" smtClean="0">
                <a:solidFill>
                  <a:srgbClr val="0070C0"/>
                </a:solidFill>
              </a:rPr>
            </a:br>
            <a:r>
              <a:rPr lang="en-US" sz="900" dirty="0" err="1" smtClean="0">
                <a:solidFill>
                  <a:srgbClr val="0070C0"/>
                </a:solidFill>
              </a:rPr>
              <a:t>Quelle</a:t>
            </a:r>
            <a:r>
              <a:rPr lang="en-US" sz="900" dirty="0" smtClean="0">
                <a:solidFill>
                  <a:srgbClr val="0070C0"/>
                </a:solidFill>
              </a:rPr>
              <a:t> VE G&amp;M Cottbus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215043" name="Group 3"/>
          <p:cNvGrpSpPr>
            <a:grpSpLocks/>
          </p:cNvGrpSpPr>
          <p:nvPr/>
        </p:nvGrpSpPr>
        <p:grpSpPr bwMode="auto">
          <a:xfrm>
            <a:off x="395288" y="1231900"/>
            <a:ext cx="4176712" cy="4860925"/>
            <a:chOff x="249" y="776"/>
            <a:chExt cx="2631" cy="3062"/>
          </a:xfrm>
        </p:grpSpPr>
        <p:sp>
          <p:nvSpPr>
            <p:cNvPr id="215044" name="Line 4"/>
            <p:cNvSpPr>
              <a:spLocks noChangeShapeType="1"/>
            </p:cNvSpPr>
            <p:nvPr/>
          </p:nvSpPr>
          <p:spPr bwMode="auto">
            <a:xfrm>
              <a:off x="2880" y="958"/>
              <a:ext cx="0" cy="2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5045" name="Group 5"/>
            <p:cNvGrpSpPr>
              <a:grpSpLocks noChangeAspect="1"/>
            </p:cNvGrpSpPr>
            <p:nvPr/>
          </p:nvGrpSpPr>
          <p:grpSpPr bwMode="auto">
            <a:xfrm>
              <a:off x="249" y="776"/>
              <a:ext cx="2503" cy="3062"/>
              <a:chOff x="1093" y="-17"/>
              <a:chExt cx="3857" cy="4717"/>
            </a:xfrm>
          </p:grpSpPr>
          <p:grpSp>
            <p:nvGrpSpPr>
              <p:cNvPr id="215046" name="Group 6"/>
              <p:cNvGrpSpPr>
                <a:grpSpLocks noChangeAspect="1"/>
              </p:cNvGrpSpPr>
              <p:nvPr/>
            </p:nvGrpSpPr>
            <p:grpSpPr bwMode="auto">
              <a:xfrm>
                <a:off x="2798" y="2056"/>
                <a:ext cx="1080" cy="866"/>
                <a:chOff x="2707" y="1916"/>
                <a:chExt cx="814" cy="725"/>
              </a:xfrm>
            </p:grpSpPr>
            <p:sp>
              <p:nvSpPr>
                <p:cNvPr id="215047" name="Freeform 7"/>
                <p:cNvSpPr>
                  <a:spLocks noChangeAspect="1"/>
                </p:cNvSpPr>
                <p:nvPr/>
              </p:nvSpPr>
              <p:spPr bwMode="gray">
                <a:xfrm>
                  <a:off x="2707" y="1916"/>
                  <a:ext cx="814" cy="725"/>
                </a:xfrm>
                <a:custGeom>
                  <a:avLst/>
                  <a:gdLst>
                    <a:gd name="T0" fmla="*/ 393 w 814"/>
                    <a:gd name="T1" fmla="*/ 686 h 725"/>
                    <a:gd name="T2" fmla="*/ 386 w 814"/>
                    <a:gd name="T3" fmla="*/ 681 h 725"/>
                    <a:gd name="T4" fmla="*/ 384 w 814"/>
                    <a:gd name="T5" fmla="*/ 677 h 725"/>
                    <a:gd name="T6" fmla="*/ 330 w 814"/>
                    <a:gd name="T7" fmla="*/ 639 h 725"/>
                    <a:gd name="T8" fmla="*/ 262 w 814"/>
                    <a:gd name="T9" fmla="*/ 644 h 725"/>
                    <a:gd name="T10" fmla="*/ 251 w 814"/>
                    <a:gd name="T11" fmla="*/ 662 h 725"/>
                    <a:gd name="T12" fmla="*/ 259 w 814"/>
                    <a:gd name="T13" fmla="*/ 690 h 725"/>
                    <a:gd name="T14" fmla="*/ 255 w 814"/>
                    <a:gd name="T15" fmla="*/ 723 h 725"/>
                    <a:gd name="T16" fmla="*/ 243 w 814"/>
                    <a:gd name="T17" fmla="*/ 723 h 725"/>
                    <a:gd name="T18" fmla="*/ 219 w 814"/>
                    <a:gd name="T19" fmla="*/ 715 h 725"/>
                    <a:gd name="T20" fmla="*/ 146 w 814"/>
                    <a:gd name="T21" fmla="*/ 607 h 725"/>
                    <a:gd name="T22" fmla="*/ 80 w 814"/>
                    <a:gd name="T23" fmla="*/ 549 h 725"/>
                    <a:gd name="T24" fmla="*/ 42 w 814"/>
                    <a:gd name="T25" fmla="*/ 568 h 725"/>
                    <a:gd name="T26" fmla="*/ 39 w 814"/>
                    <a:gd name="T27" fmla="*/ 567 h 725"/>
                    <a:gd name="T28" fmla="*/ 42 w 814"/>
                    <a:gd name="T29" fmla="*/ 538 h 725"/>
                    <a:gd name="T30" fmla="*/ 50 w 814"/>
                    <a:gd name="T31" fmla="*/ 515 h 725"/>
                    <a:gd name="T32" fmla="*/ 50 w 814"/>
                    <a:gd name="T33" fmla="*/ 511 h 725"/>
                    <a:gd name="T34" fmla="*/ 46 w 814"/>
                    <a:gd name="T35" fmla="*/ 496 h 725"/>
                    <a:gd name="T36" fmla="*/ 42 w 814"/>
                    <a:gd name="T37" fmla="*/ 490 h 725"/>
                    <a:gd name="T38" fmla="*/ 31 w 814"/>
                    <a:gd name="T39" fmla="*/ 487 h 725"/>
                    <a:gd name="T40" fmla="*/ 19 w 814"/>
                    <a:gd name="T41" fmla="*/ 489 h 725"/>
                    <a:gd name="T42" fmla="*/ 17 w 814"/>
                    <a:gd name="T43" fmla="*/ 411 h 725"/>
                    <a:gd name="T44" fmla="*/ 66 w 814"/>
                    <a:gd name="T45" fmla="*/ 278 h 725"/>
                    <a:gd name="T46" fmla="*/ 6 w 814"/>
                    <a:gd name="T47" fmla="*/ 157 h 725"/>
                    <a:gd name="T48" fmla="*/ 0 w 814"/>
                    <a:gd name="T49" fmla="*/ 138 h 725"/>
                    <a:gd name="T50" fmla="*/ 3 w 814"/>
                    <a:gd name="T51" fmla="*/ 133 h 725"/>
                    <a:gd name="T52" fmla="*/ 25 w 814"/>
                    <a:gd name="T53" fmla="*/ 116 h 725"/>
                    <a:gd name="T54" fmla="*/ 48 w 814"/>
                    <a:gd name="T55" fmla="*/ 109 h 725"/>
                    <a:gd name="T56" fmla="*/ 123 w 814"/>
                    <a:gd name="T57" fmla="*/ 69 h 725"/>
                    <a:gd name="T58" fmla="*/ 246 w 814"/>
                    <a:gd name="T59" fmla="*/ 0 h 725"/>
                    <a:gd name="T60" fmla="*/ 304 w 814"/>
                    <a:gd name="T61" fmla="*/ 11 h 725"/>
                    <a:gd name="T62" fmla="*/ 323 w 814"/>
                    <a:gd name="T63" fmla="*/ 31 h 725"/>
                    <a:gd name="T64" fmla="*/ 320 w 814"/>
                    <a:gd name="T65" fmla="*/ 65 h 725"/>
                    <a:gd name="T66" fmla="*/ 354 w 814"/>
                    <a:gd name="T67" fmla="*/ 118 h 725"/>
                    <a:gd name="T68" fmla="*/ 433 w 814"/>
                    <a:gd name="T69" fmla="*/ 164 h 725"/>
                    <a:gd name="T70" fmla="*/ 454 w 814"/>
                    <a:gd name="T71" fmla="*/ 227 h 725"/>
                    <a:gd name="T72" fmla="*/ 526 w 814"/>
                    <a:gd name="T73" fmla="*/ 280 h 725"/>
                    <a:gd name="T74" fmla="*/ 606 w 814"/>
                    <a:gd name="T75" fmla="*/ 312 h 725"/>
                    <a:gd name="T76" fmla="*/ 642 w 814"/>
                    <a:gd name="T77" fmla="*/ 329 h 725"/>
                    <a:gd name="T78" fmla="*/ 704 w 814"/>
                    <a:gd name="T79" fmla="*/ 354 h 725"/>
                    <a:gd name="T80" fmla="*/ 743 w 814"/>
                    <a:gd name="T81" fmla="*/ 310 h 725"/>
                    <a:gd name="T82" fmla="*/ 745 w 814"/>
                    <a:gd name="T83" fmla="*/ 284 h 725"/>
                    <a:gd name="T84" fmla="*/ 814 w 814"/>
                    <a:gd name="T85" fmla="*/ 375 h 725"/>
                    <a:gd name="T86" fmla="*/ 754 w 814"/>
                    <a:gd name="T87" fmla="*/ 423 h 725"/>
                    <a:gd name="T88" fmla="*/ 737 w 814"/>
                    <a:gd name="T89" fmla="*/ 448 h 725"/>
                    <a:gd name="T90" fmla="*/ 746 w 814"/>
                    <a:gd name="T91" fmla="*/ 479 h 725"/>
                    <a:gd name="T92" fmla="*/ 759 w 814"/>
                    <a:gd name="T93" fmla="*/ 492 h 725"/>
                    <a:gd name="T94" fmla="*/ 684 w 814"/>
                    <a:gd name="T95" fmla="*/ 555 h 725"/>
                    <a:gd name="T96" fmla="*/ 655 w 814"/>
                    <a:gd name="T97" fmla="*/ 556 h 725"/>
                    <a:gd name="T98" fmla="*/ 627 w 814"/>
                    <a:gd name="T99" fmla="*/ 613 h 725"/>
                    <a:gd name="T100" fmla="*/ 614 w 814"/>
                    <a:gd name="T101" fmla="*/ 628 h 725"/>
                    <a:gd name="T102" fmla="*/ 541 w 814"/>
                    <a:gd name="T103" fmla="*/ 637 h 725"/>
                    <a:gd name="T104" fmla="*/ 475 w 814"/>
                    <a:gd name="T105" fmla="*/ 604 h 725"/>
                    <a:gd name="T106" fmla="*/ 476 w 814"/>
                    <a:gd name="T107" fmla="*/ 587 h 725"/>
                    <a:gd name="T108" fmla="*/ 480 w 814"/>
                    <a:gd name="T109" fmla="*/ 581 h 725"/>
                    <a:gd name="T110" fmla="*/ 481 w 814"/>
                    <a:gd name="T111" fmla="*/ 577 h 725"/>
                    <a:gd name="T112" fmla="*/ 477 w 814"/>
                    <a:gd name="T113" fmla="*/ 569 h 725"/>
                    <a:gd name="T114" fmla="*/ 468 w 814"/>
                    <a:gd name="T115" fmla="*/ 566 h 725"/>
                    <a:gd name="T116" fmla="*/ 432 w 814"/>
                    <a:gd name="T117" fmla="*/ 581 h 725"/>
                    <a:gd name="T118" fmla="*/ 426 w 814"/>
                    <a:gd name="T119" fmla="*/ 622 h 725"/>
                    <a:gd name="T120" fmla="*/ 430 w 814"/>
                    <a:gd name="T121" fmla="*/ 655 h 725"/>
                    <a:gd name="T122" fmla="*/ 423 w 814"/>
                    <a:gd name="T123" fmla="*/ 690 h 725"/>
                    <a:gd name="T124" fmla="*/ 421 w 814"/>
                    <a:gd name="T125" fmla="*/ 693 h 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14" h="725">
                      <a:moveTo>
                        <a:pt x="420" y="693"/>
                      </a:moveTo>
                      <a:lnTo>
                        <a:pt x="403" y="689"/>
                      </a:lnTo>
                      <a:lnTo>
                        <a:pt x="393" y="686"/>
                      </a:lnTo>
                      <a:lnTo>
                        <a:pt x="388" y="683"/>
                      </a:lnTo>
                      <a:lnTo>
                        <a:pt x="387" y="682"/>
                      </a:lnTo>
                      <a:lnTo>
                        <a:pt x="386" y="681"/>
                      </a:lnTo>
                      <a:lnTo>
                        <a:pt x="385" y="680"/>
                      </a:lnTo>
                      <a:lnTo>
                        <a:pt x="384" y="679"/>
                      </a:lnTo>
                      <a:lnTo>
                        <a:pt x="384" y="677"/>
                      </a:lnTo>
                      <a:lnTo>
                        <a:pt x="378" y="668"/>
                      </a:lnTo>
                      <a:lnTo>
                        <a:pt x="358" y="653"/>
                      </a:lnTo>
                      <a:lnTo>
                        <a:pt x="330" y="639"/>
                      </a:lnTo>
                      <a:lnTo>
                        <a:pt x="301" y="634"/>
                      </a:lnTo>
                      <a:lnTo>
                        <a:pt x="277" y="639"/>
                      </a:lnTo>
                      <a:lnTo>
                        <a:pt x="262" y="644"/>
                      </a:lnTo>
                      <a:lnTo>
                        <a:pt x="252" y="649"/>
                      </a:lnTo>
                      <a:lnTo>
                        <a:pt x="251" y="655"/>
                      </a:lnTo>
                      <a:lnTo>
                        <a:pt x="251" y="662"/>
                      </a:lnTo>
                      <a:lnTo>
                        <a:pt x="251" y="668"/>
                      </a:lnTo>
                      <a:lnTo>
                        <a:pt x="257" y="673"/>
                      </a:lnTo>
                      <a:lnTo>
                        <a:pt x="259" y="690"/>
                      </a:lnTo>
                      <a:lnTo>
                        <a:pt x="260" y="708"/>
                      </a:lnTo>
                      <a:lnTo>
                        <a:pt x="256" y="722"/>
                      </a:lnTo>
                      <a:lnTo>
                        <a:pt x="255" y="723"/>
                      </a:lnTo>
                      <a:lnTo>
                        <a:pt x="255" y="724"/>
                      </a:lnTo>
                      <a:lnTo>
                        <a:pt x="254" y="725"/>
                      </a:lnTo>
                      <a:lnTo>
                        <a:pt x="243" y="723"/>
                      </a:lnTo>
                      <a:lnTo>
                        <a:pt x="231" y="719"/>
                      </a:lnTo>
                      <a:lnTo>
                        <a:pt x="220" y="716"/>
                      </a:lnTo>
                      <a:lnTo>
                        <a:pt x="219" y="715"/>
                      </a:lnTo>
                      <a:lnTo>
                        <a:pt x="206" y="693"/>
                      </a:lnTo>
                      <a:lnTo>
                        <a:pt x="177" y="651"/>
                      </a:lnTo>
                      <a:lnTo>
                        <a:pt x="146" y="607"/>
                      </a:lnTo>
                      <a:lnTo>
                        <a:pt x="115" y="574"/>
                      </a:lnTo>
                      <a:lnTo>
                        <a:pt x="100" y="561"/>
                      </a:lnTo>
                      <a:lnTo>
                        <a:pt x="80" y="549"/>
                      </a:lnTo>
                      <a:lnTo>
                        <a:pt x="69" y="550"/>
                      </a:lnTo>
                      <a:lnTo>
                        <a:pt x="55" y="553"/>
                      </a:lnTo>
                      <a:lnTo>
                        <a:pt x="42" y="568"/>
                      </a:lnTo>
                      <a:lnTo>
                        <a:pt x="41" y="568"/>
                      </a:lnTo>
                      <a:lnTo>
                        <a:pt x="40" y="568"/>
                      </a:lnTo>
                      <a:lnTo>
                        <a:pt x="39" y="567"/>
                      </a:lnTo>
                      <a:lnTo>
                        <a:pt x="39" y="565"/>
                      </a:lnTo>
                      <a:lnTo>
                        <a:pt x="39" y="554"/>
                      </a:lnTo>
                      <a:lnTo>
                        <a:pt x="42" y="538"/>
                      </a:lnTo>
                      <a:lnTo>
                        <a:pt x="45" y="523"/>
                      </a:lnTo>
                      <a:lnTo>
                        <a:pt x="49" y="517"/>
                      </a:lnTo>
                      <a:lnTo>
                        <a:pt x="50" y="515"/>
                      </a:lnTo>
                      <a:lnTo>
                        <a:pt x="50" y="514"/>
                      </a:lnTo>
                      <a:lnTo>
                        <a:pt x="50" y="512"/>
                      </a:lnTo>
                      <a:lnTo>
                        <a:pt x="50" y="511"/>
                      </a:lnTo>
                      <a:lnTo>
                        <a:pt x="50" y="507"/>
                      </a:lnTo>
                      <a:lnTo>
                        <a:pt x="48" y="502"/>
                      </a:lnTo>
                      <a:lnTo>
                        <a:pt x="46" y="496"/>
                      </a:lnTo>
                      <a:lnTo>
                        <a:pt x="44" y="493"/>
                      </a:lnTo>
                      <a:lnTo>
                        <a:pt x="43" y="491"/>
                      </a:lnTo>
                      <a:lnTo>
                        <a:pt x="42" y="490"/>
                      </a:lnTo>
                      <a:lnTo>
                        <a:pt x="41" y="490"/>
                      </a:lnTo>
                      <a:lnTo>
                        <a:pt x="36" y="488"/>
                      </a:lnTo>
                      <a:lnTo>
                        <a:pt x="31" y="487"/>
                      </a:lnTo>
                      <a:lnTo>
                        <a:pt x="26" y="487"/>
                      </a:lnTo>
                      <a:lnTo>
                        <a:pt x="24" y="487"/>
                      </a:lnTo>
                      <a:lnTo>
                        <a:pt x="19" y="489"/>
                      </a:lnTo>
                      <a:lnTo>
                        <a:pt x="12" y="478"/>
                      </a:lnTo>
                      <a:lnTo>
                        <a:pt x="7" y="458"/>
                      </a:lnTo>
                      <a:lnTo>
                        <a:pt x="17" y="411"/>
                      </a:lnTo>
                      <a:lnTo>
                        <a:pt x="37" y="367"/>
                      </a:lnTo>
                      <a:lnTo>
                        <a:pt x="63" y="325"/>
                      </a:lnTo>
                      <a:lnTo>
                        <a:pt x="66" y="278"/>
                      </a:lnTo>
                      <a:lnTo>
                        <a:pt x="50" y="229"/>
                      </a:lnTo>
                      <a:lnTo>
                        <a:pt x="22" y="179"/>
                      </a:lnTo>
                      <a:lnTo>
                        <a:pt x="6" y="157"/>
                      </a:lnTo>
                      <a:lnTo>
                        <a:pt x="1" y="145"/>
                      </a:lnTo>
                      <a:lnTo>
                        <a:pt x="0" y="141"/>
                      </a:lnTo>
                      <a:lnTo>
                        <a:pt x="0" y="138"/>
                      </a:lnTo>
                      <a:lnTo>
                        <a:pt x="1" y="136"/>
                      </a:lnTo>
                      <a:lnTo>
                        <a:pt x="2" y="134"/>
                      </a:lnTo>
                      <a:lnTo>
                        <a:pt x="3" y="133"/>
                      </a:lnTo>
                      <a:lnTo>
                        <a:pt x="9" y="129"/>
                      </a:lnTo>
                      <a:lnTo>
                        <a:pt x="22" y="121"/>
                      </a:lnTo>
                      <a:lnTo>
                        <a:pt x="25" y="116"/>
                      </a:lnTo>
                      <a:lnTo>
                        <a:pt x="27" y="113"/>
                      </a:lnTo>
                      <a:lnTo>
                        <a:pt x="35" y="112"/>
                      </a:lnTo>
                      <a:lnTo>
                        <a:pt x="48" y="109"/>
                      </a:lnTo>
                      <a:lnTo>
                        <a:pt x="78" y="96"/>
                      </a:lnTo>
                      <a:lnTo>
                        <a:pt x="101" y="84"/>
                      </a:lnTo>
                      <a:lnTo>
                        <a:pt x="123" y="69"/>
                      </a:lnTo>
                      <a:lnTo>
                        <a:pt x="158" y="49"/>
                      </a:lnTo>
                      <a:lnTo>
                        <a:pt x="224" y="16"/>
                      </a:lnTo>
                      <a:lnTo>
                        <a:pt x="246" y="0"/>
                      </a:lnTo>
                      <a:lnTo>
                        <a:pt x="256" y="4"/>
                      </a:lnTo>
                      <a:lnTo>
                        <a:pt x="281" y="6"/>
                      </a:lnTo>
                      <a:lnTo>
                        <a:pt x="304" y="11"/>
                      </a:lnTo>
                      <a:lnTo>
                        <a:pt x="318" y="20"/>
                      </a:lnTo>
                      <a:lnTo>
                        <a:pt x="326" y="28"/>
                      </a:lnTo>
                      <a:lnTo>
                        <a:pt x="323" y="31"/>
                      </a:lnTo>
                      <a:lnTo>
                        <a:pt x="318" y="33"/>
                      </a:lnTo>
                      <a:lnTo>
                        <a:pt x="315" y="39"/>
                      </a:lnTo>
                      <a:lnTo>
                        <a:pt x="320" y="65"/>
                      </a:lnTo>
                      <a:lnTo>
                        <a:pt x="326" y="90"/>
                      </a:lnTo>
                      <a:lnTo>
                        <a:pt x="335" y="111"/>
                      </a:lnTo>
                      <a:lnTo>
                        <a:pt x="354" y="118"/>
                      </a:lnTo>
                      <a:lnTo>
                        <a:pt x="385" y="128"/>
                      </a:lnTo>
                      <a:lnTo>
                        <a:pt x="417" y="145"/>
                      </a:lnTo>
                      <a:lnTo>
                        <a:pt x="433" y="164"/>
                      </a:lnTo>
                      <a:lnTo>
                        <a:pt x="436" y="181"/>
                      </a:lnTo>
                      <a:lnTo>
                        <a:pt x="440" y="198"/>
                      </a:lnTo>
                      <a:lnTo>
                        <a:pt x="454" y="227"/>
                      </a:lnTo>
                      <a:lnTo>
                        <a:pt x="470" y="256"/>
                      </a:lnTo>
                      <a:lnTo>
                        <a:pt x="497" y="276"/>
                      </a:lnTo>
                      <a:lnTo>
                        <a:pt x="526" y="280"/>
                      </a:lnTo>
                      <a:lnTo>
                        <a:pt x="558" y="292"/>
                      </a:lnTo>
                      <a:lnTo>
                        <a:pt x="588" y="302"/>
                      </a:lnTo>
                      <a:lnTo>
                        <a:pt x="606" y="312"/>
                      </a:lnTo>
                      <a:lnTo>
                        <a:pt x="624" y="315"/>
                      </a:lnTo>
                      <a:lnTo>
                        <a:pt x="633" y="321"/>
                      </a:lnTo>
                      <a:lnTo>
                        <a:pt x="642" y="329"/>
                      </a:lnTo>
                      <a:lnTo>
                        <a:pt x="649" y="337"/>
                      </a:lnTo>
                      <a:lnTo>
                        <a:pt x="675" y="348"/>
                      </a:lnTo>
                      <a:lnTo>
                        <a:pt x="704" y="354"/>
                      </a:lnTo>
                      <a:lnTo>
                        <a:pt x="734" y="343"/>
                      </a:lnTo>
                      <a:lnTo>
                        <a:pt x="741" y="326"/>
                      </a:lnTo>
                      <a:lnTo>
                        <a:pt x="743" y="310"/>
                      </a:lnTo>
                      <a:lnTo>
                        <a:pt x="740" y="302"/>
                      </a:lnTo>
                      <a:lnTo>
                        <a:pt x="738" y="292"/>
                      </a:lnTo>
                      <a:lnTo>
                        <a:pt x="745" y="284"/>
                      </a:lnTo>
                      <a:lnTo>
                        <a:pt x="768" y="289"/>
                      </a:lnTo>
                      <a:lnTo>
                        <a:pt x="807" y="336"/>
                      </a:lnTo>
                      <a:lnTo>
                        <a:pt x="814" y="375"/>
                      </a:lnTo>
                      <a:lnTo>
                        <a:pt x="797" y="401"/>
                      </a:lnTo>
                      <a:lnTo>
                        <a:pt x="770" y="417"/>
                      </a:lnTo>
                      <a:lnTo>
                        <a:pt x="754" y="423"/>
                      </a:lnTo>
                      <a:lnTo>
                        <a:pt x="746" y="426"/>
                      </a:lnTo>
                      <a:lnTo>
                        <a:pt x="740" y="436"/>
                      </a:lnTo>
                      <a:lnTo>
                        <a:pt x="737" y="448"/>
                      </a:lnTo>
                      <a:lnTo>
                        <a:pt x="736" y="459"/>
                      </a:lnTo>
                      <a:lnTo>
                        <a:pt x="740" y="470"/>
                      </a:lnTo>
                      <a:lnTo>
                        <a:pt x="746" y="479"/>
                      </a:lnTo>
                      <a:lnTo>
                        <a:pt x="754" y="486"/>
                      </a:lnTo>
                      <a:lnTo>
                        <a:pt x="759" y="488"/>
                      </a:lnTo>
                      <a:lnTo>
                        <a:pt x="759" y="492"/>
                      </a:lnTo>
                      <a:lnTo>
                        <a:pt x="741" y="512"/>
                      </a:lnTo>
                      <a:lnTo>
                        <a:pt x="712" y="535"/>
                      </a:lnTo>
                      <a:lnTo>
                        <a:pt x="684" y="555"/>
                      </a:lnTo>
                      <a:lnTo>
                        <a:pt x="669" y="557"/>
                      </a:lnTo>
                      <a:lnTo>
                        <a:pt x="663" y="555"/>
                      </a:lnTo>
                      <a:lnTo>
                        <a:pt x="655" y="556"/>
                      </a:lnTo>
                      <a:lnTo>
                        <a:pt x="646" y="564"/>
                      </a:lnTo>
                      <a:lnTo>
                        <a:pt x="636" y="584"/>
                      </a:lnTo>
                      <a:lnTo>
                        <a:pt x="627" y="613"/>
                      </a:lnTo>
                      <a:lnTo>
                        <a:pt x="630" y="619"/>
                      </a:lnTo>
                      <a:lnTo>
                        <a:pt x="619" y="626"/>
                      </a:lnTo>
                      <a:lnTo>
                        <a:pt x="614" y="628"/>
                      </a:lnTo>
                      <a:lnTo>
                        <a:pt x="609" y="630"/>
                      </a:lnTo>
                      <a:lnTo>
                        <a:pt x="573" y="634"/>
                      </a:lnTo>
                      <a:lnTo>
                        <a:pt x="541" y="637"/>
                      </a:lnTo>
                      <a:lnTo>
                        <a:pt x="498" y="628"/>
                      </a:lnTo>
                      <a:lnTo>
                        <a:pt x="487" y="616"/>
                      </a:lnTo>
                      <a:lnTo>
                        <a:pt x="475" y="604"/>
                      </a:lnTo>
                      <a:lnTo>
                        <a:pt x="475" y="601"/>
                      </a:lnTo>
                      <a:lnTo>
                        <a:pt x="475" y="594"/>
                      </a:lnTo>
                      <a:lnTo>
                        <a:pt x="476" y="587"/>
                      </a:lnTo>
                      <a:lnTo>
                        <a:pt x="477" y="582"/>
                      </a:lnTo>
                      <a:lnTo>
                        <a:pt x="478" y="581"/>
                      </a:lnTo>
                      <a:lnTo>
                        <a:pt x="480" y="581"/>
                      </a:lnTo>
                      <a:lnTo>
                        <a:pt x="481" y="580"/>
                      </a:lnTo>
                      <a:lnTo>
                        <a:pt x="481" y="579"/>
                      </a:lnTo>
                      <a:lnTo>
                        <a:pt x="481" y="577"/>
                      </a:lnTo>
                      <a:lnTo>
                        <a:pt x="480" y="574"/>
                      </a:lnTo>
                      <a:lnTo>
                        <a:pt x="479" y="571"/>
                      </a:lnTo>
                      <a:lnTo>
                        <a:pt x="477" y="569"/>
                      </a:lnTo>
                      <a:lnTo>
                        <a:pt x="476" y="568"/>
                      </a:lnTo>
                      <a:lnTo>
                        <a:pt x="475" y="567"/>
                      </a:lnTo>
                      <a:lnTo>
                        <a:pt x="468" y="566"/>
                      </a:lnTo>
                      <a:lnTo>
                        <a:pt x="461" y="566"/>
                      </a:lnTo>
                      <a:lnTo>
                        <a:pt x="443" y="573"/>
                      </a:lnTo>
                      <a:lnTo>
                        <a:pt x="432" y="581"/>
                      </a:lnTo>
                      <a:lnTo>
                        <a:pt x="421" y="589"/>
                      </a:lnTo>
                      <a:lnTo>
                        <a:pt x="424" y="606"/>
                      </a:lnTo>
                      <a:lnTo>
                        <a:pt x="426" y="622"/>
                      </a:lnTo>
                      <a:lnTo>
                        <a:pt x="430" y="638"/>
                      </a:lnTo>
                      <a:lnTo>
                        <a:pt x="430" y="643"/>
                      </a:lnTo>
                      <a:lnTo>
                        <a:pt x="430" y="655"/>
                      </a:lnTo>
                      <a:lnTo>
                        <a:pt x="428" y="672"/>
                      </a:lnTo>
                      <a:lnTo>
                        <a:pt x="425" y="685"/>
                      </a:lnTo>
                      <a:lnTo>
                        <a:pt x="423" y="690"/>
                      </a:lnTo>
                      <a:lnTo>
                        <a:pt x="423" y="692"/>
                      </a:lnTo>
                      <a:lnTo>
                        <a:pt x="422" y="692"/>
                      </a:lnTo>
                      <a:lnTo>
                        <a:pt x="421" y="693"/>
                      </a:lnTo>
                      <a:lnTo>
                        <a:pt x="420" y="693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48" name="Freeform 8"/>
                <p:cNvSpPr>
                  <a:spLocks noChangeAspect="1"/>
                </p:cNvSpPr>
                <p:nvPr/>
              </p:nvSpPr>
              <p:spPr bwMode="gray">
                <a:xfrm>
                  <a:off x="2707" y="1916"/>
                  <a:ext cx="814" cy="725"/>
                </a:xfrm>
                <a:custGeom>
                  <a:avLst/>
                  <a:gdLst>
                    <a:gd name="T0" fmla="*/ 393 w 814"/>
                    <a:gd name="T1" fmla="*/ 686 h 725"/>
                    <a:gd name="T2" fmla="*/ 386 w 814"/>
                    <a:gd name="T3" fmla="*/ 681 h 725"/>
                    <a:gd name="T4" fmla="*/ 384 w 814"/>
                    <a:gd name="T5" fmla="*/ 677 h 725"/>
                    <a:gd name="T6" fmla="*/ 330 w 814"/>
                    <a:gd name="T7" fmla="*/ 639 h 725"/>
                    <a:gd name="T8" fmla="*/ 262 w 814"/>
                    <a:gd name="T9" fmla="*/ 644 h 725"/>
                    <a:gd name="T10" fmla="*/ 251 w 814"/>
                    <a:gd name="T11" fmla="*/ 662 h 725"/>
                    <a:gd name="T12" fmla="*/ 259 w 814"/>
                    <a:gd name="T13" fmla="*/ 690 h 725"/>
                    <a:gd name="T14" fmla="*/ 255 w 814"/>
                    <a:gd name="T15" fmla="*/ 723 h 725"/>
                    <a:gd name="T16" fmla="*/ 243 w 814"/>
                    <a:gd name="T17" fmla="*/ 723 h 725"/>
                    <a:gd name="T18" fmla="*/ 219 w 814"/>
                    <a:gd name="T19" fmla="*/ 715 h 725"/>
                    <a:gd name="T20" fmla="*/ 146 w 814"/>
                    <a:gd name="T21" fmla="*/ 607 h 725"/>
                    <a:gd name="T22" fmla="*/ 80 w 814"/>
                    <a:gd name="T23" fmla="*/ 549 h 725"/>
                    <a:gd name="T24" fmla="*/ 42 w 814"/>
                    <a:gd name="T25" fmla="*/ 568 h 725"/>
                    <a:gd name="T26" fmla="*/ 39 w 814"/>
                    <a:gd name="T27" fmla="*/ 567 h 725"/>
                    <a:gd name="T28" fmla="*/ 42 w 814"/>
                    <a:gd name="T29" fmla="*/ 538 h 725"/>
                    <a:gd name="T30" fmla="*/ 50 w 814"/>
                    <a:gd name="T31" fmla="*/ 515 h 725"/>
                    <a:gd name="T32" fmla="*/ 50 w 814"/>
                    <a:gd name="T33" fmla="*/ 511 h 725"/>
                    <a:gd name="T34" fmla="*/ 46 w 814"/>
                    <a:gd name="T35" fmla="*/ 496 h 725"/>
                    <a:gd name="T36" fmla="*/ 42 w 814"/>
                    <a:gd name="T37" fmla="*/ 490 h 725"/>
                    <a:gd name="T38" fmla="*/ 31 w 814"/>
                    <a:gd name="T39" fmla="*/ 487 h 725"/>
                    <a:gd name="T40" fmla="*/ 19 w 814"/>
                    <a:gd name="T41" fmla="*/ 489 h 725"/>
                    <a:gd name="T42" fmla="*/ 17 w 814"/>
                    <a:gd name="T43" fmla="*/ 411 h 725"/>
                    <a:gd name="T44" fmla="*/ 66 w 814"/>
                    <a:gd name="T45" fmla="*/ 278 h 725"/>
                    <a:gd name="T46" fmla="*/ 6 w 814"/>
                    <a:gd name="T47" fmla="*/ 157 h 725"/>
                    <a:gd name="T48" fmla="*/ 0 w 814"/>
                    <a:gd name="T49" fmla="*/ 138 h 725"/>
                    <a:gd name="T50" fmla="*/ 3 w 814"/>
                    <a:gd name="T51" fmla="*/ 133 h 725"/>
                    <a:gd name="T52" fmla="*/ 25 w 814"/>
                    <a:gd name="T53" fmla="*/ 116 h 725"/>
                    <a:gd name="T54" fmla="*/ 48 w 814"/>
                    <a:gd name="T55" fmla="*/ 109 h 725"/>
                    <a:gd name="T56" fmla="*/ 123 w 814"/>
                    <a:gd name="T57" fmla="*/ 69 h 725"/>
                    <a:gd name="T58" fmla="*/ 246 w 814"/>
                    <a:gd name="T59" fmla="*/ 0 h 725"/>
                    <a:gd name="T60" fmla="*/ 304 w 814"/>
                    <a:gd name="T61" fmla="*/ 11 h 725"/>
                    <a:gd name="T62" fmla="*/ 323 w 814"/>
                    <a:gd name="T63" fmla="*/ 31 h 725"/>
                    <a:gd name="T64" fmla="*/ 320 w 814"/>
                    <a:gd name="T65" fmla="*/ 65 h 725"/>
                    <a:gd name="T66" fmla="*/ 354 w 814"/>
                    <a:gd name="T67" fmla="*/ 118 h 725"/>
                    <a:gd name="T68" fmla="*/ 433 w 814"/>
                    <a:gd name="T69" fmla="*/ 164 h 725"/>
                    <a:gd name="T70" fmla="*/ 454 w 814"/>
                    <a:gd name="T71" fmla="*/ 227 h 725"/>
                    <a:gd name="T72" fmla="*/ 526 w 814"/>
                    <a:gd name="T73" fmla="*/ 280 h 725"/>
                    <a:gd name="T74" fmla="*/ 606 w 814"/>
                    <a:gd name="T75" fmla="*/ 312 h 725"/>
                    <a:gd name="T76" fmla="*/ 642 w 814"/>
                    <a:gd name="T77" fmla="*/ 329 h 725"/>
                    <a:gd name="T78" fmla="*/ 704 w 814"/>
                    <a:gd name="T79" fmla="*/ 354 h 725"/>
                    <a:gd name="T80" fmla="*/ 743 w 814"/>
                    <a:gd name="T81" fmla="*/ 310 h 725"/>
                    <a:gd name="T82" fmla="*/ 745 w 814"/>
                    <a:gd name="T83" fmla="*/ 284 h 725"/>
                    <a:gd name="T84" fmla="*/ 814 w 814"/>
                    <a:gd name="T85" fmla="*/ 375 h 725"/>
                    <a:gd name="T86" fmla="*/ 754 w 814"/>
                    <a:gd name="T87" fmla="*/ 423 h 725"/>
                    <a:gd name="T88" fmla="*/ 737 w 814"/>
                    <a:gd name="T89" fmla="*/ 448 h 725"/>
                    <a:gd name="T90" fmla="*/ 746 w 814"/>
                    <a:gd name="T91" fmla="*/ 479 h 725"/>
                    <a:gd name="T92" fmla="*/ 759 w 814"/>
                    <a:gd name="T93" fmla="*/ 492 h 725"/>
                    <a:gd name="T94" fmla="*/ 684 w 814"/>
                    <a:gd name="T95" fmla="*/ 555 h 725"/>
                    <a:gd name="T96" fmla="*/ 655 w 814"/>
                    <a:gd name="T97" fmla="*/ 556 h 725"/>
                    <a:gd name="T98" fmla="*/ 627 w 814"/>
                    <a:gd name="T99" fmla="*/ 613 h 725"/>
                    <a:gd name="T100" fmla="*/ 614 w 814"/>
                    <a:gd name="T101" fmla="*/ 628 h 725"/>
                    <a:gd name="T102" fmla="*/ 541 w 814"/>
                    <a:gd name="T103" fmla="*/ 637 h 725"/>
                    <a:gd name="T104" fmla="*/ 475 w 814"/>
                    <a:gd name="T105" fmla="*/ 604 h 725"/>
                    <a:gd name="T106" fmla="*/ 476 w 814"/>
                    <a:gd name="T107" fmla="*/ 587 h 725"/>
                    <a:gd name="T108" fmla="*/ 480 w 814"/>
                    <a:gd name="T109" fmla="*/ 581 h 725"/>
                    <a:gd name="T110" fmla="*/ 481 w 814"/>
                    <a:gd name="T111" fmla="*/ 577 h 725"/>
                    <a:gd name="T112" fmla="*/ 477 w 814"/>
                    <a:gd name="T113" fmla="*/ 569 h 725"/>
                    <a:gd name="T114" fmla="*/ 468 w 814"/>
                    <a:gd name="T115" fmla="*/ 566 h 725"/>
                    <a:gd name="T116" fmla="*/ 432 w 814"/>
                    <a:gd name="T117" fmla="*/ 581 h 725"/>
                    <a:gd name="T118" fmla="*/ 426 w 814"/>
                    <a:gd name="T119" fmla="*/ 622 h 725"/>
                    <a:gd name="T120" fmla="*/ 430 w 814"/>
                    <a:gd name="T121" fmla="*/ 655 h 725"/>
                    <a:gd name="T122" fmla="*/ 423 w 814"/>
                    <a:gd name="T123" fmla="*/ 690 h 725"/>
                    <a:gd name="T124" fmla="*/ 421 w 814"/>
                    <a:gd name="T125" fmla="*/ 693 h 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14" h="725">
                      <a:moveTo>
                        <a:pt x="420" y="693"/>
                      </a:moveTo>
                      <a:lnTo>
                        <a:pt x="403" y="689"/>
                      </a:lnTo>
                      <a:lnTo>
                        <a:pt x="393" y="686"/>
                      </a:lnTo>
                      <a:lnTo>
                        <a:pt x="388" y="683"/>
                      </a:lnTo>
                      <a:lnTo>
                        <a:pt x="387" y="682"/>
                      </a:lnTo>
                      <a:lnTo>
                        <a:pt x="386" y="681"/>
                      </a:lnTo>
                      <a:lnTo>
                        <a:pt x="385" y="680"/>
                      </a:lnTo>
                      <a:lnTo>
                        <a:pt x="384" y="679"/>
                      </a:lnTo>
                      <a:lnTo>
                        <a:pt x="384" y="677"/>
                      </a:lnTo>
                      <a:lnTo>
                        <a:pt x="378" y="668"/>
                      </a:lnTo>
                      <a:lnTo>
                        <a:pt x="358" y="653"/>
                      </a:lnTo>
                      <a:lnTo>
                        <a:pt x="330" y="639"/>
                      </a:lnTo>
                      <a:lnTo>
                        <a:pt x="301" y="634"/>
                      </a:lnTo>
                      <a:lnTo>
                        <a:pt x="277" y="639"/>
                      </a:lnTo>
                      <a:lnTo>
                        <a:pt x="262" y="644"/>
                      </a:lnTo>
                      <a:lnTo>
                        <a:pt x="252" y="649"/>
                      </a:lnTo>
                      <a:lnTo>
                        <a:pt x="251" y="655"/>
                      </a:lnTo>
                      <a:lnTo>
                        <a:pt x="251" y="662"/>
                      </a:lnTo>
                      <a:lnTo>
                        <a:pt x="251" y="668"/>
                      </a:lnTo>
                      <a:lnTo>
                        <a:pt x="257" y="673"/>
                      </a:lnTo>
                      <a:lnTo>
                        <a:pt x="259" y="690"/>
                      </a:lnTo>
                      <a:lnTo>
                        <a:pt x="260" y="708"/>
                      </a:lnTo>
                      <a:lnTo>
                        <a:pt x="256" y="722"/>
                      </a:lnTo>
                      <a:lnTo>
                        <a:pt x="255" y="723"/>
                      </a:lnTo>
                      <a:lnTo>
                        <a:pt x="255" y="724"/>
                      </a:lnTo>
                      <a:lnTo>
                        <a:pt x="254" y="725"/>
                      </a:lnTo>
                      <a:lnTo>
                        <a:pt x="243" y="723"/>
                      </a:lnTo>
                      <a:lnTo>
                        <a:pt x="231" y="719"/>
                      </a:lnTo>
                      <a:lnTo>
                        <a:pt x="220" y="716"/>
                      </a:lnTo>
                      <a:lnTo>
                        <a:pt x="219" y="715"/>
                      </a:lnTo>
                      <a:lnTo>
                        <a:pt x="206" y="693"/>
                      </a:lnTo>
                      <a:lnTo>
                        <a:pt x="177" y="651"/>
                      </a:lnTo>
                      <a:lnTo>
                        <a:pt x="146" y="607"/>
                      </a:lnTo>
                      <a:lnTo>
                        <a:pt x="115" y="574"/>
                      </a:lnTo>
                      <a:lnTo>
                        <a:pt x="100" y="561"/>
                      </a:lnTo>
                      <a:lnTo>
                        <a:pt x="80" y="549"/>
                      </a:lnTo>
                      <a:lnTo>
                        <a:pt x="69" y="550"/>
                      </a:lnTo>
                      <a:lnTo>
                        <a:pt x="55" y="553"/>
                      </a:lnTo>
                      <a:lnTo>
                        <a:pt x="42" y="568"/>
                      </a:lnTo>
                      <a:lnTo>
                        <a:pt x="41" y="568"/>
                      </a:lnTo>
                      <a:lnTo>
                        <a:pt x="40" y="568"/>
                      </a:lnTo>
                      <a:lnTo>
                        <a:pt x="39" y="567"/>
                      </a:lnTo>
                      <a:lnTo>
                        <a:pt x="39" y="565"/>
                      </a:lnTo>
                      <a:lnTo>
                        <a:pt x="39" y="554"/>
                      </a:lnTo>
                      <a:lnTo>
                        <a:pt x="42" y="538"/>
                      </a:lnTo>
                      <a:lnTo>
                        <a:pt x="45" y="523"/>
                      </a:lnTo>
                      <a:lnTo>
                        <a:pt x="49" y="517"/>
                      </a:lnTo>
                      <a:lnTo>
                        <a:pt x="50" y="515"/>
                      </a:lnTo>
                      <a:lnTo>
                        <a:pt x="50" y="514"/>
                      </a:lnTo>
                      <a:lnTo>
                        <a:pt x="50" y="512"/>
                      </a:lnTo>
                      <a:lnTo>
                        <a:pt x="50" y="511"/>
                      </a:lnTo>
                      <a:lnTo>
                        <a:pt x="50" y="507"/>
                      </a:lnTo>
                      <a:lnTo>
                        <a:pt x="48" y="502"/>
                      </a:lnTo>
                      <a:lnTo>
                        <a:pt x="46" y="496"/>
                      </a:lnTo>
                      <a:lnTo>
                        <a:pt x="44" y="493"/>
                      </a:lnTo>
                      <a:lnTo>
                        <a:pt x="43" y="491"/>
                      </a:lnTo>
                      <a:lnTo>
                        <a:pt x="42" y="490"/>
                      </a:lnTo>
                      <a:lnTo>
                        <a:pt x="41" y="490"/>
                      </a:lnTo>
                      <a:lnTo>
                        <a:pt x="36" y="488"/>
                      </a:lnTo>
                      <a:lnTo>
                        <a:pt x="31" y="487"/>
                      </a:lnTo>
                      <a:lnTo>
                        <a:pt x="26" y="487"/>
                      </a:lnTo>
                      <a:lnTo>
                        <a:pt x="24" y="487"/>
                      </a:lnTo>
                      <a:lnTo>
                        <a:pt x="19" y="489"/>
                      </a:lnTo>
                      <a:lnTo>
                        <a:pt x="12" y="478"/>
                      </a:lnTo>
                      <a:lnTo>
                        <a:pt x="7" y="458"/>
                      </a:lnTo>
                      <a:lnTo>
                        <a:pt x="17" y="411"/>
                      </a:lnTo>
                      <a:lnTo>
                        <a:pt x="37" y="367"/>
                      </a:lnTo>
                      <a:lnTo>
                        <a:pt x="63" y="325"/>
                      </a:lnTo>
                      <a:lnTo>
                        <a:pt x="66" y="278"/>
                      </a:lnTo>
                      <a:lnTo>
                        <a:pt x="50" y="229"/>
                      </a:lnTo>
                      <a:lnTo>
                        <a:pt x="22" y="179"/>
                      </a:lnTo>
                      <a:lnTo>
                        <a:pt x="6" y="157"/>
                      </a:lnTo>
                      <a:lnTo>
                        <a:pt x="1" y="145"/>
                      </a:lnTo>
                      <a:lnTo>
                        <a:pt x="0" y="141"/>
                      </a:lnTo>
                      <a:lnTo>
                        <a:pt x="0" y="138"/>
                      </a:lnTo>
                      <a:lnTo>
                        <a:pt x="1" y="136"/>
                      </a:lnTo>
                      <a:lnTo>
                        <a:pt x="2" y="134"/>
                      </a:lnTo>
                      <a:lnTo>
                        <a:pt x="3" y="133"/>
                      </a:lnTo>
                      <a:lnTo>
                        <a:pt x="9" y="129"/>
                      </a:lnTo>
                      <a:lnTo>
                        <a:pt x="22" y="121"/>
                      </a:lnTo>
                      <a:lnTo>
                        <a:pt x="25" y="116"/>
                      </a:lnTo>
                      <a:lnTo>
                        <a:pt x="27" y="113"/>
                      </a:lnTo>
                      <a:lnTo>
                        <a:pt x="35" y="112"/>
                      </a:lnTo>
                      <a:lnTo>
                        <a:pt x="48" y="109"/>
                      </a:lnTo>
                      <a:lnTo>
                        <a:pt x="78" y="96"/>
                      </a:lnTo>
                      <a:lnTo>
                        <a:pt x="101" y="84"/>
                      </a:lnTo>
                      <a:lnTo>
                        <a:pt x="123" y="69"/>
                      </a:lnTo>
                      <a:lnTo>
                        <a:pt x="158" y="49"/>
                      </a:lnTo>
                      <a:lnTo>
                        <a:pt x="224" y="16"/>
                      </a:lnTo>
                      <a:lnTo>
                        <a:pt x="246" y="0"/>
                      </a:lnTo>
                      <a:lnTo>
                        <a:pt x="256" y="4"/>
                      </a:lnTo>
                      <a:lnTo>
                        <a:pt x="281" y="6"/>
                      </a:lnTo>
                      <a:lnTo>
                        <a:pt x="304" y="11"/>
                      </a:lnTo>
                      <a:lnTo>
                        <a:pt x="318" y="20"/>
                      </a:lnTo>
                      <a:lnTo>
                        <a:pt x="326" y="28"/>
                      </a:lnTo>
                      <a:lnTo>
                        <a:pt x="323" y="31"/>
                      </a:lnTo>
                      <a:lnTo>
                        <a:pt x="318" y="33"/>
                      </a:lnTo>
                      <a:lnTo>
                        <a:pt x="315" y="39"/>
                      </a:lnTo>
                      <a:lnTo>
                        <a:pt x="320" y="65"/>
                      </a:lnTo>
                      <a:lnTo>
                        <a:pt x="326" y="90"/>
                      </a:lnTo>
                      <a:lnTo>
                        <a:pt x="335" y="111"/>
                      </a:lnTo>
                      <a:lnTo>
                        <a:pt x="354" y="118"/>
                      </a:lnTo>
                      <a:lnTo>
                        <a:pt x="385" y="128"/>
                      </a:lnTo>
                      <a:lnTo>
                        <a:pt x="417" y="145"/>
                      </a:lnTo>
                      <a:lnTo>
                        <a:pt x="433" y="164"/>
                      </a:lnTo>
                      <a:lnTo>
                        <a:pt x="436" y="181"/>
                      </a:lnTo>
                      <a:lnTo>
                        <a:pt x="440" y="198"/>
                      </a:lnTo>
                      <a:lnTo>
                        <a:pt x="454" y="227"/>
                      </a:lnTo>
                      <a:lnTo>
                        <a:pt x="470" y="256"/>
                      </a:lnTo>
                      <a:lnTo>
                        <a:pt x="497" y="276"/>
                      </a:lnTo>
                      <a:lnTo>
                        <a:pt x="526" y="280"/>
                      </a:lnTo>
                      <a:lnTo>
                        <a:pt x="558" y="292"/>
                      </a:lnTo>
                      <a:lnTo>
                        <a:pt x="588" y="302"/>
                      </a:lnTo>
                      <a:lnTo>
                        <a:pt x="606" y="312"/>
                      </a:lnTo>
                      <a:lnTo>
                        <a:pt x="624" y="315"/>
                      </a:lnTo>
                      <a:lnTo>
                        <a:pt x="633" y="321"/>
                      </a:lnTo>
                      <a:lnTo>
                        <a:pt x="642" y="329"/>
                      </a:lnTo>
                      <a:lnTo>
                        <a:pt x="649" y="337"/>
                      </a:lnTo>
                      <a:lnTo>
                        <a:pt x="675" y="348"/>
                      </a:lnTo>
                      <a:lnTo>
                        <a:pt x="704" y="354"/>
                      </a:lnTo>
                      <a:lnTo>
                        <a:pt x="734" y="343"/>
                      </a:lnTo>
                      <a:lnTo>
                        <a:pt x="741" y="326"/>
                      </a:lnTo>
                      <a:lnTo>
                        <a:pt x="743" y="310"/>
                      </a:lnTo>
                      <a:lnTo>
                        <a:pt x="740" y="302"/>
                      </a:lnTo>
                      <a:lnTo>
                        <a:pt x="738" y="292"/>
                      </a:lnTo>
                      <a:lnTo>
                        <a:pt x="745" y="284"/>
                      </a:lnTo>
                      <a:lnTo>
                        <a:pt x="768" y="289"/>
                      </a:lnTo>
                      <a:lnTo>
                        <a:pt x="807" y="336"/>
                      </a:lnTo>
                      <a:lnTo>
                        <a:pt x="814" y="375"/>
                      </a:lnTo>
                      <a:lnTo>
                        <a:pt x="797" y="401"/>
                      </a:lnTo>
                      <a:lnTo>
                        <a:pt x="770" y="417"/>
                      </a:lnTo>
                      <a:lnTo>
                        <a:pt x="754" y="423"/>
                      </a:lnTo>
                      <a:lnTo>
                        <a:pt x="746" y="426"/>
                      </a:lnTo>
                      <a:lnTo>
                        <a:pt x="740" y="436"/>
                      </a:lnTo>
                      <a:lnTo>
                        <a:pt x="737" y="448"/>
                      </a:lnTo>
                      <a:lnTo>
                        <a:pt x="736" y="459"/>
                      </a:lnTo>
                      <a:lnTo>
                        <a:pt x="740" y="470"/>
                      </a:lnTo>
                      <a:lnTo>
                        <a:pt x="746" y="479"/>
                      </a:lnTo>
                      <a:lnTo>
                        <a:pt x="754" y="486"/>
                      </a:lnTo>
                      <a:lnTo>
                        <a:pt x="759" y="488"/>
                      </a:lnTo>
                      <a:lnTo>
                        <a:pt x="759" y="492"/>
                      </a:lnTo>
                      <a:lnTo>
                        <a:pt x="741" y="512"/>
                      </a:lnTo>
                      <a:lnTo>
                        <a:pt x="712" y="535"/>
                      </a:lnTo>
                      <a:lnTo>
                        <a:pt x="684" y="555"/>
                      </a:lnTo>
                      <a:lnTo>
                        <a:pt x="669" y="557"/>
                      </a:lnTo>
                      <a:lnTo>
                        <a:pt x="663" y="555"/>
                      </a:lnTo>
                      <a:lnTo>
                        <a:pt x="655" y="556"/>
                      </a:lnTo>
                      <a:lnTo>
                        <a:pt x="646" y="564"/>
                      </a:lnTo>
                      <a:lnTo>
                        <a:pt x="636" y="584"/>
                      </a:lnTo>
                      <a:lnTo>
                        <a:pt x="627" y="613"/>
                      </a:lnTo>
                      <a:lnTo>
                        <a:pt x="630" y="619"/>
                      </a:lnTo>
                      <a:lnTo>
                        <a:pt x="619" y="626"/>
                      </a:lnTo>
                      <a:lnTo>
                        <a:pt x="614" y="628"/>
                      </a:lnTo>
                      <a:lnTo>
                        <a:pt x="609" y="630"/>
                      </a:lnTo>
                      <a:lnTo>
                        <a:pt x="573" y="634"/>
                      </a:lnTo>
                      <a:lnTo>
                        <a:pt x="541" y="637"/>
                      </a:lnTo>
                      <a:lnTo>
                        <a:pt x="498" y="628"/>
                      </a:lnTo>
                      <a:lnTo>
                        <a:pt x="487" y="616"/>
                      </a:lnTo>
                      <a:lnTo>
                        <a:pt x="475" y="604"/>
                      </a:lnTo>
                      <a:lnTo>
                        <a:pt x="475" y="601"/>
                      </a:lnTo>
                      <a:lnTo>
                        <a:pt x="475" y="594"/>
                      </a:lnTo>
                      <a:lnTo>
                        <a:pt x="476" y="587"/>
                      </a:lnTo>
                      <a:lnTo>
                        <a:pt x="477" y="582"/>
                      </a:lnTo>
                      <a:lnTo>
                        <a:pt x="478" y="581"/>
                      </a:lnTo>
                      <a:lnTo>
                        <a:pt x="480" y="581"/>
                      </a:lnTo>
                      <a:lnTo>
                        <a:pt x="481" y="580"/>
                      </a:lnTo>
                      <a:lnTo>
                        <a:pt x="481" y="579"/>
                      </a:lnTo>
                      <a:lnTo>
                        <a:pt x="481" y="577"/>
                      </a:lnTo>
                      <a:lnTo>
                        <a:pt x="480" y="574"/>
                      </a:lnTo>
                      <a:lnTo>
                        <a:pt x="479" y="571"/>
                      </a:lnTo>
                      <a:lnTo>
                        <a:pt x="477" y="569"/>
                      </a:lnTo>
                      <a:lnTo>
                        <a:pt x="476" y="568"/>
                      </a:lnTo>
                      <a:lnTo>
                        <a:pt x="475" y="567"/>
                      </a:lnTo>
                      <a:lnTo>
                        <a:pt x="468" y="566"/>
                      </a:lnTo>
                      <a:lnTo>
                        <a:pt x="461" y="566"/>
                      </a:lnTo>
                      <a:lnTo>
                        <a:pt x="443" y="573"/>
                      </a:lnTo>
                      <a:lnTo>
                        <a:pt x="432" y="581"/>
                      </a:lnTo>
                      <a:lnTo>
                        <a:pt x="421" y="589"/>
                      </a:lnTo>
                      <a:lnTo>
                        <a:pt x="424" y="606"/>
                      </a:lnTo>
                      <a:lnTo>
                        <a:pt x="426" y="622"/>
                      </a:lnTo>
                      <a:lnTo>
                        <a:pt x="430" y="638"/>
                      </a:lnTo>
                      <a:lnTo>
                        <a:pt x="430" y="643"/>
                      </a:lnTo>
                      <a:lnTo>
                        <a:pt x="430" y="655"/>
                      </a:lnTo>
                      <a:lnTo>
                        <a:pt x="428" y="672"/>
                      </a:lnTo>
                      <a:lnTo>
                        <a:pt x="425" y="685"/>
                      </a:lnTo>
                      <a:lnTo>
                        <a:pt x="423" y="690"/>
                      </a:lnTo>
                      <a:lnTo>
                        <a:pt x="423" y="692"/>
                      </a:lnTo>
                      <a:lnTo>
                        <a:pt x="422" y="692"/>
                      </a:lnTo>
                      <a:lnTo>
                        <a:pt x="421" y="693"/>
                      </a:lnTo>
                      <a:lnTo>
                        <a:pt x="420" y="693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049" name="Group 9"/>
              <p:cNvGrpSpPr>
                <a:grpSpLocks noChangeAspect="1"/>
              </p:cNvGrpSpPr>
              <p:nvPr/>
            </p:nvGrpSpPr>
            <p:grpSpPr bwMode="auto">
              <a:xfrm>
                <a:off x="2109" y="-17"/>
                <a:ext cx="1274" cy="1025"/>
                <a:chOff x="2186" y="183"/>
                <a:chExt cx="962" cy="858"/>
              </a:xfrm>
            </p:grpSpPr>
            <p:sp>
              <p:nvSpPr>
                <p:cNvPr id="215050" name="Freeform 10"/>
                <p:cNvSpPr>
                  <a:spLocks noChangeAspect="1" noEditPoints="1"/>
                </p:cNvSpPr>
                <p:nvPr/>
              </p:nvSpPr>
              <p:spPr bwMode="gray">
                <a:xfrm>
                  <a:off x="2186" y="183"/>
                  <a:ext cx="962" cy="858"/>
                </a:xfrm>
                <a:custGeom>
                  <a:avLst/>
                  <a:gdLst>
                    <a:gd name="T0" fmla="*/ 170 w 962"/>
                    <a:gd name="T1" fmla="*/ 438 h 858"/>
                    <a:gd name="T2" fmla="*/ 131 w 962"/>
                    <a:gd name="T3" fmla="*/ 399 h 858"/>
                    <a:gd name="T4" fmla="*/ 102 w 962"/>
                    <a:gd name="T5" fmla="*/ 375 h 858"/>
                    <a:gd name="T6" fmla="*/ 148 w 962"/>
                    <a:gd name="T7" fmla="*/ 328 h 858"/>
                    <a:gd name="T8" fmla="*/ 216 w 962"/>
                    <a:gd name="T9" fmla="*/ 311 h 858"/>
                    <a:gd name="T10" fmla="*/ 212 w 962"/>
                    <a:gd name="T11" fmla="*/ 258 h 858"/>
                    <a:gd name="T12" fmla="*/ 132 w 962"/>
                    <a:gd name="T13" fmla="*/ 152 h 858"/>
                    <a:gd name="T14" fmla="*/ 47 w 962"/>
                    <a:gd name="T15" fmla="*/ 91 h 858"/>
                    <a:gd name="T16" fmla="*/ 6 w 962"/>
                    <a:gd name="T17" fmla="*/ 150 h 858"/>
                    <a:gd name="T18" fmla="*/ 1 w 962"/>
                    <a:gd name="T19" fmla="*/ 104 h 858"/>
                    <a:gd name="T20" fmla="*/ 45 w 962"/>
                    <a:gd name="T21" fmla="*/ 0 h 858"/>
                    <a:gd name="T22" fmla="*/ 30 w 962"/>
                    <a:gd name="T23" fmla="*/ 33 h 858"/>
                    <a:gd name="T24" fmla="*/ 53 w 962"/>
                    <a:gd name="T25" fmla="*/ 81 h 858"/>
                    <a:gd name="T26" fmla="*/ 141 w 962"/>
                    <a:gd name="T27" fmla="*/ 82 h 858"/>
                    <a:gd name="T28" fmla="*/ 295 w 962"/>
                    <a:gd name="T29" fmla="*/ 102 h 858"/>
                    <a:gd name="T30" fmla="*/ 346 w 962"/>
                    <a:gd name="T31" fmla="*/ 117 h 858"/>
                    <a:gd name="T32" fmla="*/ 442 w 962"/>
                    <a:gd name="T33" fmla="*/ 125 h 858"/>
                    <a:gd name="T34" fmla="*/ 544 w 962"/>
                    <a:gd name="T35" fmla="*/ 165 h 858"/>
                    <a:gd name="T36" fmla="*/ 531 w 962"/>
                    <a:gd name="T37" fmla="*/ 280 h 858"/>
                    <a:gd name="T38" fmla="*/ 505 w 962"/>
                    <a:gd name="T39" fmla="*/ 304 h 858"/>
                    <a:gd name="T40" fmla="*/ 745 w 962"/>
                    <a:gd name="T41" fmla="*/ 356 h 858"/>
                    <a:gd name="T42" fmla="*/ 784 w 962"/>
                    <a:gd name="T43" fmla="*/ 379 h 858"/>
                    <a:gd name="T44" fmla="*/ 839 w 962"/>
                    <a:gd name="T45" fmla="*/ 344 h 858"/>
                    <a:gd name="T46" fmla="*/ 868 w 962"/>
                    <a:gd name="T47" fmla="*/ 347 h 858"/>
                    <a:gd name="T48" fmla="*/ 825 w 962"/>
                    <a:gd name="T49" fmla="*/ 489 h 858"/>
                    <a:gd name="T50" fmla="*/ 786 w 962"/>
                    <a:gd name="T51" fmla="*/ 519 h 858"/>
                    <a:gd name="T52" fmla="*/ 825 w 962"/>
                    <a:gd name="T53" fmla="*/ 541 h 858"/>
                    <a:gd name="T54" fmla="*/ 789 w 962"/>
                    <a:gd name="T55" fmla="*/ 602 h 858"/>
                    <a:gd name="T56" fmla="*/ 792 w 962"/>
                    <a:gd name="T57" fmla="*/ 647 h 858"/>
                    <a:gd name="T58" fmla="*/ 826 w 962"/>
                    <a:gd name="T59" fmla="*/ 686 h 858"/>
                    <a:gd name="T60" fmla="*/ 843 w 962"/>
                    <a:gd name="T61" fmla="*/ 695 h 858"/>
                    <a:gd name="T62" fmla="*/ 833 w 962"/>
                    <a:gd name="T63" fmla="*/ 752 h 858"/>
                    <a:gd name="T64" fmla="*/ 757 w 962"/>
                    <a:gd name="T65" fmla="*/ 807 h 858"/>
                    <a:gd name="T66" fmla="*/ 745 w 962"/>
                    <a:gd name="T67" fmla="*/ 837 h 858"/>
                    <a:gd name="T68" fmla="*/ 723 w 962"/>
                    <a:gd name="T69" fmla="*/ 857 h 858"/>
                    <a:gd name="T70" fmla="*/ 613 w 962"/>
                    <a:gd name="T71" fmla="*/ 770 h 858"/>
                    <a:gd name="T72" fmla="*/ 574 w 962"/>
                    <a:gd name="T73" fmla="*/ 678 h 858"/>
                    <a:gd name="T74" fmla="*/ 467 w 962"/>
                    <a:gd name="T75" fmla="*/ 737 h 858"/>
                    <a:gd name="T76" fmla="*/ 392 w 962"/>
                    <a:gd name="T77" fmla="*/ 705 h 858"/>
                    <a:gd name="T78" fmla="*/ 323 w 962"/>
                    <a:gd name="T79" fmla="*/ 601 h 858"/>
                    <a:gd name="T80" fmla="*/ 212 w 962"/>
                    <a:gd name="T81" fmla="*/ 582 h 858"/>
                    <a:gd name="T82" fmla="*/ 180 w 962"/>
                    <a:gd name="T83" fmla="*/ 516 h 858"/>
                    <a:gd name="T84" fmla="*/ 223 w 962"/>
                    <a:gd name="T85" fmla="*/ 524 h 858"/>
                    <a:gd name="T86" fmla="*/ 46 w 962"/>
                    <a:gd name="T87" fmla="*/ 180 h 858"/>
                    <a:gd name="T88" fmla="*/ 86 w 962"/>
                    <a:gd name="T89" fmla="*/ 153 h 858"/>
                    <a:gd name="T90" fmla="*/ 90 w 962"/>
                    <a:gd name="T91" fmla="*/ 188 h 858"/>
                    <a:gd name="T92" fmla="*/ 8 w 962"/>
                    <a:gd name="T93" fmla="*/ 188 h 858"/>
                    <a:gd name="T94" fmla="*/ 23 w 962"/>
                    <a:gd name="T95" fmla="*/ 224 h 858"/>
                    <a:gd name="T96" fmla="*/ 100 w 962"/>
                    <a:gd name="T97" fmla="*/ 266 h 858"/>
                    <a:gd name="T98" fmla="*/ 132 w 962"/>
                    <a:gd name="T99" fmla="*/ 274 h 858"/>
                    <a:gd name="T100" fmla="*/ 962 w 962"/>
                    <a:gd name="T101" fmla="*/ 326 h 858"/>
                    <a:gd name="T102" fmla="*/ 867 w 962"/>
                    <a:gd name="T103" fmla="*/ 293 h 858"/>
                    <a:gd name="T104" fmla="*/ 938 w 962"/>
                    <a:gd name="T105" fmla="*/ 281 h 858"/>
                    <a:gd name="T106" fmla="*/ 198 w 962"/>
                    <a:gd name="T107" fmla="*/ 300 h 858"/>
                    <a:gd name="T108" fmla="*/ 175 w 962"/>
                    <a:gd name="T109" fmla="*/ 277 h 858"/>
                    <a:gd name="T110" fmla="*/ 868 w 962"/>
                    <a:gd name="T111" fmla="*/ 343 h 858"/>
                    <a:gd name="T112" fmla="*/ 123 w 962"/>
                    <a:gd name="T113" fmla="*/ 503 h 858"/>
                    <a:gd name="T114" fmla="*/ 131 w 962"/>
                    <a:gd name="T115" fmla="*/ 514 h 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62" h="858">
                      <a:moveTo>
                        <a:pt x="234" y="492"/>
                      </a:moveTo>
                      <a:lnTo>
                        <a:pt x="212" y="477"/>
                      </a:lnTo>
                      <a:lnTo>
                        <a:pt x="194" y="470"/>
                      </a:lnTo>
                      <a:lnTo>
                        <a:pt x="181" y="469"/>
                      </a:lnTo>
                      <a:lnTo>
                        <a:pt x="178" y="465"/>
                      </a:lnTo>
                      <a:lnTo>
                        <a:pt x="175" y="461"/>
                      </a:lnTo>
                      <a:lnTo>
                        <a:pt x="172" y="454"/>
                      </a:lnTo>
                      <a:lnTo>
                        <a:pt x="171" y="447"/>
                      </a:lnTo>
                      <a:lnTo>
                        <a:pt x="170" y="438"/>
                      </a:lnTo>
                      <a:lnTo>
                        <a:pt x="173" y="426"/>
                      </a:lnTo>
                      <a:lnTo>
                        <a:pt x="176" y="415"/>
                      </a:lnTo>
                      <a:lnTo>
                        <a:pt x="178" y="407"/>
                      </a:lnTo>
                      <a:lnTo>
                        <a:pt x="180" y="405"/>
                      </a:lnTo>
                      <a:lnTo>
                        <a:pt x="184" y="399"/>
                      </a:lnTo>
                      <a:lnTo>
                        <a:pt x="182" y="392"/>
                      </a:lnTo>
                      <a:lnTo>
                        <a:pt x="166" y="390"/>
                      </a:lnTo>
                      <a:lnTo>
                        <a:pt x="146" y="395"/>
                      </a:lnTo>
                      <a:lnTo>
                        <a:pt x="131" y="399"/>
                      </a:lnTo>
                      <a:lnTo>
                        <a:pt x="129" y="400"/>
                      </a:lnTo>
                      <a:lnTo>
                        <a:pt x="127" y="400"/>
                      </a:lnTo>
                      <a:lnTo>
                        <a:pt x="123" y="399"/>
                      </a:lnTo>
                      <a:lnTo>
                        <a:pt x="119" y="398"/>
                      </a:lnTo>
                      <a:lnTo>
                        <a:pt x="115" y="396"/>
                      </a:lnTo>
                      <a:lnTo>
                        <a:pt x="110" y="391"/>
                      </a:lnTo>
                      <a:lnTo>
                        <a:pt x="107" y="385"/>
                      </a:lnTo>
                      <a:lnTo>
                        <a:pt x="104" y="379"/>
                      </a:lnTo>
                      <a:lnTo>
                        <a:pt x="102" y="375"/>
                      </a:lnTo>
                      <a:lnTo>
                        <a:pt x="101" y="371"/>
                      </a:lnTo>
                      <a:lnTo>
                        <a:pt x="101" y="368"/>
                      </a:lnTo>
                      <a:lnTo>
                        <a:pt x="103" y="359"/>
                      </a:lnTo>
                      <a:lnTo>
                        <a:pt x="107" y="348"/>
                      </a:lnTo>
                      <a:lnTo>
                        <a:pt x="111" y="338"/>
                      </a:lnTo>
                      <a:lnTo>
                        <a:pt x="114" y="334"/>
                      </a:lnTo>
                      <a:lnTo>
                        <a:pt x="116" y="333"/>
                      </a:lnTo>
                      <a:lnTo>
                        <a:pt x="129" y="331"/>
                      </a:lnTo>
                      <a:lnTo>
                        <a:pt x="148" y="328"/>
                      </a:lnTo>
                      <a:lnTo>
                        <a:pt x="167" y="325"/>
                      </a:lnTo>
                      <a:lnTo>
                        <a:pt x="174" y="325"/>
                      </a:lnTo>
                      <a:lnTo>
                        <a:pt x="175" y="326"/>
                      </a:lnTo>
                      <a:lnTo>
                        <a:pt x="176" y="328"/>
                      </a:lnTo>
                      <a:lnTo>
                        <a:pt x="178" y="329"/>
                      </a:lnTo>
                      <a:lnTo>
                        <a:pt x="180" y="330"/>
                      </a:lnTo>
                      <a:lnTo>
                        <a:pt x="185" y="328"/>
                      </a:lnTo>
                      <a:lnTo>
                        <a:pt x="200" y="320"/>
                      </a:lnTo>
                      <a:lnTo>
                        <a:pt x="216" y="311"/>
                      </a:lnTo>
                      <a:lnTo>
                        <a:pt x="230" y="301"/>
                      </a:lnTo>
                      <a:lnTo>
                        <a:pt x="232" y="297"/>
                      </a:lnTo>
                      <a:lnTo>
                        <a:pt x="234" y="292"/>
                      </a:lnTo>
                      <a:lnTo>
                        <a:pt x="234" y="287"/>
                      </a:lnTo>
                      <a:lnTo>
                        <a:pt x="233" y="282"/>
                      </a:lnTo>
                      <a:lnTo>
                        <a:pt x="227" y="273"/>
                      </a:lnTo>
                      <a:lnTo>
                        <a:pt x="221" y="266"/>
                      </a:lnTo>
                      <a:lnTo>
                        <a:pt x="215" y="259"/>
                      </a:lnTo>
                      <a:lnTo>
                        <a:pt x="212" y="258"/>
                      </a:lnTo>
                      <a:lnTo>
                        <a:pt x="208" y="255"/>
                      </a:lnTo>
                      <a:lnTo>
                        <a:pt x="205" y="253"/>
                      </a:lnTo>
                      <a:lnTo>
                        <a:pt x="195" y="240"/>
                      </a:lnTo>
                      <a:lnTo>
                        <a:pt x="184" y="222"/>
                      </a:lnTo>
                      <a:lnTo>
                        <a:pt x="172" y="201"/>
                      </a:lnTo>
                      <a:lnTo>
                        <a:pt x="162" y="186"/>
                      </a:lnTo>
                      <a:lnTo>
                        <a:pt x="154" y="177"/>
                      </a:lnTo>
                      <a:lnTo>
                        <a:pt x="142" y="167"/>
                      </a:lnTo>
                      <a:lnTo>
                        <a:pt x="132" y="152"/>
                      </a:lnTo>
                      <a:lnTo>
                        <a:pt x="123" y="137"/>
                      </a:lnTo>
                      <a:lnTo>
                        <a:pt x="117" y="125"/>
                      </a:lnTo>
                      <a:lnTo>
                        <a:pt x="116" y="121"/>
                      </a:lnTo>
                      <a:lnTo>
                        <a:pt x="115" y="116"/>
                      </a:lnTo>
                      <a:lnTo>
                        <a:pt x="107" y="110"/>
                      </a:lnTo>
                      <a:lnTo>
                        <a:pt x="100" y="104"/>
                      </a:lnTo>
                      <a:lnTo>
                        <a:pt x="94" y="99"/>
                      </a:lnTo>
                      <a:lnTo>
                        <a:pt x="91" y="96"/>
                      </a:lnTo>
                      <a:lnTo>
                        <a:pt x="47" y="91"/>
                      </a:lnTo>
                      <a:lnTo>
                        <a:pt x="42" y="96"/>
                      </a:lnTo>
                      <a:lnTo>
                        <a:pt x="23" y="80"/>
                      </a:lnTo>
                      <a:lnTo>
                        <a:pt x="12" y="86"/>
                      </a:lnTo>
                      <a:lnTo>
                        <a:pt x="5" y="107"/>
                      </a:lnTo>
                      <a:lnTo>
                        <a:pt x="4" y="119"/>
                      </a:lnTo>
                      <a:lnTo>
                        <a:pt x="4" y="130"/>
                      </a:lnTo>
                      <a:lnTo>
                        <a:pt x="4" y="138"/>
                      </a:lnTo>
                      <a:lnTo>
                        <a:pt x="5" y="142"/>
                      </a:lnTo>
                      <a:lnTo>
                        <a:pt x="6" y="150"/>
                      </a:lnTo>
                      <a:lnTo>
                        <a:pt x="6" y="155"/>
                      </a:lnTo>
                      <a:lnTo>
                        <a:pt x="4" y="160"/>
                      </a:lnTo>
                      <a:lnTo>
                        <a:pt x="3" y="160"/>
                      </a:lnTo>
                      <a:lnTo>
                        <a:pt x="1" y="158"/>
                      </a:lnTo>
                      <a:lnTo>
                        <a:pt x="0" y="156"/>
                      </a:lnTo>
                      <a:lnTo>
                        <a:pt x="0" y="151"/>
                      </a:lnTo>
                      <a:lnTo>
                        <a:pt x="0" y="139"/>
                      </a:lnTo>
                      <a:lnTo>
                        <a:pt x="0" y="125"/>
                      </a:lnTo>
                      <a:lnTo>
                        <a:pt x="1" y="104"/>
                      </a:lnTo>
                      <a:lnTo>
                        <a:pt x="3" y="89"/>
                      </a:lnTo>
                      <a:lnTo>
                        <a:pt x="5" y="74"/>
                      </a:lnTo>
                      <a:lnTo>
                        <a:pt x="7" y="67"/>
                      </a:lnTo>
                      <a:lnTo>
                        <a:pt x="15" y="45"/>
                      </a:lnTo>
                      <a:lnTo>
                        <a:pt x="24" y="25"/>
                      </a:lnTo>
                      <a:lnTo>
                        <a:pt x="32" y="6"/>
                      </a:lnTo>
                      <a:lnTo>
                        <a:pt x="36" y="2"/>
                      </a:ln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50" y="1"/>
                      </a:lnTo>
                      <a:lnTo>
                        <a:pt x="56" y="3"/>
                      </a:lnTo>
                      <a:lnTo>
                        <a:pt x="55" y="8"/>
                      </a:lnTo>
                      <a:lnTo>
                        <a:pt x="47" y="9"/>
                      </a:lnTo>
                      <a:lnTo>
                        <a:pt x="42" y="13"/>
                      </a:lnTo>
                      <a:lnTo>
                        <a:pt x="41" y="23"/>
                      </a:lnTo>
                      <a:lnTo>
                        <a:pt x="39" y="24"/>
                      </a:lnTo>
                      <a:lnTo>
                        <a:pt x="35" y="27"/>
                      </a:lnTo>
                      <a:lnTo>
                        <a:pt x="30" y="33"/>
                      </a:lnTo>
                      <a:lnTo>
                        <a:pt x="25" y="39"/>
                      </a:lnTo>
                      <a:lnTo>
                        <a:pt x="23" y="46"/>
                      </a:lnTo>
                      <a:lnTo>
                        <a:pt x="29" y="54"/>
                      </a:lnTo>
                      <a:lnTo>
                        <a:pt x="32" y="58"/>
                      </a:lnTo>
                      <a:lnTo>
                        <a:pt x="37" y="63"/>
                      </a:lnTo>
                      <a:lnTo>
                        <a:pt x="45" y="72"/>
                      </a:lnTo>
                      <a:lnTo>
                        <a:pt x="46" y="73"/>
                      </a:lnTo>
                      <a:lnTo>
                        <a:pt x="50" y="82"/>
                      </a:lnTo>
                      <a:lnTo>
                        <a:pt x="53" y="81"/>
                      </a:lnTo>
                      <a:lnTo>
                        <a:pt x="59" y="92"/>
                      </a:lnTo>
                      <a:lnTo>
                        <a:pt x="68" y="91"/>
                      </a:lnTo>
                      <a:lnTo>
                        <a:pt x="87" y="93"/>
                      </a:lnTo>
                      <a:lnTo>
                        <a:pt x="94" y="82"/>
                      </a:lnTo>
                      <a:lnTo>
                        <a:pt x="109" y="71"/>
                      </a:lnTo>
                      <a:lnTo>
                        <a:pt x="118" y="74"/>
                      </a:lnTo>
                      <a:lnTo>
                        <a:pt x="128" y="78"/>
                      </a:lnTo>
                      <a:lnTo>
                        <a:pt x="134" y="82"/>
                      </a:lnTo>
                      <a:lnTo>
                        <a:pt x="141" y="82"/>
                      </a:lnTo>
                      <a:lnTo>
                        <a:pt x="148" y="81"/>
                      </a:lnTo>
                      <a:lnTo>
                        <a:pt x="155" y="78"/>
                      </a:lnTo>
                      <a:lnTo>
                        <a:pt x="162" y="76"/>
                      </a:lnTo>
                      <a:lnTo>
                        <a:pt x="171" y="73"/>
                      </a:lnTo>
                      <a:lnTo>
                        <a:pt x="185" y="73"/>
                      </a:lnTo>
                      <a:lnTo>
                        <a:pt x="197" y="74"/>
                      </a:lnTo>
                      <a:lnTo>
                        <a:pt x="231" y="82"/>
                      </a:lnTo>
                      <a:lnTo>
                        <a:pt x="264" y="92"/>
                      </a:lnTo>
                      <a:lnTo>
                        <a:pt x="295" y="102"/>
                      </a:lnTo>
                      <a:lnTo>
                        <a:pt x="301" y="107"/>
                      </a:lnTo>
                      <a:lnTo>
                        <a:pt x="302" y="112"/>
                      </a:lnTo>
                      <a:lnTo>
                        <a:pt x="303" y="117"/>
                      </a:lnTo>
                      <a:lnTo>
                        <a:pt x="306" y="121"/>
                      </a:lnTo>
                      <a:lnTo>
                        <a:pt x="317" y="124"/>
                      </a:lnTo>
                      <a:lnTo>
                        <a:pt x="329" y="124"/>
                      </a:lnTo>
                      <a:lnTo>
                        <a:pt x="342" y="122"/>
                      </a:lnTo>
                      <a:lnTo>
                        <a:pt x="344" y="120"/>
                      </a:lnTo>
                      <a:lnTo>
                        <a:pt x="346" y="117"/>
                      </a:lnTo>
                      <a:lnTo>
                        <a:pt x="349" y="115"/>
                      </a:lnTo>
                      <a:lnTo>
                        <a:pt x="354" y="113"/>
                      </a:lnTo>
                      <a:lnTo>
                        <a:pt x="361" y="114"/>
                      </a:lnTo>
                      <a:lnTo>
                        <a:pt x="366" y="116"/>
                      </a:lnTo>
                      <a:lnTo>
                        <a:pt x="369" y="121"/>
                      </a:lnTo>
                      <a:lnTo>
                        <a:pt x="368" y="124"/>
                      </a:lnTo>
                      <a:lnTo>
                        <a:pt x="382" y="123"/>
                      </a:lnTo>
                      <a:lnTo>
                        <a:pt x="406" y="123"/>
                      </a:lnTo>
                      <a:lnTo>
                        <a:pt x="442" y="125"/>
                      </a:lnTo>
                      <a:lnTo>
                        <a:pt x="475" y="132"/>
                      </a:lnTo>
                      <a:lnTo>
                        <a:pt x="500" y="135"/>
                      </a:lnTo>
                      <a:lnTo>
                        <a:pt x="513" y="134"/>
                      </a:lnTo>
                      <a:lnTo>
                        <a:pt x="516" y="134"/>
                      </a:lnTo>
                      <a:lnTo>
                        <a:pt x="520" y="135"/>
                      </a:lnTo>
                      <a:lnTo>
                        <a:pt x="526" y="139"/>
                      </a:lnTo>
                      <a:lnTo>
                        <a:pt x="532" y="144"/>
                      </a:lnTo>
                      <a:lnTo>
                        <a:pt x="536" y="149"/>
                      </a:lnTo>
                      <a:lnTo>
                        <a:pt x="544" y="165"/>
                      </a:lnTo>
                      <a:lnTo>
                        <a:pt x="551" y="181"/>
                      </a:lnTo>
                      <a:lnTo>
                        <a:pt x="558" y="202"/>
                      </a:lnTo>
                      <a:lnTo>
                        <a:pt x="557" y="222"/>
                      </a:lnTo>
                      <a:lnTo>
                        <a:pt x="555" y="245"/>
                      </a:lnTo>
                      <a:lnTo>
                        <a:pt x="551" y="263"/>
                      </a:lnTo>
                      <a:lnTo>
                        <a:pt x="548" y="269"/>
                      </a:lnTo>
                      <a:lnTo>
                        <a:pt x="547" y="270"/>
                      </a:lnTo>
                      <a:lnTo>
                        <a:pt x="543" y="273"/>
                      </a:lnTo>
                      <a:lnTo>
                        <a:pt x="531" y="280"/>
                      </a:lnTo>
                      <a:lnTo>
                        <a:pt x="518" y="287"/>
                      </a:lnTo>
                      <a:lnTo>
                        <a:pt x="505" y="292"/>
                      </a:lnTo>
                      <a:lnTo>
                        <a:pt x="500" y="292"/>
                      </a:lnTo>
                      <a:lnTo>
                        <a:pt x="497" y="293"/>
                      </a:lnTo>
                      <a:lnTo>
                        <a:pt x="496" y="294"/>
                      </a:lnTo>
                      <a:lnTo>
                        <a:pt x="497" y="296"/>
                      </a:lnTo>
                      <a:lnTo>
                        <a:pt x="499" y="299"/>
                      </a:lnTo>
                      <a:lnTo>
                        <a:pt x="502" y="302"/>
                      </a:lnTo>
                      <a:lnTo>
                        <a:pt x="505" y="304"/>
                      </a:lnTo>
                      <a:lnTo>
                        <a:pt x="508" y="305"/>
                      </a:lnTo>
                      <a:lnTo>
                        <a:pt x="522" y="302"/>
                      </a:lnTo>
                      <a:lnTo>
                        <a:pt x="546" y="296"/>
                      </a:lnTo>
                      <a:lnTo>
                        <a:pt x="569" y="290"/>
                      </a:lnTo>
                      <a:lnTo>
                        <a:pt x="582" y="287"/>
                      </a:lnTo>
                      <a:lnTo>
                        <a:pt x="610" y="296"/>
                      </a:lnTo>
                      <a:lnTo>
                        <a:pt x="663" y="318"/>
                      </a:lnTo>
                      <a:lnTo>
                        <a:pt x="716" y="341"/>
                      </a:lnTo>
                      <a:lnTo>
                        <a:pt x="745" y="356"/>
                      </a:lnTo>
                      <a:lnTo>
                        <a:pt x="748" y="359"/>
                      </a:lnTo>
                      <a:lnTo>
                        <a:pt x="750" y="362"/>
                      </a:lnTo>
                      <a:lnTo>
                        <a:pt x="751" y="364"/>
                      </a:lnTo>
                      <a:lnTo>
                        <a:pt x="755" y="369"/>
                      </a:lnTo>
                      <a:lnTo>
                        <a:pt x="759" y="374"/>
                      </a:lnTo>
                      <a:lnTo>
                        <a:pt x="763" y="378"/>
                      </a:lnTo>
                      <a:lnTo>
                        <a:pt x="766" y="379"/>
                      </a:lnTo>
                      <a:lnTo>
                        <a:pt x="775" y="379"/>
                      </a:lnTo>
                      <a:lnTo>
                        <a:pt x="784" y="379"/>
                      </a:lnTo>
                      <a:lnTo>
                        <a:pt x="793" y="379"/>
                      </a:lnTo>
                      <a:lnTo>
                        <a:pt x="797" y="377"/>
                      </a:lnTo>
                      <a:lnTo>
                        <a:pt x="801" y="375"/>
                      </a:lnTo>
                      <a:lnTo>
                        <a:pt x="805" y="372"/>
                      </a:lnTo>
                      <a:lnTo>
                        <a:pt x="809" y="369"/>
                      </a:lnTo>
                      <a:lnTo>
                        <a:pt x="811" y="366"/>
                      </a:lnTo>
                      <a:lnTo>
                        <a:pt x="817" y="361"/>
                      </a:lnTo>
                      <a:lnTo>
                        <a:pt x="828" y="352"/>
                      </a:lnTo>
                      <a:lnTo>
                        <a:pt x="839" y="344"/>
                      </a:lnTo>
                      <a:lnTo>
                        <a:pt x="846" y="340"/>
                      </a:lnTo>
                      <a:lnTo>
                        <a:pt x="850" y="341"/>
                      </a:lnTo>
                      <a:lnTo>
                        <a:pt x="851" y="341"/>
                      </a:lnTo>
                      <a:lnTo>
                        <a:pt x="852" y="342"/>
                      </a:lnTo>
                      <a:lnTo>
                        <a:pt x="850" y="342"/>
                      </a:lnTo>
                      <a:lnTo>
                        <a:pt x="850" y="343"/>
                      </a:lnTo>
                      <a:lnTo>
                        <a:pt x="854" y="345"/>
                      </a:lnTo>
                      <a:lnTo>
                        <a:pt x="860" y="346"/>
                      </a:lnTo>
                      <a:lnTo>
                        <a:pt x="868" y="347"/>
                      </a:lnTo>
                      <a:lnTo>
                        <a:pt x="878" y="346"/>
                      </a:lnTo>
                      <a:lnTo>
                        <a:pt x="886" y="373"/>
                      </a:lnTo>
                      <a:lnTo>
                        <a:pt x="891" y="401"/>
                      </a:lnTo>
                      <a:lnTo>
                        <a:pt x="893" y="432"/>
                      </a:lnTo>
                      <a:lnTo>
                        <a:pt x="890" y="437"/>
                      </a:lnTo>
                      <a:lnTo>
                        <a:pt x="886" y="442"/>
                      </a:lnTo>
                      <a:lnTo>
                        <a:pt x="864" y="459"/>
                      </a:lnTo>
                      <a:lnTo>
                        <a:pt x="844" y="475"/>
                      </a:lnTo>
                      <a:lnTo>
                        <a:pt x="825" y="489"/>
                      </a:lnTo>
                      <a:lnTo>
                        <a:pt x="820" y="490"/>
                      </a:lnTo>
                      <a:lnTo>
                        <a:pt x="814" y="490"/>
                      </a:lnTo>
                      <a:lnTo>
                        <a:pt x="807" y="489"/>
                      </a:lnTo>
                      <a:lnTo>
                        <a:pt x="799" y="494"/>
                      </a:lnTo>
                      <a:lnTo>
                        <a:pt x="792" y="501"/>
                      </a:lnTo>
                      <a:lnTo>
                        <a:pt x="787" y="508"/>
                      </a:lnTo>
                      <a:lnTo>
                        <a:pt x="786" y="512"/>
                      </a:lnTo>
                      <a:lnTo>
                        <a:pt x="786" y="515"/>
                      </a:lnTo>
                      <a:lnTo>
                        <a:pt x="786" y="519"/>
                      </a:lnTo>
                      <a:lnTo>
                        <a:pt x="788" y="523"/>
                      </a:lnTo>
                      <a:lnTo>
                        <a:pt x="791" y="529"/>
                      </a:lnTo>
                      <a:lnTo>
                        <a:pt x="794" y="533"/>
                      </a:lnTo>
                      <a:lnTo>
                        <a:pt x="797" y="536"/>
                      </a:lnTo>
                      <a:lnTo>
                        <a:pt x="801" y="537"/>
                      </a:lnTo>
                      <a:lnTo>
                        <a:pt x="809" y="538"/>
                      </a:lnTo>
                      <a:lnTo>
                        <a:pt x="816" y="538"/>
                      </a:lnTo>
                      <a:lnTo>
                        <a:pt x="822" y="539"/>
                      </a:lnTo>
                      <a:lnTo>
                        <a:pt x="825" y="541"/>
                      </a:lnTo>
                      <a:lnTo>
                        <a:pt x="826" y="543"/>
                      </a:lnTo>
                      <a:lnTo>
                        <a:pt x="827" y="548"/>
                      </a:lnTo>
                      <a:lnTo>
                        <a:pt x="828" y="554"/>
                      </a:lnTo>
                      <a:lnTo>
                        <a:pt x="826" y="564"/>
                      </a:lnTo>
                      <a:lnTo>
                        <a:pt x="820" y="577"/>
                      </a:lnTo>
                      <a:lnTo>
                        <a:pt x="806" y="591"/>
                      </a:lnTo>
                      <a:lnTo>
                        <a:pt x="796" y="597"/>
                      </a:lnTo>
                      <a:lnTo>
                        <a:pt x="790" y="600"/>
                      </a:lnTo>
                      <a:lnTo>
                        <a:pt x="789" y="602"/>
                      </a:lnTo>
                      <a:lnTo>
                        <a:pt x="788" y="604"/>
                      </a:lnTo>
                      <a:lnTo>
                        <a:pt x="787" y="607"/>
                      </a:lnTo>
                      <a:lnTo>
                        <a:pt x="786" y="609"/>
                      </a:lnTo>
                      <a:lnTo>
                        <a:pt x="785" y="610"/>
                      </a:lnTo>
                      <a:lnTo>
                        <a:pt x="785" y="612"/>
                      </a:lnTo>
                      <a:lnTo>
                        <a:pt x="784" y="614"/>
                      </a:lnTo>
                      <a:lnTo>
                        <a:pt x="784" y="616"/>
                      </a:lnTo>
                      <a:lnTo>
                        <a:pt x="786" y="628"/>
                      </a:lnTo>
                      <a:lnTo>
                        <a:pt x="792" y="647"/>
                      </a:lnTo>
                      <a:lnTo>
                        <a:pt x="799" y="668"/>
                      </a:lnTo>
                      <a:lnTo>
                        <a:pt x="808" y="679"/>
                      </a:lnTo>
                      <a:lnTo>
                        <a:pt x="812" y="684"/>
                      </a:lnTo>
                      <a:lnTo>
                        <a:pt x="817" y="687"/>
                      </a:lnTo>
                      <a:lnTo>
                        <a:pt x="819" y="687"/>
                      </a:lnTo>
                      <a:lnTo>
                        <a:pt x="821" y="687"/>
                      </a:lnTo>
                      <a:lnTo>
                        <a:pt x="822" y="687"/>
                      </a:lnTo>
                      <a:lnTo>
                        <a:pt x="824" y="686"/>
                      </a:lnTo>
                      <a:lnTo>
                        <a:pt x="826" y="686"/>
                      </a:lnTo>
                      <a:lnTo>
                        <a:pt x="828" y="686"/>
                      </a:lnTo>
                      <a:lnTo>
                        <a:pt x="829" y="686"/>
                      </a:lnTo>
                      <a:lnTo>
                        <a:pt x="830" y="686"/>
                      </a:lnTo>
                      <a:lnTo>
                        <a:pt x="832" y="686"/>
                      </a:lnTo>
                      <a:lnTo>
                        <a:pt x="833" y="686"/>
                      </a:lnTo>
                      <a:lnTo>
                        <a:pt x="835" y="687"/>
                      </a:lnTo>
                      <a:lnTo>
                        <a:pt x="836" y="688"/>
                      </a:lnTo>
                      <a:lnTo>
                        <a:pt x="840" y="691"/>
                      </a:lnTo>
                      <a:lnTo>
                        <a:pt x="843" y="695"/>
                      </a:lnTo>
                      <a:lnTo>
                        <a:pt x="847" y="702"/>
                      </a:lnTo>
                      <a:lnTo>
                        <a:pt x="848" y="706"/>
                      </a:lnTo>
                      <a:lnTo>
                        <a:pt x="849" y="711"/>
                      </a:lnTo>
                      <a:lnTo>
                        <a:pt x="849" y="712"/>
                      </a:lnTo>
                      <a:lnTo>
                        <a:pt x="847" y="725"/>
                      </a:lnTo>
                      <a:lnTo>
                        <a:pt x="843" y="737"/>
                      </a:lnTo>
                      <a:lnTo>
                        <a:pt x="839" y="750"/>
                      </a:lnTo>
                      <a:lnTo>
                        <a:pt x="837" y="752"/>
                      </a:lnTo>
                      <a:lnTo>
                        <a:pt x="833" y="752"/>
                      </a:lnTo>
                      <a:lnTo>
                        <a:pt x="825" y="752"/>
                      </a:lnTo>
                      <a:lnTo>
                        <a:pt x="815" y="762"/>
                      </a:lnTo>
                      <a:lnTo>
                        <a:pt x="805" y="782"/>
                      </a:lnTo>
                      <a:lnTo>
                        <a:pt x="788" y="794"/>
                      </a:lnTo>
                      <a:lnTo>
                        <a:pt x="787" y="795"/>
                      </a:lnTo>
                      <a:lnTo>
                        <a:pt x="785" y="795"/>
                      </a:lnTo>
                      <a:lnTo>
                        <a:pt x="780" y="796"/>
                      </a:lnTo>
                      <a:lnTo>
                        <a:pt x="768" y="802"/>
                      </a:lnTo>
                      <a:lnTo>
                        <a:pt x="757" y="807"/>
                      </a:lnTo>
                      <a:lnTo>
                        <a:pt x="749" y="812"/>
                      </a:lnTo>
                      <a:lnTo>
                        <a:pt x="748" y="814"/>
                      </a:lnTo>
                      <a:lnTo>
                        <a:pt x="748" y="816"/>
                      </a:lnTo>
                      <a:lnTo>
                        <a:pt x="746" y="821"/>
                      </a:lnTo>
                      <a:lnTo>
                        <a:pt x="746" y="827"/>
                      </a:lnTo>
                      <a:lnTo>
                        <a:pt x="745" y="832"/>
                      </a:lnTo>
                      <a:lnTo>
                        <a:pt x="745" y="834"/>
                      </a:lnTo>
                      <a:lnTo>
                        <a:pt x="745" y="836"/>
                      </a:lnTo>
                      <a:lnTo>
                        <a:pt x="745" y="837"/>
                      </a:lnTo>
                      <a:lnTo>
                        <a:pt x="745" y="838"/>
                      </a:lnTo>
                      <a:lnTo>
                        <a:pt x="745" y="840"/>
                      </a:lnTo>
                      <a:lnTo>
                        <a:pt x="745" y="841"/>
                      </a:lnTo>
                      <a:lnTo>
                        <a:pt x="745" y="843"/>
                      </a:lnTo>
                      <a:lnTo>
                        <a:pt x="745" y="845"/>
                      </a:lnTo>
                      <a:lnTo>
                        <a:pt x="745" y="846"/>
                      </a:lnTo>
                      <a:lnTo>
                        <a:pt x="737" y="856"/>
                      </a:lnTo>
                      <a:lnTo>
                        <a:pt x="731" y="858"/>
                      </a:lnTo>
                      <a:lnTo>
                        <a:pt x="723" y="857"/>
                      </a:lnTo>
                      <a:lnTo>
                        <a:pt x="714" y="854"/>
                      </a:lnTo>
                      <a:lnTo>
                        <a:pt x="704" y="851"/>
                      </a:lnTo>
                      <a:lnTo>
                        <a:pt x="694" y="845"/>
                      </a:lnTo>
                      <a:lnTo>
                        <a:pt x="679" y="837"/>
                      </a:lnTo>
                      <a:lnTo>
                        <a:pt x="650" y="825"/>
                      </a:lnTo>
                      <a:lnTo>
                        <a:pt x="649" y="822"/>
                      </a:lnTo>
                      <a:lnTo>
                        <a:pt x="636" y="805"/>
                      </a:lnTo>
                      <a:lnTo>
                        <a:pt x="625" y="791"/>
                      </a:lnTo>
                      <a:lnTo>
                        <a:pt x="613" y="770"/>
                      </a:lnTo>
                      <a:lnTo>
                        <a:pt x="612" y="758"/>
                      </a:lnTo>
                      <a:lnTo>
                        <a:pt x="611" y="746"/>
                      </a:lnTo>
                      <a:lnTo>
                        <a:pt x="615" y="738"/>
                      </a:lnTo>
                      <a:lnTo>
                        <a:pt x="616" y="729"/>
                      </a:lnTo>
                      <a:lnTo>
                        <a:pt x="613" y="708"/>
                      </a:lnTo>
                      <a:lnTo>
                        <a:pt x="605" y="694"/>
                      </a:lnTo>
                      <a:lnTo>
                        <a:pt x="591" y="680"/>
                      </a:lnTo>
                      <a:lnTo>
                        <a:pt x="581" y="678"/>
                      </a:lnTo>
                      <a:lnTo>
                        <a:pt x="574" y="678"/>
                      </a:lnTo>
                      <a:lnTo>
                        <a:pt x="572" y="679"/>
                      </a:lnTo>
                      <a:lnTo>
                        <a:pt x="549" y="696"/>
                      </a:lnTo>
                      <a:lnTo>
                        <a:pt x="521" y="713"/>
                      </a:lnTo>
                      <a:lnTo>
                        <a:pt x="490" y="726"/>
                      </a:lnTo>
                      <a:lnTo>
                        <a:pt x="480" y="724"/>
                      </a:lnTo>
                      <a:lnTo>
                        <a:pt x="475" y="722"/>
                      </a:lnTo>
                      <a:lnTo>
                        <a:pt x="473" y="723"/>
                      </a:lnTo>
                      <a:lnTo>
                        <a:pt x="470" y="727"/>
                      </a:lnTo>
                      <a:lnTo>
                        <a:pt x="467" y="737"/>
                      </a:lnTo>
                      <a:lnTo>
                        <a:pt x="465" y="747"/>
                      </a:lnTo>
                      <a:lnTo>
                        <a:pt x="464" y="756"/>
                      </a:lnTo>
                      <a:lnTo>
                        <a:pt x="458" y="755"/>
                      </a:lnTo>
                      <a:lnTo>
                        <a:pt x="451" y="754"/>
                      </a:lnTo>
                      <a:lnTo>
                        <a:pt x="445" y="751"/>
                      </a:lnTo>
                      <a:lnTo>
                        <a:pt x="432" y="744"/>
                      </a:lnTo>
                      <a:lnTo>
                        <a:pt x="419" y="735"/>
                      </a:lnTo>
                      <a:lnTo>
                        <a:pt x="406" y="726"/>
                      </a:lnTo>
                      <a:lnTo>
                        <a:pt x="392" y="705"/>
                      </a:lnTo>
                      <a:lnTo>
                        <a:pt x="378" y="683"/>
                      </a:lnTo>
                      <a:lnTo>
                        <a:pt x="364" y="660"/>
                      </a:lnTo>
                      <a:lnTo>
                        <a:pt x="361" y="651"/>
                      </a:lnTo>
                      <a:lnTo>
                        <a:pt x="357" y="639"/>
                      </a:lnTo>
                      <a:lnTo>
                        <a:pt x="355" y="630"/>
                      </a:lnTo>
                      <a:lnTo>
                        <a:pt x="347" y="620"/>
                      </a:lnTo>
                      <a:lnTo>
                        <a:pt x="340" y="614"/>
                      </a:lnTo>
                      <a:lnTo>
                        <a:pt x="329" y="605"/>
                      </a:lnTo>
                      <a:lnTo>
                        <a:pt x="323" y="601"/>
                      </a:lnTo>
                      <a:lnTo>
                        <a:pt x="313" y="596"/>
                      </a:lnTo>
                      <a:lnTo>
                        <a:pt x="306" y="594"/>
                      </a:lnTo>
                      <a:lnTo>
                        <a:pt x="298" y="591"/>
                      </a:lnTo>
                      <a:lnTo>
                        <a:pt x="280" y="590"/>
                      </a:lnTo>
                      <a:lnTo>
                        <a:pt x="256" y="589"/>
                      </a:lnTo>
                      <a:lnTo>
                        <a:pt x="232" y="589"/>
                      </a:lnTo>
                      <a:lnTo>
                        <a:pt x="222" y="590"/>
                      </a:lnTo>
                      <a:lnTo>
                        <a:pt x="217" y="587"/>
                      </a:lnTo>
                      <a:lnTo>
                        <a:pt x="212" y="582"/>
                      </a:lnTo>
                      <a:lnTo>
                        <a:pt x="206" y="576"/>
                      </a:lnTo>
                      <a:lnTo>
                        <a:pt x="201" y="571"/>
                      </a:lnTo>
                      <a:lnTo>
                        <a:pt x="196" y="564"/>
                      </a:lnTo>
                      <a:lnTo>
                        <a:pt x="189" y="550"/>
                      </a:lnTo>
                      <a:lnTo>
                        <a:pt x="183" y="535"/>
                      </a:lnTo>
                      <a:lnTo>
                        <a:pt x="178" y="523"/>
                      </a:lnTo>
                      <a:lnTo>
                        <a:pt x="177" y="519"/>
                      </a:lnTo>
                      <a:lnTo>
                        <a:pt x="178" y="517"/>
                      </a:lnTo>
                      <a:lnTo>
                        <a:pt x="180" y="516"/>
                      </a:lnTo>
                      <a:lnTo>
                        <a:pt x="183" y="514"/>
                      </a:lnTo>
                      <a:lnTo>
                        <a:pt x="186" y="513"/>
                      </a:lnTo>
                      <a:lnTo>
                        <a:pt x="190" y="512"/>
                      </a:lnTo>
                      <a:lnTo>
                        <a:pt x="196" y="514"/>
                      </a:lnTo>
                      <a:lnTo>
                        <a:pt x="203" y="516"/>
                      </a:lnTo>
                      <a:lnTo>
                        <a:pt x="211" y="520"/>
                      </a:lnTo>
                      <a:lnTo>
                        <a:pt x="215" y="523"/>
                      </a:lnTo>
                      <a:lnTo>
                        <a:pt x="219" y="525"/>
                      </a:lnTo>
                      <a:lnTo>
                        <a:pt x="223" y="524"/>
                      </a:lnTo>
                      <a:lnTo>
                        <a:pt x="226" y="523"/>
                      </a:lnTo>
                      <a:lnTo>
                        <a:pt x="230" y="518"/>
                      </a:lnTo>
                      <a:lnTo>
                        <a:pt x="231" y="514"/>
                      </a:lnTo>
                      <a:lnTo>
                        <a:pt x="233" y="505"/>
                      </a:lnTo>
                      <a:lnTo>
                        <a:pt x="234" y="492"/>
                      </a:lnTo>
                      <a:close/>
                      <a:moveTo>
                        <a:pt x="90" y="188"/>
                      </a:moveTo>
                      <a:lnTo>
                        <a:pt x="73" y="187"/>
                      </a:lnTo>
                      <a:lnTo>
                        <a:pt x="56" y="184"/>
                      </a:lnTo>
                      <a:lnTo>
                        <a:pt x="46" y="180"/>
                      </a:lnTo>
                      <a:lnTo>
                        <a:pt x="37" y="176"/>
                      </a:lnTo>
                      <a:lnTo>
                        <a:pt x="38" y="171"/>
                      </a:lnTo>
                      <a:lnTo>
                        <a:pt x="40" y="167"/>
                      </a:lnTo>
                      <a:lnTo>
                        <a:pt x="43" y="162"/>
                      </a:lnTo>
                      <a:lnTo>
                        <a:pt x="47" y="159"/>
                      </a:lnTo>
                      <a:lnTo>
                        <a:pt x="52" y="156"/>
                      </a:lnTo>
                      <a:lnTo>
                        <a:pt x="64" y="154"/>
                      </a:lnTo>
                      <a:lnTo>
                        <a:pt x="75" y="153"/>
                      </a:lnTo>
                      <a:lnTo>
                        <a:pt x="86" y="153"/>
                      </a:lnTo>
                      <a:lnTo>
                        <a:pt x="91" y="155"/>
                      </a:lnTo>
                      <a:lnTo>
                        <a:pt x="95" y="156"/>
                      </a:lnTo>
                      <a:lnTo>
                        <a:pt x="96" y="157"/>
                      </a:lnTo>
                      <a:lnTo>
                        <a:pt x="98" y="162"/>
                      </a:lnTo>
                      <a:lnTo>
                        <a:pt x="99" y="166"/>
                      </a:lnTo>
                      <a:lnTo>
                        <a:pt x="97" y="175"/>
                      </a:lnTo>
                      <a:lnTo>
                        <a:pt x="94" y="181"/>
                      </a:lnTo>
                      <a:lnTo>
                        <a:pt x="91" y="187"/>
                      </a:lnTo>
                      <a:lnTo>
                        <a:pt x="90" y="188"/>
                      </a:lnTo>
                      <a:close/>
                      <a:moveTo>
                        <a:pt x="23" y="224"/>
                      </a:moveTo>
                      <a:lnTo>
                        <a:pt x="21" y="224"/>
                      </a:lnTo>
                      <a:lnTo>
                        <a:pt x="19" y="222"/>
                      </a:lnTo>
                      <a:lnTo>
                        <a:pt x="14" y="214"/>
                      </a:lnTo>
                      <a:lnTo>
                        <a:pt x="9" y="206"/>
                      </a:lnTo>
                      <a:lnTo>
                        <a:pt x="5" y="199"/>
                      </a:lnTo>
                      <a:lnTo>
                        <a:pt x="5" y="197"/>
                      </a:lnTo>
                      <a:lnTo>
                        <a:pt x="6" y="193"/>
                      </a:lnTo>
                      <a:lnTo>
                        <a:pt x="8" y="188"/>
                      </a:lnTo>
                      <a:lnTo>
                        <a:pt x="13" y="182"/>
                      </a:lnTo>
                      <a:lnTo>
                        <a:pt x="17" y="178"/>
                      </a:lnTo>
                      <a:lnTo>
                        <a:pt x="21" y="175"/>
                      </a:lnTo>
                      <a:lnTo>
                        <a:pt x="23" y="175"/>
                      </a:lnTo>
                      <a:lnTo>
                        <a:pt x="28" y="189"/>
                      </a:lnTo>
                      <a:lnTo>
                        <a:pt x="30" y="205"/>
                      </a:lnTo>
                      <a:lnTo>
                        <a:pt x="31" y="221"/>
                      </a:lnTo>
                      <a:lnTo>
                        <a:pt x="26" y="224"/>
                      </a:lnTo>
                      <a:lnTo>
                        <a:pt x="23" y="224"/>
                      </a:lnTo>
                      <a:close/>
                      <a:moveTo>
                        <a:pt x="112" y="286"/>
                      </a:moveTo>
                      <a:lnTo>
                        <a:pt x="108" y="285"/>
                      </a:lnTo>
                      <a:lnTo>
                        <a:pt x="105" y="284"/>
                      </a:lnTo>
                      <a:lnTo>
                        <a:pt x="103" y="282"/>
                      </a:lnTo>
                      <a:lnTo>
                        <a:pt x="101" y="278"/>
                      </a:lnTo>
                      <a:lnTo>
                        <a:pt x="99" y="273"/>
                      </a:lnTo>
                      <a:lnTo>
                        <a:pt x="98" y="270"/>
                      </a:lnTo>
                      <a:lnTo>
                        <a:pt x="99" y="268"/>
                      </a:lnTo>
                      <a:lnTo>
                        <a:pt x="100" y="266"/>
                      </a:lnTo>
                      <a:lnTo>
                        <a:pt x="105" y="263"/>
                      </a:lnTo>
                      <a:lnTo>
                        <a:pt x="115" y="259"/>
                      </a:lnTo>
                      <a:lnTo>
                        <a:pt x="126" y="256"/>
                      </a:lnTo>
                      <a:lnTo>
                        <a:pt x="134" y="255"/>
                      </a:lnTo>
                      <a:lnTo>
                        <a:pt x="136" y="255"/>
                      </a:lnTo>
                      <a:lnTo>
                        <a:pt x="136" y="259"/>
                      </a:lnTo>
                      <a:lnTo>
                        <a:pt x="136" y="263"/>
                      </a:lnTo>
                      <a:lnTo>
                        <a:pt x="134" y="269"/>
                      </a:lnTo>
                      <a:lnTo>
                        <a:pt x="132" y="274"/>
                      </a:lnTo>
                      <a:lnTo>
                        <a:pt x="129" y="279"/>
                      </a:lnTo>
                      <a:lnTo>
                        <a:pt x="126" y="281"/>
                      </a:lnTo>
                      <a:lnTo>
                        <a:pt x="124" y="283"/>
                      </a:lnTo>
                      <a:lnTo>
                        <a:pt x="119" y="285"/>
                      </a:lnTo>
                      <a:lnTo>
                        <a:pt x="112" y="286"/>
                      </a:lnTo>
                      <a:close/>
                      <a:moveTo>
                        <a:pt x="950" y="302"/>
                      </a:moveTo>
                      <a:lnTo>
                        <a:pt x="956" y="314"/>
                      </a:lnTo>
                      <a:lnTo>
                        <a:pt x="960" y="322"/>
                      </a:lnTo>
                      <a:lnTo>
                        <a:pt x="962" y="326"/>
                      </a:lnTo>
                      <a:lnTo>
                        <a:pt x="944" y="328"/>
                      </a:lnTo>
                      <a:lnTo>
                        <a:pt x="924" y="329"/>
                      </a:lnTo>
                      <a:lnTo>
                        <a:pt x="893" y="323"/>
                      </a:lnTo>
                      <a:lnTo>
                        <a:pt x="880" y="317"/>
                      </a:lnTo>
                      <a:lnTo>
                        <a:pt x="867" y="310"/>
                      </a:lnTo>
                      <a:lnTo>
                        <a:pt x="866" y="307"/>
                      </a:lnTo>
                      <a:lnTo>
                        <a:pt x="865" y="305"/>
                      </a:lnTo>
                      <a:lnTo>
                        <a:pt x="866" y="300"/>
                      </a:lnTo>
                      <a:lnTo>
                        <a:pt x="867" y="293"/>
                      </a:lnTo>
                      <a:lnTo>
                        <a:pt x="869" y="287"/>
                      </a:lnTo>
                      <a:lnTo>
                        <a:pt x="871" y="282"/>
                      </a:lnTo>
                      <a:lnTo>
                        <a:pt x="874" y="277"/>
                      </a:lnTo>
                      <a:lnTo>
                        <a:pt x="878" y="271"/>
                      </a:lnTo>
                      <a:lnTo>
                        <a:pt x="882" y="267"/>
                      </a:lnTo>
                      <a:lnTo>
                        <a:pt x="897" y="266"/>
                      </a:lnTo>
                      <a:lnTo>
                        <a:pt x="914" y="271"/>
                      </a:lnTo>
                      <a:lnTo>
                        <a:pt x="932" y="277"/>
                      </a:lnTo>
                      <a:lnTo>
                        <a:pt x="938" y="281"/>
                      </a:lnTo>
                      <a:lnTo>
                        <a:pt x="940" y="283"/>
                      </a:lnTo>
                      <a:lnTo>
                        <a:pt x="944" y="290"/>
                      </a:lnTo>
                      <a:lnTo>
                        <a:pt x="950" y="302"/>
                      </a:lnTo>
                      <a:close/>
                      <a:moveTo>
                        <a:pt x="216" y="272"/>
                      </a:moveTo>
                      <a:lnTo>
                        <a:pt x="211" y="281"/>
                      </a:lnTo>
                      <a:lnTo>
                        <a:pt x="207" y="290"/>
                      </a:lnTo>
                      <a:lnTo>
                        <a:pt x="203" y="297"/>
                      </a:lnTo>
                      <a:lnTo>
                        <a:pt x="201" y="299"/>
                      </a:lnTo>
                      <a:lnTo>
                        <a:pt x="198" y="300"/>
                      </a:lnTo>
                      <a:lnTo>
                        <a:pt x="190" y="301"/>
                      </a:lnTo>
                      <a:lnTo>
                        <a:pt x="181" y="301"/>
                      </a:lnTo>
                      <a:lnTo>
                        <a:pt x="174" y="300"/>
                      </a:lnTo>
                      <a:lnTo>
                        <a:pt x="171" y="299"/>
                      </a:lnTo>
                      <a:lnTo>
                        <a:pt x="170" y="297"/>
                      </a:lnTo>
                      <a:lnTo>
                        <a:pt x="169" y="292"/>
                      </a:lnTo>
                      <a:lnTo>
                        <a:pt x="169" y="286"/>
                      </a:lnTo>
                      <a:lnTo>
                        <a:pt x="170" y="281"/>
                      </a:lnTo>
                      <a:lnTo>
                        <a:pt x="175" y="277"/>
                      </a:lnTo>
                      <a:lnTo>
                        <a:pt x="180" y="273"/>
                      </a:lnTo>
                      <a:lnTo>
                        <a:pt x="191" y="269"/>
                      </a:lnTo>
                      <a:lnTo>
                        <a:pt x="200" y="269"/>
                      </a:lnTo>
                      <a:lnTo>
                        <a:pt x="210" y="270"/>
                      </a:lnTo>
                      <a:lnTo>
                        <a:pt x="216" y="272"/>
                      </a:lnTo>
                      <a:close/>
                      <a:moveTo>
                        <a:pt x="857" y="342"/>
                      </a:moveTo>
                      <a:lnTo>
                        <a:pt x="862" y="342"/>
                      </a:lnTo>
                      <a:lnTo>
                        <a:pt x="866" y="342"/>
                      </a:lnTo>
                      <a:lnTo>
                        <a:pt x="868" y="343"/>
                      </a:lnTo>
                      <a:lnTo>
                        <a:pt x="867" y="343"/>
                      </a:lnTo>
                      <a:lnTo>
                        <a:pt x="864" y="344"/>
                      </a:lnTo>
                      <a:lnTo>
                        <a:pt x="860" y="343"/>
                      </a:lnTo>
                      <a:lnTo>
                        <a:pt x="857" y="342"/>
                      </a:lnTo>
                      <a:close/>
                      <a:moveTo>
                        <a:pt x="130" y="515"/>
                      </a:moveTo>
                      <a:lnTo>
                        <a:pt x="128" y="514"/>
                      </a:lnTo>
                      <a:lnTo>
                        <a:pt x="126" y="512"/>
                      </a:lnTo>
                      <a:lnTo>
                        <a:pt x="124" y="508"/>
                      </a:lnTo>
                      <a:lnTo>
                        <a:pt x="123" y="503"/>
                      </a:lnTo>
                      <a:lnTo>
                        <a:pt x="123" y="499"/>
                      </a:lnTo>
                      <a:lnTo>
                        <a:pt x="123" y="497"/>
                      </a:lnTo>
                      <a:lnTo>
                        <a:pt x="124" y="495"/>
                      </a:lnTo>
                      <a:lnTo>
                        <a:pt x="127" y="494"/>
                      </a:lnTo>
                      <a:lnTo>
                        <a:pt x="129" y="493"/>
                      </a:lnTo>
                      <a:lnTo>
                        <a:pt x="131" y="497"/>
                      </a:lnTo>
                      <a:lnTo>
                        <a:pt x="132" y="504"/>
                      </a:lnTo>
                      <a:lnTo>
                        <a:pt x="132" y="511"/>
                      </a:lnTo>
                      <a:lnTo>
                        <a:pt x="131" y="514"/>
                      </a:lnTo>
                      <a:lnTo>
                        <a:pt x="130" y="5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51" name="Freeform 11"/>
                <p:cNvSpPr>
                  <a:spLocks noChangeAspect="1"/>
                </p:cNvSpPr>
                <p:nvPr/>
              </p:nvSpPr>
              <p:spPr bwMode="gray">
                <a:xfrm>
                  <a:off x="2186" y="183"/>
                  <a:ext cx="893" cy="858"/>
                </a:xfrm>
                <a:custGeom>
                  <a:avLst/>
                  <a:gdLst>
                    <a:gd name="T0" fmla="*/ 172 w 893"/>
                    <a:gd name="T1" fmla="*/ 454 h 858"/>
                    <a:gd name="T2" fmla="*/ 184 w 893"/>
                    <a:gd name="T3" fmla="*/ 399 h 858"/>
                    <a:gd name="T4" fmla="*/ 123 w 893"/>
                    <a:gd name="T5" fmla="*/ 399 h 858"/>
                    <a:gd name="T6" fmla="*/ 101 w 893"/>
                    <a:gd name="T7" fmla="*/ 371 h 858"/>
                    <a:gd name="T8" fmla="*/ 129 w 893"/>
                    <a:gd name="T9" fmla="*/ 331 h 858"/>
                    <a:gd name="T10" fmla="*/ 180 w 893"/>
                    <a:gd name="T11" fmla="*/ 330 h 858"/>
                    <a:gd name="T12" fmla="*/ 234 w 893"/>
                    <a:gd name="T13" fmla="*/ 287 h 858"/>
                    <a:gd name="T14" fmla="*/ 205 w 893"/>
                    <a:gd name="T15" fmla="*/ 253 h 858"/>
                    <a:gd name="T16" fmla="*/ 132 w 893"/>
                    <a:gd name="T17" fmla="*/ 152 h 858"/>
                    <a:gd name="T18" fmla="*/ 94 w 893"/>
                    <a:gd name="T19" fmla="*/ 99 h 858"/>
                    <a:gd name="T20" fmla="*/ 4 w 893"/>
                    <a:gd name="T21" fmla="*/ 119 h 858"/>
                    <a:gd name="T22" fmla="*/ 3 w 893"/>
                    <a:gd name="T23" fmla="*/ 160 h 858"/>
                    <a:gd name="T24" fmla="*/ 3 w 893"/>
                    <a:gd name="T25" fmla="*/ 89 h 858"/>
                    <a:gd name="T26" fmla="*/ 39 w 893"/>
                    <a:gd name="T27" fmla="*/ 0 h 858"/>
                    <a:gd name="T28" fmla="*/ 41 w 893"/>
                    <a:gd name="T29" fmla="*/ 23 h 858"/>
                    <a:gd name="T30" fmla="*/ 32 w 893"/>
                    <a:gd name="T31" fmla="*/ 58 h 858"/>
                    <a:gd name="T32" fmla="*/ 68 w 893"/>
                    <a:gd name="T33" fmla="*/ 91 h 858"/>
                    <a:gd name="T34" fmla="*/ 141 w 893"/>
                    <a:gd name="T35" fmla="*/ 82 h 858"/>
                    <a:gd name="T36" fmla="*/ 231 w 893"/>
                    <a:gd name="T37" fmla="*/ 82 h 858"/>
                    <a:gd name="T38" fmla="*/ 317 w 893"/>
                    <a:gd name="T39" fmla="*/ 124 h 858"/>
                    <a:gd name="T40" fmla="*/ 361 w 893"/>
                    <a:gd name="T41" fmla="*/ 114 h 858"/>
                    <a:gd name="T42" fmla="*/ 475 w 893"/>
                    <a:gd name="T43" fmla="*/ 132 h 858"/>
                    <a:gd name="T44" fmla="*/ 536 w 893"/>
                    <a:gd name="T45" fmla="*/ 149 h 858"/>
                    <a:gd name="T46" fmla="*/ 548 w 893"/>
                    <a:gd name="T47" fmla="*/ 269 h 858"/>
                    <a:gd name="T48" fmla="*/ 497 w 893"/>
                    <a:gd name="T49" fmla="*/ 293 h 858"/>
                    <a:gd name="T50" fmla="*/ 522 w 893"/>
                    <a:gd name="T51" fmla="*/ 302 h 858"/>
                    <a:gd name="T52" fmla="*/ 745 w 893"/>
                    <a:gd name="T53" fmla="*/ 356 h 858"/>
                    <a:gd name="T54" fmla="*/ 766 w 893"/>
                    <a:gd name="T55" fmla="*/ 379 h 858"/>
                    <a:gd name="T56" fmla="*/ 809 w 893"/>
                    <a:gd name="T57" fmla="*/ 369 h 858"/>
                    <a:gd name="T58" fmla="*/ 851 w 893"/>
                    <a:gd name="T59" fmla="*/ 341 h 858"/>
                    <a:gd name="T60" fmla="*/ 878 w 893"/>
                    <a:gd name="T61" fmla="*/ 346 h 858"/>
                    <a:gd name="T62" fmla="*/ 844 w 893"/>
                    <a:gd name="T63" fmla="*/ 475 h 858"/>
                    <a:gd name="T64" fmla="*/ 787 w 893"/>
                    <a:gd name="T65" fmla="*/ 508 h 858"/>
                    <a:gd name="T66" fmla="*/ 797 w 893"/>
                    <a:gd name="T67" fmla="*/ 536 h 858"/>
                    <a:gd name="T68" fmla="*/ 827 w 893"/>
                    <a:gd name="T69" fmla="*/ 548 h 858"/>
                    <a:gd name="T70" fmla="*/ 789 w 893"/>
                    <a:gd name="T71" fmla="*/ 602 h 858"/>
                    <a:gd name="T72" fmla="*/ 784 w 893"/>
                    <a:gd name="T73" fmla="*/ 616 h 858"/>
                    <a:gd name="T74" fmla="*/ 819 w 893"/>
                    <a:gd name="T75" fmla="*/ 687 h 858"/>
                    <a:gd name="T76" fmla="*/ 830 w 893"/>
                    <a:gd name="T77" fmla="*/ 686 h 858"/>
                    <a:gd name="T78" fmla="*/ 847 w 893"/>
                    <a:gd name="T79" fmla="*/ 702 h 858"/>
                    <a:gd name="T80" fmla="*/ 837 w 893"/>
                    <a:gd name="T81" fmla="*/ 752 h 858"/>
                    <a:gd name="T82" fmla="*/ 785 w 893"/>
                    <a:gd name="T83" fmla="*/ 795 h 858"/>
                    <a:gd name="T84" fmla="*/ 746 w 893"/>
                    <a:gd name="T85" fmla="*/ 821 h 858"/>
                    <a:gd name="T86" fmla="*/ 745 w 893"/>
                    <a:gd name="T87" fmla="*/ 840 h 858"/>
                    <a:gd name="T88" fmla="*/ 723 w 893"/>
                    <a:gd name="T89" fmla="*/ 857 h 858"/>
                    <a:gd name="T90" fmla="*/ 636 w 893"/>
                    <a:gd name="T91" fmla="*/ 805 h 858"/>
                    <a:gd name="T92" fmla="*/ 613 w 893"/>
                    <a:gd name="T93" fmla="*/ 708 h 858"/>
                    <a:gd name="T94" fmla="*/ 521 w 893"/>
                    <a:gd name="T95" fmla="*/ 713 h 858"/>
                    <a:gd name="T96" fmla="*/ 465 w 893"/>
                    <a:gd name="T97" fmla="*/ 747 h 858"/>
                    <a:gd name="T98" fmla="*/ 406 w 893"/>
                    <a:gd name="T99" fmla="*/ 726 h 858"/>
                    <a:gd name="T100" fmla="*/ 347 w 893"/>
                    <a:gd name="T101" fmla="*/ 620 h 858"/>
                    <a:gd name="T102" fmla="*/ 280 w 893"/>
                    <a:gd name="T103" fmla="*/ 590 h 858"/>
                    <a:gd name="T104" fmla="*/ 201 w 893"/>
                    <a:gd name="T105" fmla="*/ 571 h 858"/>
                    <a:gd name="T106" fmla="*/ 180 w 893"/>
                    <a:gd name="T107" fmla="*/ 516 h 858"/>
                    <a:gd name="T108" fmla="*/ 215 w 893"/>
                    <a:gd name="T109" fmla="*/ 523 h 858"/>
                    <a:gd name="T110" fmla="*/ 234 w 893"/>
                    <a:gd name="T111" fmla="*/ 492 h 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893" h="858">
                      <a:moveTo>
                        <a:pt x="234" y="492"/>
                      </a:moveTo>
                      <a:lnTo>
                        <a:pt x="212" y="477"/>
                      </a:lnTo>
                      <a:lnTo>
                        <a:pt x="194" y="470"/>
                      </a:lnTo>
                      <a:lnTo>
                        <a:pt x="181" y="469"/>
                      </a:lnTo>
                      <a:lnTo>
                        <a:pt x="178" y="465"/>
                      </a:lnTo>
                      <a:lnTo>
                        <a:pt x="175" y="461"/>
                      </a:lnTo>
                      <a:lnTo>
                        <a:pt x="172" y="454"/>
                      </a:lnTo>
                      <a:lnTo>
                        <a:pt x="171" y="447"/>
                      </a:lnTo>
                      <a:lnTo>
                        <a:pt x="170" y="438"/>
                      </a:lnTo>
                      <a:lnTo>
                        <a:pt x="173" y="426"/>
                      </a:lnTo>
                      <a:lnTo>
                        <a:pt x="176" y="415"/>
                      </a:lnTo>
                      <a:lnTo>
                        <a:pt x="178" y="407"/>
                      </a:lnTo>
                      <a:lnTo>
                        <a:pt x="180" y="405"/>
                      </a:lnTo>
                      <a:lnTo>
                        <a:pt x="184" y="399"/>
                      </a:lnTo>
                      <a:lnTo>
                        <a:pt x="182" y="392"/>
                      </a:lnTo>
                      <a:lnTo>
                        <a:pt x="166" y="390"/>
                      </a:lnTo>
                      <a:lnTo>
                        <a:pt x="146" y="395"/>
                      </a:lnTo>
                      <a:lnTo>
                        <a:pt x="131" y="399"/>
                      </a:lnTo>
                      <a:lnTo>
                        <a:pt x="129" y="400"/>
                      </a:lnTo>
                      <a:lnTo>
                        <a:pt x="127" y="400"/>
                      </a:lnTo>
                      <a:lnTo>
                        <a:pt x="123" y="399"/>
                      </a:lnTo>
                      <a:lnTo>
                        <a:pt x="119" y="398"/>
                      </a:lnTo>
                      <a:lnTo>
                        <a:pt x="115" y="396"/>
                      </a:lnTo>
                      <a:lnTo>
                        <a:pt x="110" y="391"/>
                      </a:lnTo>
                      <a:lnTo>
                        <a:pt x="107" y="385"/>
                      </a:lnTo>
                      <a:lnTo>
                        <a:pt x="104" y="379"/>
                      </a:lnTo>
                      <a:lnTo>
                        <a:pt x="102" y="375"/>
                      </a:lnTo>
                      <a:lnTo>
                        <a:pt x="101" y="371"/>
                      </a:lnTo>
                      <a:lnTo>
                        <a:pt x="101" y="368"/>
                      </a:lnTo>
                      <a:lnTo>
                        <a:pt x="103" y="359"/>
                      </a:lnTo>
                      <a:lnTo>
                        <a:pt x="107" y="348"/>
                      </a:lnTo>
                      <a:lnTo>
                        <a:pt x="111" y="338"/>
                      </a:lnTo>
                      <a:lnTo>
                        <a:pt x="114" y="334"/>
                      </a:lnTo>
                      <a:lnTo>
                        <a:pt x="116" y="333"/>
                      </a:lnTo>
                      <a:lnTo>
                        <a:pt x="129" y="331"/>
                      </a:lnTo>
                      <a:lnTo>
                        <a:pt x="148" y="328"/>
                      </a:lnTo>
                      <a:lnTo>
                        <a:pt x="167" y="325"/>
                      </a:lnTo>
                      <a:lnTo>
                        <a:pt x="174" y="325"/>
                      </a:lnTo>
                      <a:lnTo>
                        <a:pt x="175" y="326"/>
                      </a:lnTo>
                      <a:lnTo>
                        <a:pt x="176" y="328"/>
                      </a:lnTo>
                      <a:lnTo>
                        <a:pt x="178" y="329"/>
                      </a:lnTo>
                      <a:lnTo>
                        <a:pt x="180" y="330"/>
                      </a:lnTo>
                      <a:lnTo>
                        <a:pt x="185" y="328"/>
                      </a:lnTo>
                      <a:lnTo>
                        <a:pt x="200" y="320"/>
                      </a:lnTo>
                      <a:lnTo>
                        <a:pt x="216" y="311"/>
                      </a:lnTo>
                      <a:lnTo>
                        <a:pt x="230" y="301"/>
                      </a:lnTo>
                      <a:lnTo>
                        <a:pt x="232" y="297"/>
                      </a:lnTo>
                      <a:lnTo>
                        <a:pt x="234" y="292"/>
                      </a:lnTo>
                      <a:lnTo>
                        <a:pt x="234" y="287"/>
                      </a:lnTo>
                      <a:lnTo>
                        <a:pt x="233" y="282"/>
                      </a:lnTo>
                      <a:lnTo>
                        <a:pt x="227" y="273"/>
                      </a:lnTo>
                      <a:lnTo>
                        <a:pt x="221" y="266"/>
                      </a:lnTo>
                      <a:lnTo>
                        <a:pt x="215" y="259"/>
                      </a:lnTo>
                      <a:lnTo>
                        <a:pt x="212" y="258"/>
                      </a:lnTo>
                      <a:lnTo>
                        <a:pt x="208" y="255"/>
                      </a:lnTo>
                      <a:lnTo>
                        <a:pt x="205" y="253"/>
                      </a:lnTo>
                      <a:lnTo>
                        <a:pt x="195" y="240"/>
                      </a:lnTo>
                      <a:lnTo>
                        <a:pt x="184" y="222"/>
                      </a:lnTo>
                      <a:lnTo>
                        <a:pt x="172" y="201"/>
                      </a:lnTo>
                      <a:lnTo>
                        <a:pt x="162" y="186"/>
                      </a:lnTo>
                      <a:lnTo>
                        <a:pt x="154" y="177"/>
                      </a:lnTo>
                      <a:lnTo>
                        <a:pt x="142" y="167"/>
                      </a:lnTo>
                      <a:lnTo>
                        <a:pt x="132" y="152"/>
                      </a:lnTo>
                      <a:lnTo>
                        <a:pt x="123" y="137"/>
                      </a:lnTo>
                      <a:lnTo>
                        <a:pt x="117" y="125"/>
                      </a:lnTo>
                      <a:lnTo>
                        <a:pt x="116" y="121"/>
                      </a:lnTo>
                      <a:lnTo>
                        <a:pt x="115" y="116"/>
                      </a:lnTo>
                      <a:lnTo>
                        <a:pt x="107" y="110"/>
                      </a:lnTo>
                      <a:lnTo>
                        <a:pt x="100" y="104"/>
                      </a:lnTo>
                      <a:lnTo>
                        <a:pt x="94" y="99"/>
                      </a:lnTo>
                      <a:lnTo>
                        <a:pt x="91" y="96"/>
                      </a:lnTo>
                      <a:lnTo>
                        <a:pt x="47" y="91"/>
                      </a:lnTo>
                      <a:lnTo>
                        <a:pt x="42" y="96"/>
                      </a:lnTo>
                      <a:lnTo>
                        <a:pt x="23" y="80"/>
                      </a:lnTo>
                      <a:lnTo>
                        <a:pt x="12" y="86"/>
                      </a:lnTo>
                      <a:lnTo>
                        <a:pt x="5" y="107"/>
                      </a:lnTo>
                      <a:lnTo>
                        <a:pt x="4" y="119"/>
                      </a:lnTo>
                      <a:lnTo>
                        <a:pt x="4" y="130"/>
                      </a:lnTo>
                      <a:lnTo>
                        <a:pt x="4" y="138"/>
                      </a:lnTo>
                      <a:lnTo>
                        <a:pt x="5" y="142"/>
                      </a:lnTo>
                      <a:lnTo>
                        <a:pt x="6" y="150"/>
                      </a:lnTo>
                      <a:lnTo>
                        <a:pt x="6" y="155"/>
                      </a:lnTo>
                      <a:lnTo>
                        <a:pt x="4" y="160"/>
                      </a:lnTo>
                      <a:lnTo>
                        <a:pt x="3" y="160"/>
                      </a:lnTo>
                      <a:lnTo>
                        <a:pt x="1" y="158"/>
                      </a:lnTo>
                      <a:lnTo>
                        <a:pt x="0" y="156"/>
                      </a:lnTo>
                      <a:lnTo>
                        <a:pt x="0" y="151"/>
                      </a:lnTo>
                      <a:lnTo>
                        <a:pt x="0" y="139"/>
                      </a:lnTo>
                      <a:lnTo>
                        <a:pt x="0" y="125"/>
                      </a:lnTo>
                      <a:lnTo>
                        <a:pt x="1" y="104"/>
                      </a:lnTo>
                      <a:lnTo>
                        <a:pt x="3" y="89"/>
                      </a:lnTo>
                      <a:lnTo>
                        <a:pt x="5" y="74"/>
                      </a:lnTo>
                      <a:lnTo>
                        <a:pt x="7" y="67"/>
                      </a:lnTo>
                      <a:lnTo>
                        <a:pt x="15" y="45"/>
                      </a:lnTo>
                      <a:lnTo>
                        <a:pt x="24" y="25"/>
                      </a:lnTo>
                      <a:lnTo>
                        <a:pt x="32" y="6"/>
                      </a:lnTo>
                      <a:lnTo>
                        <a:pt x="36" y="2"/>
                      </a:ln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50" y="1"/>
                      </a:lnTo>
                      <a:lnTo>
                        <a:pt x="56" y="3"/>
                      </a:lnTo>
                      <a:lnTo>
                        <a:pt x="55" y="8"/>
                      </a:lnTo>
                      <a:lnTo>
                        <a:pt x="47" y="9"/>
                      </a:lnTo>
                      <a:lnTo>
                        <a:pt x="42" y="13"/>
                      </a:lnTo>
                      <a:lnTo>
                        <a:pt x="41" y="23"/>
                      </a:lnTo>
                      <a:lnTo>
                        <a:pt x="39" y="24"/>
                      </a:lnTo>
                      <a:lnTo>
                        <a:pt x="35" y="27"/>
                      </a:lnTo>
                      <a:lnTo>
                        <a:pt x="30" y="33"/>
                      </a:lnTo>
                      <a:lnTo>
                        <a:pt x="25" y="39"/>
                      </a:lnTo>
                      <a:lnTo>
                        <a:pt x="23" y="46"/>
                      </a:lnTo>
                      <a:lnTo>
                        <a:pt x="29" y="54"/>
                      </a:lnTo>
                      <a:lnTo>
                        <a:pt x="32" y="58"/>
                      </a:lnTo>
                      <a:lnTo>
                        <a:pt x="37" y="63"/>
                      </a:lnTo>
                      <a:lnTo>
                        <a:pt x="45" y="72"/>
                      </a:lnTo>
                      <a:lnTo>
                        <a:pt x="46" y="73"/>
                      </a:lnTo>
                      <a:lnTo>
                        <a:pt x="50" y="82"/>
                      </a:lnTo>
                      <a:lnTo>
                        <a:pt x="53" y="81"/>
                      </a:lnTo>
                      <a:lnTo>
                        <a:pt x="59" y="92"/>
                      </a:lnTo>
                      <a:lnTo>
                        <a:pt x="68" y="91"/>
                      </a:lnTo>
                      <a:lnTo>
                        <a:pt x="87" y="93"/>
                      </a:lnTo>
                      <a:lnTo>
                        <a:pt x="94" y="82"/>
                      </a:lnTo>
                      <a:lnTo>
                        <a:pt x="109" y="71"/>
                      </a:lnTo>
                      <a:lnTo>
                        <a:pt x="118" y="74"/>
                      </a:lnTo>
                      <a:lnTo>
                        <a:pt x="128" y="78"/>
                      </a:lnTo>
                      <a:lnTo>
                        <a:pt x="134" y="82"/>
                      </a:lnTo>
                      <a:lnTo>
                        <a:pt x="141" y="82"/>
                      </a:lnTo>
                      <a:lnTo>
                        <a:pt x="148" y="81"/>
                      </a:lnTo>
                      <a:lnTo>
                        <a:pt x="155" y="78"/>
                      </a:lnTo>
                      <a:lnTo>
                        <a:pt x="162" y="76"/>
                      </a:lnTo>
                      <a:lnTo>
                        <a:pt x="171" y="73"/>
                      </a:lnTo>
                      <a:lnTo>
                        <a:pt x="185" y="73"/>
                      </a:lnTo>
                      <a:lnTo>
                        <a:pt x="197" y="74"/>
                      </a:lnTo>
                      <a:lnTo>
                        <a:pt x="231" y="82"/>
                      </a:lnTo>
                      <a:lnTo>
                        <a:pt x="264" y="92"/>
                      </a:lnTo>
                      <a:lnTo>
                        <a:pt x="295" y="102"/>
                      </a:lnTo>
                      <a:lnTo>
                        <a:pt x="301" y="107"/>
                      </a:lnTo>
                      <a:lnTo>
                        <a:pt x="302" y="112"/>
                      </a:lnTo>
                      <a:lnTo>
                        <a:pt x="303" y="117"/>
                      </a:lnTo>
                      <a:lnTo>
                        <a:pt x="306" y="121"/>
                      </a:lnTo>
                      <a:lnTo>
                        <a:pt x="317" y="124"/>
                      </a:lnTo>
                      <a:lnTo>
                        <a:pt x="329" y="124"/>
                      </a:lnTo>
                      <a:lnTo>
                        <a:pt x="342" y="122"/>
                      </a:lnTo>
                      <a:lnTo>
                        <a:pt x="344" y="120"/>
                      </a:lnTo>
                      <a:lnTo>
                        <a:pt x="346" y="117"/>
                      </a:lnTo>
                      <a:lnTo>
                        <a:pt x="349" y="115"/>
                      </a:lnTo>
                      <a:lnTo>
                        <a:pt x="354" y="113"/>
                      </a:lnTo>
                      <a:lnTo>
                        <a:pt x="361" y="114"/>
                      </a:lnTo>
                      <a:lnTo>
                        <a:pt x="366" y="116"/>
                      </a:lnTo>
                      <a:lnTo>
                        <a:pt x="369" y="121"/>
                      </a:lnTo>
                      <a:lnTo>
                        <a:pt x="368" y="124"/>
                      </a:lnTo>
                      <a:lnTo>
                        <a:pt x="382" y="123"/>
                      </a:lnTo>
                      <a:lnTo>
                        <a:pt x="406" y="123"/>
                      </a:lnTo>
                      <a:lnTo>
                        <a:pt x="442" y="125"/>
                      </a:lnTo>
                      <a:lnTo>
                        <a:pt x="475" y="132"/>
                      </a:lnTo>
                      <a:lnTo>
                        <a:pt x="500" y="135"/>
                      </a:lnTo>
                      <a:lnTo>
                        <a:pt x="513" y="134"/>
                      </a:lnTo>
                      <a:lnTo>
                        <a:pt x="516" y="134"/>
                      </a:lnTo>
                      <a:lnTo>
                        <a:pt x="520" y="135"/>
                      </a:lnTo>
                      <a:lnTo>
                        <a:pt x="526" y="139"/>
                      </a:lnTo>
                      <a:lnTo>
                        <a:pt x="532" y="144"/>
                      </a:lnTo>
                      <a:lnTo>
                        <a:pt x="536" y="149"/>
                      </a:lnTo>
                      <a:lnTo>
                        <a:pt x="544" y="165"/>
                      </a:lnTo>
                      <a:lnTo>
                        <a:pt x="551" y="181"/>
                      </a:lnTo>
                      <a:lnTo>
                        <a:pt x="558" y="202"/>
                      </a:lnTo>
                      <a:lnTo>
                        <a:pt x="557" y="222"/>
                      </a:lnTo>
                      <a:lnTo>
                        <a:pt x="555" y="245"/>
                      </a:lnTo>
                      <a:lnTo>
                        <a:pt x="551" y="263"/>
                      </a:lnTo>
                      <a:lnTo>
                        <a:pt x="548" y="269"/>
                      </a:lnTo>
                      <a:lnTo>
                        <a:pt x="547" y="270"/>
                      </a:lnTo>
                      <a:lnTo>
                        <a:pt x="543" y="273"/>
                      </a:lnTo>
                      <a:lnTo>
                        <a:pt x="531" y="280"/>
                      </a:lnTo>
                      <a:lnTo>
                        <a:pt x="518" y="287"/>
                      </a:lnTo>
                      <a:lnTo>
                        <a:pt x="505" y="292"/>
                      </a:lnTo>
                      <a:lnTo>
                        <a:pt x="500" y="292"/>
                      </a:lnTo>
                      <a:lnTo>
                        <a:pt x="497" y="293"/>
                      </a:lnTo>
                      <a:lnTo>
                        <a:pt x="496" y="294"/>
                      </a:lnTo>
                      <a:lnTo>
                        <a:pt x="497" y="296"/>
                      </a:lnTo>
                      <a:lnTo>
                        <a:pt x="499" y="299"/>
                      </a:lnTo>
                      <a:lnTo>
                        <a:pt x="502" y="302"/>
                      </a:lnTo>
                      <a:lnTo>
                        <a:pt x="505" y="304"/>
                      </a:lnTo>
                      <a:lnTo>
                        <a:pt x="508" y="305"/>
                      </a:lnTo>
                      <a:lnTo>
                        <a:pt x="522" y="302"/>
                      </a:lnTo>
                      <a:lnTo>
                        <a:pt x="546" y="296"/>
                      </a:lnTo>
                      <a:lnTo>
                        <a:pt x="569" y="290"/>
                      </a:lnTo>
                      <a:lnTo>
                        <a:pt x="582" y="287"/>
                      </a:lnTo>
                      <a:lnTo>
                        <a:pt x="610" y="296"/>
                      </a:lnTo>
                      <a:lnTo>
                        <a:pt x="663" y="318"/>
                      </a:lnTo>
                      <a:lnTo>
                        <a:pt x="716" y="341"/>
                      </a:lnTo>
                      <a:lnTo>
                        <a:pt x="745" y="356"/>
                      </a:lnTo>
                      <a:lnTo>
                        <a:pt x="748" y="359"/>
                      </a:lnTo>
                      <a:lnTo>
                        <a:pt x="750" y="362"/>
                      </a:lnTo>
                      <a:lnTo>
                        <a:pt x="751" y="364"/>
                      </a:lnTo>
                      <a:lnTo>
                        <a:pt x="755" y="369"/>
                      </a:lnTo>
                      <a:lnTo>
                        <a:pt x="759" y="374"/>
                      </a:lnTo>
                      <a:lnTo>
                        <a:pt x="763" y="378"/>
                      </a:lnTo>
                      <a:lnTo>
                        <a:pt x="766" y="379"/>
                      </a:lnTo>
                      <a:lnTo>
                        <a:pt x="775" y="379"/>
                      </a:lnTo>
                      <a:lnTo>
                        <a:pt x="784" y="379"/>
                      </a:lnTo>
                      <a:lnTo>
                        <a:pt x="793" y="379"/>
                      </a:lnTo>
                      <a:lnTo>
                        <a:pt x="797" y="377"/>
                      </a:lnTo>
                      <a:lnTo>
                        <a:pt x="801" y="375"/>
                      </a:lnTo>
                      <a:lnTo>
                        <a:pt x="805" y="372"/>
                      </a:lnTo>
                      <a:lnTo>
                        <a:pt x="809" y="369"/>
                      </a:lnTo>
                      <a:lnTo>
                        <a:pt x="811" y="366"/>
                      </a:lnTo>
                      <a:lnTo>
                        <a:pt x="817" y="361"/>
                      </a:lnTo>
                      <a:lnTo>
                        <a:pt x="828" y="352"/>
                      </a:lnTo>
                      <a:lnTo>
                        <a:pt x="839" y="344"/>
                      </a:lnTo>
                      <a:lnTo>
                        <a:pt x="846" y="340"/>
                      </a:lnTo>
                      <a:lnTo>
                        <a:pt x="850" y="341"/>
                      </a:lnTo>
                      <a:lnTo>
                        <a:pt x="851" y="341"/>
                      </a:lnTo>
                      <a:lnTo>
                        <a:pt x="852" y="342"/>
                      </a:lnTo>
                      <a:lnTo>
                        <a:pt x="850" y="342"/>
                      </a:lnTo>
                      <a:lnTo>
                        <a:pt x="850" y="343"/>
                      </a:lnTo>
                      <a:lnTo>
                        <a:pt x="854" y="345"/>
                      </a:lnTo>
                      <a:lnTo>
                        <a:pt x="860" y="346"/>
                      </a:lnTo>
                      <a:lnTo>
                        <a:pt x="868" y="347"/>
                      </a:lnTo>
                      <a:lnTo>
                        <a:pt x="878" y="346"/>
                      </a:lnTo>
                      <a:lnTo>
                        <a:pt x="886" y="373"/>
                      </a:lnTo>
                      <a:lnTo>
                        <a:pt x="891" y="401"/>
                      </a:lnTo>
                      <a:lnTo>
                        <a:pt x="893" y="432"/>
                      </a:lnTo>
                      <a:lnTo>
                        <a:pt x="890" y="437"/>
                      </a:lnTo>
                      <a:lnTo>
                        <a:pt x="886" y="442"/>
                      </a:lnTo>
                      <a:lnTo>
                        <a:pt x="864" y="459"/>
                      </a:lnTo>
                      <a:lnTo>
                        <a:pt x="844" y="475"/>
                      </a:lnTo>
                      <a:lnTo>
                        <a:pt x="825" y="489"/>
                      </a:lnTo>
                      <a:lnTo>
                        <a:pt x="820" y="490"/>
                      </a:lnTo>
                      <a:lnTo>
                        <a:pt x="814" y="490"/>
                      </a:lnTo>
                      <a:lnTo>
                        <a:pt x="807" y="489"/>
                      </a:lnTo>
                      <a:lnTo>
                        <a:pt x="799" y="494"/>
                      </a:lnTo>
                      <a:lnTo>
                        <a:pt x="792" y="501"/>
                      </a:lnTo>
                      <a:lnTo>
                        <a:pt x="787" y="508"/>
                      </a:lnTo>
                      <a:lnTo>
                        <a:pt x="786" y="512"/>
                      </a:lnTo>
                      <a:lnTo>
                        <a:pt x="786" y="515"/>
                      </a:lnTo>
                      <a:lnTo>
                        <a:pt x="786" y="519"/>
                      </a:lnTo>
                      <a:lnTo>
                        <a:pt x="788" y="523"/>
                      </a:lnTo>
                      <a:lnTo>
                        <a:pt x="791" y="529"/>
                      </a:lnTo>
                      <a:lnTo>
                        <a:pt x="794" y="533"/>
                      </a:lnTo>
                      <a:lnTo>
                        <a:pt x="797" y="536"/>
                      </a:lnTo>
                      <a:lnTo>
                        <a:pt x="801" y="537"/>
                      </a:lnTo>
                      <a:lnTo>
                        <a:pt x="809" y="538"/>
                      </a:lnTo>
                      <a:lnTo>
                        <a:pt x="816" y="538"/>
                      </a:lnTo>
                      <a:lnTo>
                        <a:pt x="822" y="539"/>
                      </a:lnTo>
                      <a:lnTo>
                        <a:pt x="825" y="541"/>
                      </a:lnTo>
                      <a:lnTo>
                        <a:pt x="826" y="543"/>
                      </a:lnTo>
                      <a:lnTo>
                        <a:pt x="827" y="548"/>
                      </a:lnTo>
                      <a:lnTo>
                        <a:pt x="828" y="554"/>
                      </a:lnTo>
                      <a:lnTo>
                        <a:pt x="826" y="564"/>
                      </a:lnTo>
                      <a:lnTo>
                        <a:pt x="820" y="577"/>
                      </a:lnTo>
                      <a:lnTo>
                        <a:pt x="806" y="591"/>
                      </a:lnTo>
                      <a:lnTo>
                        <a:pt x="796" y="597"/>
                      </a:lnTo>
                      <a:lnTo>
                        <a:pt x="790" y="600"/>
                      </a:lnTo>
                      <a:lnTo>
                        <a:pt x="789" y="602"/>
                      </a:lnTo>
                      <a:lnTo>
                        <a:pt x="788" y="604"/>
                      </a:lnTo>
                      <a:lnTo>
                        <a:pt x="787" y="607"/>
                      </a:lnTo>
                      <a:lnTo>
                        <a:pt x="786" y="609"/>
                      </a:lnTo>
                      <a:lnTo>
                        <a:pt x="785" y="610"/>
                      </a:lnTo>
                      <a:lnTo>
                        <a:pt x="785" y="612"/>
                      </a:lnTo>
                      <a:lnTo>
                        <a:pt x="784" y="614"/>
                      </a:lnTo>
                      <a:lnTo>
                        <a:pt x="784" y="616"/>
                      </a:lnTo>
                      <a:lnTo>
                        <a:pt x="786" y="628"/>
                      </a:lnTo>
                      <a:lnTo>
                        <a:pt x="792" y="647"/>
                      </a:lnTo>
                      <a:lnTo>
                        <a:pt x="799" y="668"/>
                      </a:lnTo>
                      <a:lnTo>
                        <a:pt x="808" y="679"/>
                      </a:lnTo>
                      <a:lnTo>
                        <a:pt x="812" y="684"/>
                      </a:lnTo>
                      <a:lnTo>
                        <a:pt x="817" y="687"/>
                      </a:lnTo>
                      <a:lnTo>
                        <a:pt x="819" y="687"/>
                      </a:lnTo>
                      <a:lnTo>
                        <a:pt x="821" y="687"/>
                      </a:lnTo>
                      <a:lnTo>
                        <a:pt x="822" y="687"/>
                      </a:lnTo>
                      <a:lnTo>
                        <a:pt x="824" y="686"/>
                      </a:lnTo>
                      <a:lnTo>
                        <a:pt x="826" y="686"/>
                      </a:lnTo>
                      <a:lnTo>
                        <a:pt x="828" y="686"/>
                      </a:lnTo>
                      <a:lnTo>
                        <a:pt x="829" y="686"/>
                      </a:lnTo>
                      <a:lnTo>
                        <a:pt x="830" y="686"/>
                      </a:lnTo>
                      <a:lnTo>
                        <a:pt x="832" y="686"/>
                      </a:lnTo>
                      <a:lnTo>
                        <a:pt x="833" y="686"/>
                      </a:lnTo>
                      <a:lnTo>
                        <a:pt x="835" y="687"/>
                      </a:lnTo>
                      <a:lnTo>
                        <a:pt x="836" y="688"/>
                      </a:lnTo>
                      <a:lnTo>
                        <a:pt x="840" y="691"/>
                      </a:lnTo>
                      <a:lnTo>
                        <a:pt x="843" y="695"/>
                      </a:lnTo>
                      <a:lnTo>
                        <a:pt x="847" y="702"/>
                      </a:lnTo>
                      <a:lnTo>
                        <a:pt x="848" y="706"/>
                      </a:lnTo>
                      <a:lnTo>
                        <a:pt x="849" y="711"/>
                      </a:lnTo>
                      <a:lnTo>
                        <a:pt x="849" y="712"/>
                      </a:lnTo>
                      <a:lnTo>
                        <a:pt x="847" y="725"/>
                      </a:lnTo>
                      <a:lnTo>
                        <a:pt x="843" y="737"/>
                      </a:lnTo>
                      <a:lnTo>
                        <a:pt x="839" y="750"/>
                      </a:lnTo>
                      <a:lnTo>
                        <a:pt x="837" y="752"/>
                      </a:lnTo>
                      <a:lnTo>
                        <a:pt x="833" y="752"/>
                      </a:lnTo>
                      <a:lnTo>
                        <a:pt x="825" y="752"/>
                      </a:lnTo>
                      <a:lnTo>
                        <a:pt x="815" y="762"/>
                      </a:lnTo>
                      <a:lnTo>
                        <a:pt x="805" y="782"/>
                      </a:lnTo>
                      <a:lnTo>
                        <a:pt x="788" y="794"/>
                      </a:lnTo>
                      <a:lnTo>
                        <a:pt x="787" y="795"/>
                      </a:lnTo>
                      <a:lnTo>
                        <a:pt x="785" y="795"/>
                      </a:lnTo>
                      <a:lnTo>
                        <a:pt x="780" y="796"/>
                      </a:lnTo>
                      <a:lnTo>
                        <a:pt x="768" y="802"/>
                      </a:lnTo>
                      <a:lnTo>
                        <a:pt x="757" y="807"/>
                      </a:lnTo>
                      <a:lnTo>
                        <a:pt x="749" y="812"/>
                      </a:lnTo>
                      <a:lnTo>
                        <a:pt x="748" y="814"/>
                      </a:lnTo>
                      <a:lnTo>
                        <a:pt x="748" y="816"/>
                      </a:lnTo>
                      <a:lnTo>
                        <a:pt x="746" y="821"/>
                      </a:lnTo>
                      <a:lnTo>
                        <a:pt x="746" y="827"/>
                      </a:lnTo>
                      <a:lnTo>
                        <a:pt x="745" y="832"/>
                      </a:lnTo>
                      <a:lnTo>
                        <a:pt x="745" y="834"/>
                      </a:lnTo>
                      <a:lnTo>
                        <a:pt x="745" y="836"/>
                      </a:lnTo>
                      <a:lnTo>
                        <a:pt x="745" y="837"/>
                      </a:lnTo>
                      <a:lnTo>
                        <a:pt x="745" y="838"/>
                      </a:lnTo>
                      <a:lnTo>
                        <a:pt x="745" y="840"/>
                      </a:lnTo>
                      <a:lnTo>
                        <a:pt x="745" y="841"/>
                      </a:lnTo>
                      <a:lnTo>
                        <a:pt x="745" y="843"/>
                      </a:lnTo>
                      <a:lnTo>
                        <a:pt x="745" y="845"/>
                      </a:lnTo>
                      <a:lnTo>
                        <a:pt x="745" y="846"/>
                      </a:lnTo>
                      <a:lnTo>
                        <a:pt x="737" y="856"/>
                      </a:lnTo>
                      <a:lnTo>
                        <a:pt x="731" y="858"/>
                      </a:lnTo>
                      <a:lnTo>
                        <a:pt x="723" y="857"/>
                      </a:lnTo>
                      <a:lnTo>
                        <a:pt x="714" y="854"/>
                      </a:lnTo>
                      <a:lnTo>
                        <a:pt x="704" y="851"/>
                      </a:lnTo>
                      <a:lnTo>
                        <a:pt x="694" y="845"/>
                      </a:lnTo>
                      <a:lnTo>
                        <a:pt x="679" y="837"/>
                      </a:lnTo>
                      <a:lnTo>
                        <a:pt x="650" y="825"/>
                      </a:lnTo>
                      <a:lnTo>
                        <a:pt x="649" y="822"/>
                      </a:lnTo>
                      <a:lnTo>
                        <a:pt x="636" y="805"/>
                      </a:lnTo>
                      <a:lnTo>
                        <a:pt x="625" y="791"/>
                      </a:lnTo>
                      <a:lnTo>
                        <a:pt x="613" y="770"/>
                      </a:lnTo>
                      <a:lnTo>
                        <a:pt x="612" y="758"/>
                      </a:lnTo>
                      <a:lnTo>
                        <a:pt x="611" y="746"/>
                      </a:lnTo>
                      <a:lnTo>
                        <a:pt x="615" y="738"/>
                      </a:lnTo>
                      <a:lnTo>
                        <a:pt x="616" y="729"/>
                      </a:lnTo>
                      <a:lnTo>
                        <a:pt x="613" y="708"/>
                      </a:lnTo>
                      <a:lnTo>
                        <a:pt x="605" y="694"/>
                      </a:lnTo>
                      <a:lnTo>
                        <a:pt x="591" y="680"/>
                      </a:lnTo>
                      <a:lnTo>
                        <a:pt x="581" y="678"/>
                      </a:lnTo>
                      <a:lnTo>
                        <a:pt x="574" y="678"/>
                      </a:lnTo>
                      <a:lnTo>
                        <a:pt x="572" y="679"/>
                      </a:lnTo>
                      <a:lnTo>
                        <a:pt x="549" y="696"/>
                      </a:lnTo>
                      <a:lnTo>
                        <a:pt x="521" y="713"/>
                      </a:lnTo>
                      <a:lnTo>
                        <a:pt x="490" y="726"/>
                      </a:lnTo>
                      <a:lnTo>
                        <a:pt x="480" y="724"/>
                      </a:lnTo>
                      <a:lnTo>
                        <a:pt x="475" y="722"/>
                      </a:lnTo>
                      <a:lnTo>
                        <a:pt x="473" y="723"/>
                      </a:lnTo>
                      <a:lnTo>
                        <a:pt x="470" y="727"/>
                      </a:lnTo>
                      <a:lnTo>
                        <a:pt x="467" y="737"/>
                      </a:lnTo>
                      <a:lnTo>
                        <a:pt x="465" y="747"/>
                      </a:lnTo>
                      <a:lnTo>
                        <a:pt x="464" y="756"/>
                      </a:lnTo>
                      <a:lnTo>
                        <a:pt x="458" y="755"/>
                      </a:lnTo>
                      <a:lnTo>
                        <a:pt x="451" y="754"/>
                      </a:lnTo>
                      <a:lnTo>
                        <a:pt x="445" y="751"/>
                      </a:lnTo>
                      <a:lnTo>
                        <a:pt x="432" y="744"/>
                      </a:lnTo>
                      <a:lnTo>
                        <a:pt x="419" y="735"/>
                      </a:lnTo>
                      <a:lnTo>
                        <a:pt x="406" y="726"/>
                      </a:lnTo>
                      <a:lnTo>
                        <a:pt x="392" y="705"/>
                      </a:lnTo>
                      <a:lnTo>
                        <a:pt x="378" y="683"/>
                      </a:lnTo>
                      <a:lnTo>
                        <a:pt x="364" y="660"/>
                      </a:lnTo>
                      <a:lnTo>
                        <a:pt x="361" y="651"/>
                      </a:lnTo>
                      <a:lnTo>
                        <a:pt x="357" y="639"/>
                      </a:lnTo>
                      <a:lnTo>
                        <a:pt x="355" y="630"/>
                      </a:lnTo>
                      <a:lnTo>
                        <a:pt x="347" y="620"/>
                      </a:lnTo>
                      <a:lnTo>
                        <a:pt x="340" y="614"/>
                      </a:lnTo>
                      <a:lnTo>
                        <a:pt x="329" y="605"/>
                      </a:lnTo>
                      <a:lnTo>
                        <a:pt x="323" y="601"/>
                      </a:lnTo>
                      <a:lnTo>
                        <a:pt x="313" y="596"/>
                      </a:lnTo>
                      <a:lnTo>
                        <a:pt x="306" y="594"/>
                      </a:lnTo>
                      <a:lnTo>
                        <a:pt x="298" y="591"/>
                      </a:lnTo>
                      <a:lnTo>
                        <a:pt x="280" y="590"/>
                      </a:lnTo>
                      <a:lnTo>
                        <a:pt x="256" y="589"/>
                      </a:lnTo>
                      <a:lnTo>
                        <a:pt x="232" y="589"/>
                      </a:lnTo>
                      <a:lnTo>
                        <a:pt x="222" y="590"/>
                      </a:lnTo>
                      <a:lnTo>
                        <a:pt x="217" y="587"/>
                      </a:lnTo>
                      <a:lnTo>
                        <a:pt x="212" y="582"/>
                      </a:lnTo>
                      <a:lnTo>
                        <a:pt x="206" y="576"/>
                      </a:lnTo>
                      <a:lnTo>
                        <a:pt x="201" y="571"/>
                      </a:lnTo>
                      <a:lnTo>
                        <a:pt x="196" y="564"/>
                      </a:lnTo>
                      <a:lnTo>
                        <a:pt x="189" y="550"/>
                      </a:lnTo>
                      <a:lnTo>
                        <a:pt x="183" y="535"/>
                      </a:lnTo>
                      <a:lnTo>
                        <a:pt x="178" y="523"/>
                      </a:lnTo>
                      <a:lnTo>
                        <a:pt x="177" y="519"/>
                      </a:lnTo>
                      <a:lnTo>
                        <a:pt x="178" y="517"/>
                      </a:lnTo>
                      <a:lnTo>
                        <a:pt x="180" y="516"/>
                      </a:lnTo>
                      <a:lnTo>
                        <a:pt x="183" y="514"/>
                      </a:lnTo>
                      <a:lnTo>
                        <a:pt x="186" y="513"/>
                      </a:lnTo>
                      <a:lnTo>
                        <a:pt x="190" y="512"/>
                      </a:lnTo>
                      <a:lnTo>
                        <a:pt x="196" y="514"/>
                      </a:lnTo>
                      <a:lnTo>
                        <a:pt x="203" y="516"/>
                      </a:lnTo>
                      <a:lnTo>
                        <a:pt x="211" y="520"/>
                      </a:lnTo>
                      <a:lnTo>
                        <a:pt x="215" y="523"/>
                      </a:lnTo>
                      <a:lnTo>
                        <a:pt x="219" y="525"/>
                      </a:lnTo>
                      <a:lnTo>
                        <a:pt x="223" y="524"/>
                      </a:lnTo>
                      <a:lnTo>
                        <a:pt x="226" y="523"/>
                      </a:lnTo>
                      <a:lnTo>
                        <a:pt x="230" y="518"/>
                      </a:lnTo>
                      <a:lnTo>
                        <a:pt x="231" y="514"/>
                      </a:lnTo>
                      <a:lnTo>
                        <a:pt x="233" y="505"/>
                      </a:lnTo>
                      <a:lnTo>
                        <a:pt x="234" y="49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52" name="Freeform 12"/>
                <p:cNvSpPr>
                  <a:spLocks noChangeAspect="1"/>
                </p:cNvSpPr>
                <p:nvPr/>
              </p:nvSpPr>
              <p:spPr bwMode="gray">
                <a:xfrm>
                  <a:off x="2223" y="336"/>
                  <a:ext cx="62" cy="35"/>
                </a:xfrm>
                <a:custGeom>
                  <a:avLst/>
                  <a:gdLst>
                    <a:gd name="T0" fmla="*/ 53 w 62"/>
                    <a:gd name="T1" fmla="*/ 35 h 35"/>
                    <a:gd name="T2" fmla="*/ 36 w 62"/>
                    <a:gd name="T3" fmla="*/ 34 h 35"/>
                    <a:gd name="T4" fmla="*/ 19 w 62"/>
                    <a:gd name="T5" fmla="*/ 31 h 35"/>
                    <a:gd name="T6" fmla="*/ 9 w 62"/>
                    <a:gd name="T7" fmla="*/ 27 h 35"/>
                    <a:gd name="T8" fmla="*/ 0 w 62"/>
                    <a:gd name="T9" fmla="*/ 23 h 35"/>
                    <a:gd name="T10" fmla="*/ 1 w 62"/>
                    <a:gd name="T11" fmla="*/ 18 h 35"/>
                    <a:gd name="T12" fmla="*/ 3 w 62"/>
                    <a:gd name="T13" fmla="*/ 14 h 35"/>
                    <a:gd name="T14" fmla="*/ 6 w 62"/>
                    <a:gd name="T15" fmla="*/ 9 h 35"/>
                    <a:gd name="T16" fmla="*/ 10 w 62"/>
                    <a:gd name="T17" fmla="*/ 6 h 35"/>
                    <a:gd name="T18" fmla="*/ 15 w 62"/>
                    <a:gd name="T19" fmla="*/ 3 h 35"/>
                    <a:gd name="T20" fmla="*/ 27 w 62"/>
                    <a:gd name="T21" fmla="*/ 1 h 35"/>
                    <a:gd name="T22" fmla="*/ 38 w 62"/>
                    <a:gd name="T23" fmla="*/ 0 h 35"/>
                    <a:gd name="T24" fmla="*/ 49 w 62"/>
                    <a:gd name="T25" fmla="*/ 0 h 35"/>
                    <a:gd name="T26" fmla="*/ 54 w 62"/>
                    <a:gd name="T27" fmla="*/ 2 h 35"/>
                    <a:gd name="T28" fmla="*/ 58 w 62"/>
                    <a:gd name="T29" fmla="*/ 3 h 35"/>
                    <a:gd name="T30" fmla="*/ 59 w 62"/>
                    <a:gd name="T31" fmla="*/ 4 h 35"/>
                    <a:gd name="T32" fmla="*/ 61 w 62"/>
                    <a:gd name="T33" fmla="*/ 9 h 35"/>
                    <a:gd name="T34" fmla="*/ 62 w 62"/>
                    <a:gd name="T35" fmla="*/ 13 h 35"/>
                    <a:gd name="T36" fmla="*/ 60 w 62"/>
                    <a:gd name="T37" fmla="*/ 22 h 35"/>
                    <a:gd name="T38" fmla="*/ 57 w 62"/>
                    <a:gd name="T39" fmla="*/ 28 h 35"/>
                    <a:gd name="T40" fmla="*/ 54 w 62"/>
                    <a:gd name="T41" fmla="*/ 34 h 35"/>
                    <a:gd name="T42" fmla="*/ 53 w 62"/>
                    <a:gd name="T4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2" h="35">
                      <a:moveTo>
                        <a:pt x="53" y="35"/>
                      </a:moveTo>
                      <a:lnTo>
                        <a:pt x="36" y="34"/>
                      </a:lnTo>
                      <a:lnTo>
                        <a:pt x="19" y="31"/>
                      </a:lnTo>
                      <a:lnTo>
                        <a:pt x="9" y="27"/>
                      </a:lnTo>
                      <a:lnTo>
                        <a:pt x="0" y="23"/>
                      </a:lnTo>
                      <a:lnTo>
                        <a:pt x="1" y="18"/>
                      </a:lnTo>
                      <a:lnTo>
                        <a:pt x="3" y="14"/>
                      </a:lnTo>
                      <a:lnTo>
                        <a:pt x="6" y="9"/>
                      </a:lnTo>
                      <a:lnTo>
                        <a:pt x="10" y="6"/>
                      </a:lnTo>
                      <a:lnTo>
                        <a:pt x="15" y="3"/>
                      </a:lnTo>
                      <a:lnTo>
                        <a:pt x="27" y="1"/>
                      </a:lnTo>
                      <a:lnTo>
                        <a:pt x="38" y="0"/>
                      </a:lnTo>
                      <a:lnTo>
                        <a:pt x="49" y="0"/>
                      </a:lnTo>
                      <a:lnTo>
                        <a:pt x="54" y="2"/>
                      </a:lnTo>
                      <a:lnTo>
                        <a:pt x="58" y="3"/>
                      </a:lnTo>
                      <a:lnTo>
                        <a:pt x="59" y="4"/>
                      </a:lnTo>
                      <a:lnTo>
                        <a:pt x="61" y="9"/>
                      </a:lnTo>
                      <a:lnTo>
                        <a:pt x="62" y="13"/>
                      </a:lnTo>
                      <a:lnTo>
                        <a:pt x="60" y="22"/>
                      </a:lnTo>
                      <a:lnTo>
                        <a:pt x="57" y="28"/>
                      </a:lnTo>
                      <a:lnTo>
                        <a:pt x="54" y="34"/>
                      </a:lnTo>
                      <a:lnTo>
                        <a:pt x="53" y="35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53" name="Freeform 13"/>
                <p:cNvSpPr>
                  <a:spLocks noChangeAspect="1"/>
                </p:cNvSpPr>
                <p:nvPr/>
              </p:nvSpPr>
              <p:spPr bwMode="gray">
                <a:xfrm>
                  <a:off x="2191" y="358"/>
                  <a:ext cx="26" cy="49"/>
                </a:xfrm>
                <a:custGeom>
                  <a:avLst/>
                  <a:gdLst>
                    <a:gd name="T0" fmla="*/ 18 w 26"/>
                    <a:gd name="T1" fmla="*/ 49 h 49"/>
                    <a:gd name="T2" fmla="*/ 16 w 26"/>
                    <a:gd name="T3" fmla="*/ 49 h 49"/>
                    <a:gd name="T4" fmla="*/ 14 w 26"/>
                    <a:gd name="T5" fmla="*/ 47 h 49"/>
                    <a:gd name="T6" fmla="*/ 9 w 26"/>
                    <a:gd name="T7" fmla="*/ 39 h 49"/>
                    <a:gd name="T8" fmla="*/ 4 w 26"/>
                    <a:gd name="T9" fmla="*/ 31 h 49"/>
                    <a:gd name="T10" fmla="*/ 0 w 26"/>
                    <a:gd name="T11" fmla="*/ 24 h 49"/>
                    <a:gd name="T12" fmla="*/ 0 w 26"/>
                    <a:gd name="T13" fmla="*/ 22 h 49"/>
                    <a:gd name="T14" fmla="*/ 1 w 26"/>
                    <a:gd name="T15" fmla="*/ 18 h 49"/>
                    <a:gd name="T16" fmla="*/ 3 w 26"/>
                    <a:gd name="T17" fmla="*/ 13 h 49"/>
                    <a:gd name="T18" fmla="*/ 8 w 26"/>
                    <a:gd name="T19" fmla="*/ 7 h 49"/>
                    <a:gd name="T20" fmla="*/ 12 w 26"/>
                    <a:gd name="T21" fmla="*/ 3 h 49"/>
                    <a:gd name="T22" fmla="*/ 16 w 26"/>
                    <a:gd name="T23" fmla="*/ 0 h 49"/>
                    <a:gd name="T24" fmla="*/ 18 w 26"/>
                    <a:gd name="T25" fmla="*/ 0 h 49"/>
                    <a:gd name="T26" fmla="*/ 23 w 26"/>
                    <a:gd name="T27" fmla="*/ 14 h 49"/>
                    <a:gd name="T28" fmla="*/ 25 w 26"/>
                    <a:gd name="T29" fmla="*/ 30 h 49"/>
                    <a:gd name="T30" fmla="*/ 26 w 26"/>
                    <a:gd name="T31" fmla="*/ 46 h 49"/>
                    <a:gd name="T32" fmla="*/ 21 w 26"/>
                    <a:gd name="T33" fmla="*/ 49 h 49"/>
                    <a:gd name="T34" fmla="*/ 18 w 26"/>
                    <a:gd name="T3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49">
                      <a:moveTo>
                        <a:pt x="18" y="49"/>
                      </a:moveTo>
                      <a:lnTo>
                        <a:pt x="16" y="49"/>
                      </a:lnTo>
                      <a:lnTo>
                        <a:pt x="14" y="47"/>
                      </a:lnTo>
                      <a:lnTo>
                        <a:pt x="9" y="39"/>
                      </a:lnTo>
                      <a:lnTo>
                        <a:pt x="4" y="31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3" y="13"/>
                      </a:lnTo>
                      <a:lnTo>
                        <a:pt x="8" y="7"/>
                      </a:lnTo>
                      <a:lnTo>
                        <a:pt x="12" y="3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3" y="14"/>
                      </a:lnTo>
                      <a:lnTo>
                        <a:pt x="25" y="30"/>
                      </a:lnTo>
                      <a:lnTo>
                        <a:pt x="26" y="46"/>
                      </a:lnTo>
                      <a:lnTo>
                        <a:pt x="21" y="49"/>
                      </a:lnTo>
                      <a:lnTo>
                        <a:pt x="18" y="49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54" name="Freeform 14"/>
                <p:cNvSpPr>
                  <a:spLocks noChangeAspect="1"/>
                </p:cNvSpPr>
                <p:nvPr/>
              </p:nvSpPr>
              <p:spPr bwMode="gray">
                <a:xfrm>
                  <a:off x="2284" y="438"/>
                  <a:ext cx="38" cy="31"/>
                </a:xfrm>
                <a:custGeom>
                  <a:avLst/>
                  <a:gdLst>
                    <a:gd name="T0" fmla="*/ 14 w 38"/>
                    <a:gd name="T1" fmla="*/ 31 h 31"/>
                    <a:gd name="T2" fmla="*/ 10 w 38"/>
                    <a:gd name="T3" fmla="*/ 30 h 31"/>
                    <a:gd name="T4" fmla="*/ 7 w 38"/>
                    <a:gd name="T5" fmla="*/ 29 h 31"/>
                    <a:gd name="T6" fmla="*/ 5 w 38"/>
                    <a:gd name="T7" fmla="*/ 27 h 31"/>
                    <a:gd name="T8" fmla="*/ 3 w 38"/>
                    <a:gd name="T9" fmla="*/ 23 h 31"/>
                    <a:gd name="T10" fmla="*/ 1 w 38"/>
                    <a:gd name="T11" fmla="*/ 18 h 31"/>
                    <a:gd name="T12" fmla="*/ 0 w 38"/>
                    <a:gd name="T13" fmla="*/ 15 h 31"/>
                    <a:gd name="T14" fmla="*/ 1 w 38"/>
                    <a:gd name="T15" fmla="*/ 13 h 31"/>
                    <a:gd name="T16" fmla="*/ 2 w 38"/>
                    <a:gd name="T17" fmla="*/ 11 h 31"/>
                    <a:gd name="T18" fmla="*/ 7 w 38"/>
                    <a:gd name="T19" fmla="*/ 8 h 31"/>
                    <a:gd name="T20" fmla="*/ 17 w 38"/>
                    <a:gd name="T21" fmla="*/ 4 h 31"/>
                    <a:gd name="T22" fmla="*/ 28 w 38"/>
                    <a:gd name="T23" fmla="*/ 1 h 31"/>
                    <a:gd name="T24" fmla="*/ 36 w 38"/>
                    <a:gd name="T25" fmla="*/ 0 h 31"/>
                    <a:gd name="T26" fmla="*/ 38 w 38"/>
                    <a:gd name="T27" fmla="*/ 0 h 31"/>
                    <a:gd name="T28" fmla="*/ 38 w 38"/>
                    <a:gd name="T29" fmla="*/ 4 h 31"/>
                    <a:gd name="T30" fmla="*/ 38 w 38"/>
                    <a:gd name="T31" fmla="*/ 8 h 31"/>
                    <a:gd name="T32" fmla="*/ 36 w 38"/>
                    <a:gd name="T33" fmla="*/ 14 h 31"/>
                    <a:gd name="T34" fmla="*/ 34 w 38"/>
                    <a:gd name="T35" fmla="*/ 19 h 31"/>
                    <a:gd name="T36" fmla="*/ 31 w 38"/>
                    <a:gd name="T37" fmla="*/ 24 h 31"/>
                    <a:gd name="T38" fmla="*/ 28 w 38"/>
                    <a:gd name="T39" fmla="*/ 26 h 31"/>
                    <a:gd name="T40" fmla="*/ 26 w 38"/>
                    <a:gd name="T41" fmla="*/ 28 h 31"/>
                    <a:gd name="T42" fmla="*/ 21 w 38"/>
                    <a:gd name="T43" fmla="*/ 30 h 31"/>
                    <a:gd name="T44" fmla="*/ 14 w 38"/>
                    <a:gd name="T4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8" h="31">
                      <a:moveTo>
                        <a:pt x="14" y="31"/>
                      </a:moveTo>
                      <a:lnTo>
                        <a:pt x="10" y="30"/>
                      </a:lnTo>
                      <a:lnTo>
                        <a:pt x="7" y="29"/>
                      </a:lnTo>
                      <a:lnTo>
                        <a:pt x="5" y="27"/>
                      </a:lnTo>
                      <a:lnTo>
                        <a:pt x="3" y="23"/>
                      </a:lnTo>
                      <a:lnTo>
                        <a:pt x="1" y="18"/>
                      </a:lnTo>
                      <a:lnTo>
                        <a:pt x="0" y="15"/>
                      </a:lnTo>
                      <a:lnTo>
                        <a:pt x="1" y="13"/>
                      </a:lnTo>
                      <a:lnTo>
                        <a:pt x="2" y="11"/>
                      </a:lnTo>
                      <a:lnTo>
                        <a:pt x="7" y="8"/>
                      </a:lnTo>
                      <a:lnTo>
                        <a:pt x="17" y="4"/>
                      </a:lnTo>
                      <a:lnTo>
                        <a:pt x="28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8" y="4"/>
                      </a:lnTo>
                      <a:lnTo>
                        <a:pt x="38" y="8"/>
                      </a:lnTo>
                      <a:lnTo>
                        <a:pt x="36" y="14"/>
                      </a:lnTo>
                      <a:lnTo>
                        <a:pt x="34" y="19"/>
                      </a:lnTo>
                      <a:lnTo>
                        <a:pt x="31" y="24"/>
                      </a:lnTo>
                      <a:lnTo>
                        <a:pt x="28" y="26"/>
                      </a:lnTo>
                      <a:lnTo>
                        <a:pt x="26" y="28"/>
                      </a:lnTo>
                      <a:lnTo>
                        <a:pt x="21" y="30"/>
                      </a:lnTo>
                      <a:lnTo>
                        <a:pt x="14" y="31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55" name="Freeform 15"/>
                <p:cNvSpPr>
                  <a:spLocks noChangeAspect="1"/>
                </p:cNvSpPr>
                <p:nvPr/>
              </p:nvSpPr>
              <p:spPr bwMode="gray">
                <a:xfrm>
                  <a:off x="3051" y="449"/>
                  <a:ext cx="97" cy="63"/>
                </a:xfrm>
                <a:custGeom>
                  <a:avLst/>
                  <a:gdLst>
                    <a:gd name="T0" fmla="*/ 85 w 97"/>
                    <a:gd name="T1" fmla="*/ 36 h 63"/>
                    <a:gd name="T2" fmla="*/ 91 w 97"/>
                    <a:gd name="T3" fmla="*/ 48 h 63"/>
                    <a:gd name="T4" fmla="*/ 95 w 97"/>
                    <a:gd name="T5" fmla="*/ 56 h 63"/>
                    <a:gd name="T6" fmla="*/ 97 w 97"/>
                    <a:gd name="T7" fmla="*/ 60 h 63"/>
                    <a:gd name="T8" fmla="*/ 79 w 97"/>
                    <a:gd name="T9" fmla="*/ 62 h 63"/>
                    <a:gd name="T10" fmla="*/ 59 w 97"/>
                    <a:gd name="T11" fmla="*/ 63 h 63"/>
                    <a:gd name="T12" fmla="*/ 28 w 97"/>
                    <a:gd name="T13" fmla="*/ 57 h 63"/>
                    <a:gd name="T14" fmla="*/ 15 w 97"/>
                    <a:gd name="T15" fmla="*/ 51 h 63"/>
                    <a:gd name="T16" fmla="*/ 2 w 97"/>
                    <a:gd name="T17" fmla="*/ 44 h 63"/>
                    <a:gd name="T18" fmla="*/ 1 w 97"/>
                    <a:gd name="T19" fmla="*/ 41 h 63"/>
                    <a:gd name="T20" fmla="*/ 0 w 97"/>
                    <a:gd name="T21" fmla="*/ 39 h 63"/>
                    <a:gd name="T22" fmla="*/ 1 w 97"/>
                    <a:gd name="T23" fmla="*/ 34 h 63"/>
                    <a:gd name="T24" fmla="*/ 2 w 97"/>
                    <a:gd name="T25" fmla="*/ 27 h 63"/>
                    <a:gd name="T26" fmla="*/ 4 w 97"/>
                    <a:gd name="T27" fmla="*/ 21 h 63"/>
                    <a:gd name="T28" fmla="*/ 6 w 97"/>
                    <a:gd name="T29" fmla="*/ 16 h 63"/>
                    <a:gd name="T30" fmla="*/ 9 w 97"/>
                    <a:gd name="T31" fmla="*/ 11 h 63"/>
                    <a:gd name="T32" fmla="*/ 13 w 97"/>
                    <a:gd name="T33" fmla="*/ 5 h 63"/>
                    <a:gd name="T34" fmla="*/ 17 w 97"/>
                    <a:gd name="T35" fmla="*/ 1 h 63"/>
                    <a:gd name="T36" fmla="*/ 32 w 97"/>
                    <a:gd name="T37" fmla="*/ 0 h 63"/>
                    <a:gd name="T38" fmla="*/ 49 w 97"/>
                    <a:gd name="T39" fmla="*/ 5 h 63"/>
                    <a:gd name="T40" fmla="*/ 67 w 97"/>
                    <a:gd name="T41" fmla="*/ 11 h 63"/>
                    <a:gd name="T42" fmla="*/ 73 w 97"/>
                    <a:gd name="T43" fmla="*/ 15 h 63"/>
                    <a:gd name="T44" fmla="*/ 75 w 97"/>
                    <a:gd name="T45" fmla="*/ 17 h 63"/>
                    <a:gd name="T46" fmla="*/ 79 w 97"/>
                    <a:gd name="T47" fmla="*/ 24 h 63"/>
                    <a:gd name="T48" fmla="*/ 85 w 97"/>
                    <a:gd name="T49" fmla="*/ 3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7" h="63">
                      <a:moveTo>
                        <a:pt x="85" y="36"/>
                      </a:moveTo>
                      <a:lnTo>
                        <a:pt x="91" y="48"/>
                      </a:lnTo>
                      <a:lnTo>
                        <a:pt x="95" y="56"/>
                      </a:lnTo>
                      <a:lnTo>
                        <a:pt x="97" y="60"/>
                      </a:lnTo>
                      <a:lnTo>
                        <a:pt x="79" y="62"/>
                      </a:lnTo>
                      <a:lnTo>
                        <a:pt x="59" y="63"/>
                      </a:lnTo>
                      <a:lnTo>
                        <a:pt x="28" y="57"/>
                      </a:lnTo>
                      <a:lnTo>
                        <a:pt x="15" y="51"/>
                      </a:lnTo>
                      <a:lnTo>
                        <a:pt x="2" y="44"/>
                      </a:lnTo>
                      <a:lnTo>
                        <a:pt x="1" y="41"/>
                      </a:lnTo>
                      <a:lnTo>
                        <a:pt x="0" y="39"/>
                      </a:lnTo>
                      <a:lnTo>
                        <a:pt x="1" y="34"/>
                      </a:lnTo>
                      <a:lnTo>
                        <a:pt x="2" y="27"/>
                      </a:lnTo>
                      <a:lnTo>
                        <a:pt x="4" y="21"/>
                      </a:lnTo>
                      <a:lnTo>
                        <a:pt x="6" y="16"/>
                      </a:lnTo>
                      <a:lnTo>
                        <a:pt x="9" y="11"/>
                      </a:lnTo>
                      <a:lnTo>
                        <a:pt x="13" y="5"/>
                      </a:lnTo>
                      <a:lnTo>
                        <a:pt x="17" y="1"/>
                      </a:lnTo>
                      <a:lnTo>
                        <a:pt x="32" y="0"/>
                      </a:lnTo>
                      <a:lnTo>
                        <a:pt x="49" y="5"/>
                      </a:lnTo>
                      <a:lnTo>
                        <a:pt x="67" y="11"/>
                      </a:lnTo>
                      <a:lnTo>
                        <a:pt x="73" y="15"/>
                      </a:lnTo>
                      <a:lnTo>
                        <a:pt x="75" y="17"/>
                      </a:lnTo>
                      <a:lnTo>
                        <a:pt x="79" y="24"/>
                      </a:lnTo>
                      <a:lnTo>
                        <a:pt x="85" y="36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56" name="Freeform 16"/>
                <p:cNvSpPr>
                  <a:spLocks noChangeAspect="1"/>
                </p:cNvSpPr>
                <p:nvPr/>
              </p:nvSpPr>
              <p:spPr bwMode="gray">
                <a:xfrm>
                  <a:off x="2355" y="452"/>
                  <a:ext cx="47" cy="32"/>
                </a:xfrm>
                <a:custGeom>
                  <a:avLst/>
                  <a:gdLst>
                    <a:gd name="T0" fmla="*/ 47 w 47"/>
                    <a:gd name="T1" fmla="*/ 3 h 32"/>
                    <a:gd name="T2" fmla="*/ 42 w 47"/>
                    <a:gd name="T3" fmla="*/ 12 h 32"/>
                    <a:gd name="T4" fmla="*/ 38 w 47"/>
                    <a:gd name="T5" fmla="*/ 21 h 32"/>
                    <a:gd name="T6" fmla="*/ 34 w 47"/>
                    <a:gd name="T7" fmla="*/ 28 h 32"/>
                    <a:gd name="T8" fmla="*/ 32 w 47"/>
                    <a:gd name="T9" fmla="*/ 30 h 32"/>
                    <a:gd name="T10" fmla="*/ 29 w 47"/>
                    <a:gd name="T11" fmla="*/ 31 h 32"/>
                    <a:gd name="T12" fmla="*/ 21 w 47"/>
                    <a:gd name="T13" fmla="*/ 32 h 32"/>
                    <a:gd name="T14" fmla="*/ 12 w 47"/>
                    <a:gd name="T15" fmla="*/ 32 h 32"/>
                    <a:gd name="T16" fmla="*/ 5 w 47"/>
                    <a:gd name="T17" fmla="*/ 31 h 32"/>
                    <a:gd name="T18" fmla="*/ 2 w 47"/>
                    <a:gd name="T19" fmla="*/ 30 h 32"/>
                    <a:gd name="T20" fmla="*/ 1 w 47"/>
                    <a:gd name="T21" fmla="*/ 28 h 32"/>
                    <a:gd name="T22" fmla="*/ 0 w 47"/>
                    <a:gd name="T23" fmla="*/ 23 h 32"/>
                    <a:gd name="T24" fmla="*/ 0 w 47"/>
                    <a:gd name="T25" fmla="*/ 17 h 32"/>
                    <a:gd name="T26" fmla="*/ 1 w 47"/>
                    <a:gd name="T27" fmla="*/ 12 h 32"/>
                    <a:gd name="T28" fmla="*/ 6 w 47"/>
                    <a:gd name="T29" fmla="*/ 8 h 32"/>
                    <a:gd name="T30" fmla="*/ 11 w 47"/>
                    <a:gd name="T31" fmla="*/ 4 h 32"/>
                    <a:gd name="T32" fmla="*/ 22 w 47"/>
                    <a:gd name="T33" fmla="*/ 0 h 32"/>
                    <a:gd name="T34" fmla="*/ 31 w 47"/>
                    <a:gd name="T35" fmla="*/ 0 h 32"/>
                    <a:gd name="T36" fmla="*/ 41 w 47"/>
                    <a:gd name="T37" fmla="*/ 1 h 32"/>
                    <a:gd name="T38" fmla="*/ 47 w 47"/>
                    <a:gd name="T39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7" h="32">
                      <a:moveTo>
                        <a:pt x="47" y="3"/>
                      </a:moveTo>
                      <a:lnTo>
                        <a:pt x="42" y="12"/>
                      </a:lnTo>
                      <a:lnTo>
                        <a:pt x="38" y="21"/>
                      </a:lnTo>
                      <a:lnTo>
                        <a:pt x="34" y="28"/>
                      </a:lnTo>
                      <a:lnTo>
                        <a:pt x="32" y="30"/>
                      </a:lnTo>
                      <a:lnTo>
                        <a:pt x="29" y="31"/>
                      </a:lnTo>
                      <a:lnTo>
                        <a:pt x="21" y="32"/>
                      </a:lnTo>
                      <a:lnTo>
                        <a:pt x="12" y="32"/>
                      </a:lnTo>
                      <a:lnTo>
                        <a:pt x="5" y="31"/>
                      </a:lnTo>
                      <a:lnTo>
                        <a:pt x="2" y="30"/>
                      </a:lnTo>
                      <a:lnTo>
                        <a:pt x="1" y="28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1" y="12"/>
                      </a:lnTo>
                      <a:lnTo>
                        <a:pt x="6" y="8"/>
                      </a:lnTo>
                      <a:lnTo>
                        <a:pt x="11" y="4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1" y="1"/>
                      </a:lnTo>
                      <a:lnTo>
                        <a:pt x="47" y="3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57" name="Freeform 17"/>
                <p:cNvSpPr>
                  <a:spLocks noChangeAspect="1"/>
                </p:cNvSpPr>
                <p:nvPr/>
              </p:nvSpPr>
              <p:spPr bwMode="gray">
                <a:xfrm>
                  <a:off x="3043" y="525"/>
                  <a:ext cx="11" cy="2"/>
                </a:xfrm>
                <a:custGeom>
                  <a:avLst/>
                  <a:gdLst>
                    <a:gd name="T0" fmla="*/ 0 w 11"/>
                    <a:gd name="T1" fmla="*/ 0 h 2"/>
                    <a:gd name="T2" fmla="*/ 5 w 11"/>
                    <a:gd name="T3" fmla="*/ 0 h 2"/>
                    <a:gd name="T4" fmla="*/ 9 w 11"/>
                    <a:gd name="T5" fmla="*/ 0 h 2"/>
                    <a:gd name="T6" fmla="*/ 11 w 11"/>
                    <a:gd name="T7" fmla="*/ 1 h 2"/>
                    <a:gd name="T8" fmla="*/ 10 w 11"/>
                    <a:gd name="T9" fmla="*/ 1 h 2"/>
                    <a:gd name="T10" fmla="*/ 7 w 11"/>
                    <a:gd name="T11" fmla="*/ 2 h 2"/>
                    <a:gd name="T12" fmla="*/ 3 w 11"/>
                    <a:gd name="T13" fmla="*/ 1 h 2"/>
                    <a:gd name="T14" fmla="*/ 0 w 1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7" y="2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58" name="Freeform 18"/>
                <p:cNvSpPr>
                  <a:spLocks noChangeAspect="1"/>
                </p:cNvSpPr>
                <p:nvPr/>
              </p:nvSpPr>
              <p:spPr bwMode="gray">
                <a:xfrm>
                  <a:off x="2309" y="676"/>
                  <a:ext cx="9" cy="22"/>
                </a:xfrm>
                <a:custGeom>
                  <a:avLst/>
                  <a:gdLst>
                    <a:gd name="T0" fmla="*/ 7 w 9"/>
                    <a:gd name="T1" fmla="*/ 22 h 22"/>
                    <a:gd name="T2" fmla="*/ 5 w 9"/>
                    <a:gd name="T3" fmla="*/ 21 h 22"/>
                    <a:gd name="T4" fmla="*/ 3 w 9"/>
                    <a:gd name="T5" fmla="*/ 19 h 22"/>
                    <a:gd name="T6" fmla="*/ 1 w 9"/>
                    <a:gd name="T7" fmla="*/ 15 h 22"/>
                    <a:gd name="T8" fmla="*/ 0 w 9"/>
                    <a:gd name="T9" fmla="*/ 10 h 22"/>
                    <a:gd name="T10" fmla="*/ 0 w 9"/>
                    <a:gd name="T11" fmla="*/ 6 h 22"/>
                    <a:gd name="T12" fmla="*/ 0 w 9"/>
                    <a:gd name="T13" fmla="*/ 4 h 22"/>
                    <a:gd name="T14" fmla="*/ 1 w 9"/>
                    <a:gd name="T15" fmla="*/ 2 h 22"/>
                    <a:gd name="T16" fmla="*/ 4 w 9"/>
                    <a:gd name="T17" fmla="*/ 1 h 22"/>
                    <a:gd name="T18" fmla="*/ 6 w 9"/>
                    <a:gd name="T19" fmla="*/ 0 h 22"/>
                    <a:gd name="T20" fmla="*/ 8 w 9"/>
                    <a:gd name="T21" fmla="*/ 4 h 22"/>
                    <a:gd name="T22" fmla="*/ 9 w 9"/>
                    <a:gd name="T23" fmla="*/ 11 h 22"/>
                    <a:gd name="T24" fmla="*/ 9 w 9"/>
                    <a:gd name="T25" fmla="*/ 18 h 22"/>
                    <a:gd name="T26" fmla="*/ 8 w 9"/>
                    <a:gd name="T27" fmla="*/ 21 h 22"/>
                    <a:gd name="T28" fmla="*/ 7 w 9"/>
                    <a:gd name="T2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" h="22">
                      <a:moveTo>
                        <a:pt x="7" y="22"/>
                      </a:move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1" y="15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4"/>
                      </a:lnTo>
                      <a:lnTo>
                        <a:pt x="9" y="11"/>
                      </a:lnTo>
                      <a:lnTo>
                        <a:pt x="9" y="18"/>
                      </a:lnTo>
                      <a:lnTo>
                        <a:pt x="8" y="21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059" name="Group 19"/>
              <p:cNvGrpSpPr>
                <a:grpSpLocks noChangeAspect="1"/>
              </p:cNvGrpSpPr>
              <p:nvPr/>
            </p:nvGrpSpPr>
            <p:grpSpPr bwMode="auto">
              <a:xfrm>
                <a:off x="3071" y="1202"/>
                <a:ext cx="1072" cy="1277"/>
                <a:chOff x="2913" y="1203"/>
                <a:chExt cx="808" cy="1067"/>
              </a:xfrm>
            </p:grpSpPr>
            <p:sp>
              <p:nvSpPr>
                <p:cNvPr id="215060" name="Freeform 20"/>
                <p:cNvSpPr>
                  <a:spLocks noChangeAspect="1"/>
                </p:cNvSpPr>
                <p:nvPr/>
              </p:nvSpPr>
              <p:spPr bwMode="gray">
                <a:xfrm>
                  <a:off x="2913" y="1203"/>
                  <a:ext cx="808" cy="1067"/>
                </a:xfrm>
                <a:custGeom>
                  <a:avLst/>
                  <a:gdLst>
                    <a:gd name="T0" fmla="*/ 357 w 808"/>
                    <a:gd name="T1" fmla="*/ 32 h 1067"/>
                    <a:gd name="T2" fmla="*/ 403 w 808"/>
                    <a:gd name="T3" fmla="*/ 52 h 1067"/>
                    <a:gd name="T4" fmla="*/ 439 w 808"/>
                    <a:gd name="T5" fmla="*/ 79 h 1067"/>
                    <a:gd name="T6" fmla="*/ 511 w 808"/>
                    <a:gd name="T7" fmla="*/ 96 h 1067"/>
                    <a:gd name="T8" fmla="*/ 500 w 808"/>
                    <a:gd name="T9" fmla="*/ 262 h 1067"/>
                    <a:gd name="T10" fmla="*/ 544 w 808"/>
                    <a:gd name="T11" fmla="*/ 287 h 1067"/>
                    <a:gd name="T12" fmla="*/ 519 w 808"/>
                    <a:gd name="T13" fmla="*/ 418 h 1067"/>
                    <a:gd name="T14" fmla="*/ 598 w 808"/>
                    <a:gd name="T15" fmla="*/ 526 h 1067"/>
                    <a:gd name="T16" fmla="*/ 713 w 808"/>
                    <a:gd name="T17" fmla="*/ 560 h 1067"/>
                    <a:gd name="T18" fmla="*/ 807 w 808"/>
                    <a:gd name="T19" fmla="*/ 640 h 1067"/>
                    <a:gd name="T20" fmla="*/ 770 w 808"/>
                    <a:gd name="T21" fmla="*/ 715 h 1067"/>
                    <a:gd name="T22" fmla="*/ 694 w 808"/>
                    <a:gd name="T23" fmla="*/ 710 h 1067"/>
                    <a:gd name="T24" fmla="*/ 626 w 808"/>
                    <a:gd name="T25" fmla="*/ 730 h 1067"/>
                    <a:gd name="T26" fmla="*/ 565 w 808"/>
                    <a:gd name="T27" fmla="*/ 753 h 1067"/>
                    <a:gd name="T28" fmla="*/ 530 w 808"/>
                    <a:gd name="T29" fmla="*/ 751 h 1067"/>
                    <a:gd name="T30" fmla="*/ 499 w 808"/>
                    <a:gd name="T31" fmla="*/ 905 h 1067"/>
                    <a:gd name="T32" fmla="*/ 518 w 808"/>
                    <a:gd name="T33" fmla="*/ 983 h 1067"/>
                    <a:gd name="T34" fmla="*/ 534 w 808"/>
                    <a:gd name="T35" fmla="*/ 1015 h 1067"/>
                    <a:gd name="T36" fmla="*/ 498 w 808"/>
                    <a:gd name="T37" fmla="*/ 1067 h 1067"/>
                    <a:gd name="T38" fmla="*/ 427 w 808"/>
                    <a:gd name="T39" fmla="*/ 1034 h 1067"/>
                    <a:gd name="T40" fmla="*/ 352 w 808"/>
                    <a:gd name="T41" fmla="*/ 1005 h 1067"/>
                    <a:gd name="T42" fmla="*/ 248 w 808"/>
                    <a:gd name="T43" fmla="*/ 940 h 1067"/>
                    <a:gd name="T44" fmla="*/ 211 w 808"/>
                    <a:gd name="T45" fmla="*/ 858 h 1067"/>
                    <a:gd name="T46" fmla="*/ 120 w 808"/>
                    <a:gd name="T47" fmla="*/ 803 h 1067"/>
                    <a:gd name="T48" fmla="*/ 117 w 808"/>
                    <a:gd name="T49" fmla="*/ 744 h 1067"/>
                    <a:gd name="T50" fmla="*/ 75 w 808"/>
                    <a:gd name="T51" fmla="*/ 719 h 1067"/>
                    <a:gd name="T52" fmla="*/ 26 w 808"/>
                    <a:gd name="T53" fmla="*/ 681 h 1067"/>
                    <a:gd name="T54" fmla="*/ 14 w 808"/>
                    <a:gd name="T55" fmla="*/ 599 h 1067"/>
                    <a:gd name="T56" fmla="*/ 23 w 808"/>
                    <a:gd name="T57" fmla="*/ 583 h 1067"/>
                    <a:gd name="T58" fmla="*/ 7 w 808"/>
                    <a:gd name="T59" fmla="*/ 542 h 1067"/>
                    <a:gd name="T60" fmla="*/ 9 w 808"/>
                    <a:gd name="T61" fmla="*/ 518 h 1067"/>
                    <a:gd name="T62" fmla="*/ 29 w 808"/>
                    <a:gd name="T63" fmla="*/ 505 h 1067"/>
                    <a:gd name="T64" fmla="*/ 72 w 808"/>
                    <a:gd name="T65" fmla="*/ 501 h 1067"/>
                    <a:gd name="T66" fmla="*/ 123 w 808"/>
                    <a:gd name="T67" fmla="*/ 499 h 1067"/>
                    <a:gd name="T68" fmla="*/ 144 w 808"/>
                    <a:gd name="T69" fmla="*/ 469 h 1067"/>
                    <a:gd name="T70" fmla="*/ 157 w 808"/>
                    <a:gd name="T71" fmla="*/ 448 h 1067"/>
                    <a:gd name="T72" fmla="*/ 151 w 808"/>
                    <a:gd name="T73" fmla="*/ 439 h 1067"/>
                    <a:gd name="T74" fmla="*/ 123 w 808"/>
                    <a:gd name="T75" fmla="*/ 251 h 1067"/>
                    <a:gd name="T76" fmla="*/ 81 w 808"/>
                    <a:gd name="T77" fmla="*/ 174 h 1067"/>
                    <a:gd name="T78" fmla="*/ 59 w 808"/>
                    <a:gd name="T79" fmla="*/ 121 h 1067"/>
                    <a:gd name="T80" fmla="*/ 65 w 808"/>
                    <a:gd name="T81" fmla="*/ 101 h 1067"/>
                    <a:gd name="T82" fmla="*/ 111 w 808"/>
                    <a:gd name="T83" fmla="*/ 96 h 1067"/>
                    <a:gd name="T84" fmla="*/ 133 w 808"/>
                    <a:gd name="T85" fmla="*/ 77 h 1067"/>
                    <a:gd name="T86" fmla="*/ 137 w 808"/>
                    <a:gd name="T87" fmla="*/ 68 h 1067"/>
                    <a:gd name="T88" fmla="*/ 154 w 808"/>
                    <a:gd name="T89" fmla="*/ 65 h 1067"/>
                    <a:gd name="T90" fmla="*/ 210 w 808"/>
                    <a:gd name="T91" fmla="*/ 77 h 1067"/>
                    <a:gd name="T92" fmla="*/ 214 w 808"/>
                    <a:gd name="T93" fmla="*/ 83 h 1067"/>
                    <a:gd name="T94" fmla="*/ 223 w 808"/>
                    <a:gd name="T95" fmla="*/ 84 h 1067"/>
                    <a:gd name="T96" fmla="*/ 259 w 808"/>
                    <a:gd name="T97" fmla="*/ 73 h 1067"/>
                    <a:gd name="T98" fmla="*/ 318 w 808"/>
                    <a:gd name="T99" fmla="*/ 12 h 1067"/>
                    <a:gd name="T100" fmla="*/ 337 w 808"/>
                    <a:gd name="T101" fmla="*/ 0 h 10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08" h="1067">
                      <a:moveTo>
                        <a:pt x="337" y="0"/>
                      </a:moveTo>
                      <a:lnTo>
                        <a:pt x="339" y="3"/>
                      </a:lnTo>
                      <a:lnTo>
                        <a:pt x="350" y="22"/>
                      </a:lnTo>
                      <a:lnTo>
                        <a:pt x="357" y="32"/>
                      </a:lnTo>
                      <a:lnTo>
                        <a:pt x="367" y="35"/>
                      </a:lnTo>
                      <a:lnTo>
                        <a:pt x="383" y="39"/>
                      </a:lnTo>
                      <a:lnTo>
                        <a:pt x="398" y="44"/>
                      </a:lnTo>
                      <a:lnTo>
                        <a:pt x="403" y="52"/>
                      </a:lnTo>
                      <a:lnTo>
                        <a:pt x="402" y="58"/>
                      </a:lnTo>
                      <a:lnTo>
                        <a:pt x="408" y="67"/>
                      </a:lnTo>
                      <a:lnTo>
                        <a:pt x="422" y="73"/>
                      </a:lnTo>
                      <a:lnTo>
                        <a:pt x="439" y="79"/>
                      </a:lnTo>
                      <a:lnTo>
                        <a:pt x="454" y="81"/>
                      </a:lnTo>
                      <a:lnTo>
                        <a:pt x="468" y="80"/>
                      </a:lnTo>
                      <a:lnTo>
                        <a:pt x="491" y="83"/>
                      </a:lnTo>
                      <a:lnTo>
                        <a:pt x="511" y="96"/>
                      </a:lnTo>
                      <a:lnTo>
                        <a:pt x="522" y="139"/>
                      </a:lnTo>
                      <a:lnTo>
                        <a:pt x="512" y="192"/>
                      </a:lnTo>
                      <a:lnTo>
                        <a:pt x="503" y="241"/>
                      </a:lnTo>
                      <a:lnTo>
                        <a:pt x="500" y="262"/>
                      </a:lnTo>
                      <a:lnTo>
                        <a:pt x="513" y="268"/>
                      </a:lnTo>
                      <a:lnTo>
                        <a:pt x="529" y="268"/>
                      </a:lnTo>
                      <a:lnTo>
                        <a:pt x="543" y="273"/>
                      </a:lnTo>
                      <a:lnTo>
                        <a:pt x="544" y="287"/>
                      </a:lnTo>
                      <a:lnTo>
                        <a:pt x="536" y="309"/>
                      </a:lnTo>
                      <a:lnTo>
                        <a:pt x="527" y="340"/>
                      </a:lnTo>
                      <a:lnTo>
                        <a:pt x="520" y="381"/>
                      </a:lnTo>
                      <a:lnTo>
                        <a:pt x="519" y="418"/>
                      </a:lnTo>
                      <a:lnTo>
                        <a:pt x="525" y="447"/>
                      </a:lnTo>
                      <a:lnTo>
                        <a:pt x="542" y="473"/>
                      </a:lnTo>
                      <a:lnTo>
                        <a:pt x="565" y="499"/>
                      </a:lnTo>
                      <a:lnTo>
                        <a:pt x="598" y="526"/>
                      </a:lnTo>
                      <a:lnTo>
                        <a:pt x="625" y="539"/>
                      </a:lnTo>
                      <a:lnTo>
                        <a:pt x="648" y="544"/>
                      </a:lnTo>
                      <a:lnTo>
                        <a:pt x="679" y="550"/>
                      </a:lnTo>
                      <a:lnTo>
                        <a:pt x="713" y="560"/>
                      </a:lnTo>
                      <a:lnTo>
                        <a:pt x="757" y="578"/>
                      </a:lnTo>
                      <a:lnTo>
                        <a:pt x="781" y="592"/>
                      </a:lnTo>
                      <a:lnTo>
                        <a:pt x="800" y="609"/>
                      </a:lnTo>
                      <a:lnTo>
                        <a:pt x="807" y="640"/>
                      </a:lnTo>
                      <a:lnTo>
                        <a:pt x="808" y="671"/>
                      </a:lnTo>
                      <a:lnTo>
                        <a:pt x="804" y="701"/>
                      </a:lnTo>
                      <a:lnTo>
                        <a:pt x="782" y="715"/>
                      </a:lnTo>
                      <a:lnTo>
                        <a:pt x="770" y="715"/>
                      </a:lnTo>
                      <a:lnTo>
                        <a:pt x="758" y="711"/>
                      </a:lnTo>
                      <a:lnTo>
                        <a:pt x="744" y="707"/>
                      </a:lnTo>
                      <a:lnTo>
                        <a:pt x="719" y="708"/>
                      </a:lnTo>
                      <a:lnTo>
                        <a:pt x="694" y="710"/>
                      </a:lnTo>
                      <a:lnTo>
                        <a:pt x="676" y="715"/>
                      </a:lnTo>
                      <a:lnTo>
                        <a:pt x="670" y="721"/>
                      </a:lnTo>
                      <a:lnTo>
                        <a:pt x="652" y="726"/>
                      </a:lnTo>
                      <a:lnTo>
                        <a:pt x="626" y="730"/>
                      </a:lnTo>
                      <a:lnTo>
                        <a:pt x="603" y="735"/>
                      </a:lnTo>
                      <a:lnTo>
                        <a:pt x="593" y="740"/>
                      </a:lnTo>
                      <a:lnTo>
                        <a:pt x="579" y="749"/>
                      </a:lnTo>
                      <a:lnTo>
                        <a:pt x="565" y="753"/>
                      </a:lnTo>
                      <a:lnTo>
                        <a:pt x="547" y="756"/>
                      </a:lnTo>
                      <a:lnTo>
                        <a:pt x="541" y="755"/>
                      </a:lnTo>
                      <a:lnTo>
                        <a:pt x="534" y="753"/>
                      </a:lnTo>
                      <a:lnTo>
                        <a:pt x="530" y="751"/>
                      </a:lnTo>
                      <a:lnTo>
                        <a:pt x="524" y="756"/>
                      </a:lnTo>
                      <a:lnTo>
                        <a:pt x="513" y="801"/>
                      </a:lnTo>
                      <a:lnTo>
                        <a:pt x="502" y="848"/>
                      </a:lnTo>
                      <a:lnTo>
                        <a:pt x="499" y="905"/>
                      </a:lnTo>
                      <a:lnTo>
                        <a:pt x="504" y="934"/>
                      </a:lnTo>
                      <a:lnTo>
                        <a:pt x="510" y="961"/>
                      </a:lnTo>
                      <a:lnTo>
                        <a:pt x="514" y="976"/>
                      </a:lnTo>
                      <a:lnTo>
                        <a:pt x="518" y="983"/>
                      </a:lnTo>
                      <a:lnTo>
                        <a:pt x="522" y="990"/>
                      </a:lnTo>
                      <a:lnTo>
                        <a:pt x="539" y="997"/>
                      </a:lnTo>
                      <a:lnTo>
                        <a:pt x="532" y="1005"/>
                      </a:lnTo>
                      <a:lnTo>
                        <a:pt x="534" y="1015"/>
                      </a:lnTo>
                      <a:lnTo>
                        <a:pt x="537" y="1023"/>
                      </a:lnTo>
                      <a:lnTo>
                        <a:pt x="535" y="1039"/>
                      </a:lnTo>
                      <a:lnTo>
                        <a:pt x="528" y="1056"/>
                      </a:lnTo>
                      <a:lnTo>
                        <a:pt x="498" y="1067"/>
                      </a:lnTo>
                      <a:lnTo>
                        <a:pt x="469" y="1061"/>
                      </a:lnTo>
                      <a:lnTo>
                        <a:pt x="443" y="1050"/>
                      </a:lnTo>
                      <a:lnTo>
                        <a:pt x="436" y="1042"/>
                      </a:lnTo>
                      <a:lnTo>
                        <a:pt x="427" y="1034"/>
                      </a:lnTo>
                      <a:lnTo>
                        <a:pt x="418" y="1028"/>
                      </a:lnTo>
                      <a:lnTo>
                        <a:pt x="400" y="1025"/>
                      </a:lnTo>
                      <a:lnTo>
                        <a:pt x="382" y="1015"/>
                      </a:lnTo>
                      <a:lnTo>
                        <a:pt x="352" y="1005"/>
                      </a:lnTo>
                      <a:lnTo>
                        <a:pt x="320" y="993"/>
                      </a:lnTo>
                      <a:lnTo>
                        <a:pt x="291" y="989"/>
                      </a:lnTo>
                      <a:lnTo>
                        <a:pt x="264" y="969"/>
                      </a:lnTo>
                      <a:lnTo>
                        <a:pt x="248" y="940"/>
                      </a:lnTo>
                      <a:lnTo>
                        <a:pt x="234" y="911"/>
                      </a:lnTo>
                      <a:lnTo>
                        <a:pt x="230" y="894"/>
                      </a:lnTo>
                      <a:lnTo>
                        <a:pt x="227" y="877"/>
                      </a:lnTo>
                      <a:lnTo>
                        <a:pt x="211" y="858"/>
                      </a:lnTo>
                      <a:lnTo>
                        <a:pt x="179" y="841"/>
                      </a:lnTo>
                      <a:lnTo>
                        <a:pt x="148" y="831"/>
                      </a:lnTo>
                      <a:lnTo>
                        <a:pt x="129" y="824"/>
                      </a:lnTo>
                      <a:lnTo>
                        <a:pt x="120" y="803"/>
                      </a:lnTo>
                      <a:lnTo>
                        <a:pt x="114" y="778"/>
                      </a:lnTo>
                      <a:lnTo>
                        <a:pt x="109" y="752"/>
                      </a:lnTo>
                      <a:lnTo>
                        <a:pt x="112" y="746"/>
                      </a:lnTo>
                      <a:lnTo>
                        <a:pt x="117" y="744"/>
                      </a:lnTo>
                      <a:lnTo>
                        <a:pt x="120" y="741"/>
                      </a:lnTo>
                      <a:lnTo>
                        <a:pt x="112" y="733"/>
                      </a:lnTo>
                      <a:lnTo>
                        <a:pt x="98" y="724"/>
                      </a:lnTo>
                      <a:lnTo>
                        <a:pt x="75" y="719"/>
                      </a:lnTo>
                      <a:lnTo>
                        <a:pt x="50" y="717"/>
                      </a:lnTo>
                      <a:lnTo>
                        <a:pt x="40" y="713"/>
                      </a:lnTo>
                      <a:lnTo>
                        <a:pt x="32" y="698"/>
                      </a:lnTo>
                      <a:lnTo>
                        <a:pt x="26" y="681"/>
                      </a:lnTo>
                      <a:lnTo>
                        <a:pt x="19" y="650"/>
                      </a:lnTo>
                      <a:lnTo>
                        <a:pt x="13" y="621"/>
                      </a:lnTo>
                      <a:lnTo>
                        <a:pt x="11" y="602"/>
                      </a:lnTo>
                      <a:lnTo>
                        <a:pt x="14" y="599"/>
                      </a:lnTo>
                      <a:lnTo>
                        <a:pt x="18" y="594"/>
                      </a:lnTo>
                      <a:lnTo>
                        <a:pt x="21" y="589"/>
                      </a:lnTo>
                      <a:lnTo>
                        <a:pt x="23" y="585"/>
                      </a:lnTo>
                      <a:lnTo>
                        <a:pt x="23" y="583"/>
                      </a:lnTo>
                      <a:lnTo>
                        <a:pt x="22" y="580"/>
                      </a:lnTo>
                      <a:lnTo>
                        <a:pt x="20" y="571"/>
                      </a:lnTo>
                      <a:lnTo>
                        <a:pt x="14" y="558"/>
                      </a:lnTo>
                      <a:lnTo>
                        <a:pt x="7" y="542"/>
                      </a:lnTo>
                      <a:lnTo>
                        <a:pt x="2" y="532"/>
                      </a:lnTo>
                      <a:lnTo>
                        <a:pt x="0" y="527"/>
                      </a:lnTo>
                      <a:lnTo>
                        <a:pt x="0" y="525"/>
                      </a:lnTo>
                      <a:lnTo>
                        <a:pt x="9" y="518"/>
                      </a:lnTo>
                      <a:lnTo>
                        <a:pt x="18" y="512"/>
                      </a:lnTo>
                      <a:lnTo>
                        <a:pt x="27" y="506"/>
                      </a:lnTo>
                      <a:lnTo>
                        <a:pt x="28" y="506"/>
                      </a:lnTo>
                      <a:lnTo>
                        <a:pt x="29" y="505"/>
                      </a:lnTo>
                      <a:lnTo>
                        <a:pt x="33" y="505"/>
                      </a:lnTo>
                      <a:lnTo>
                        <a:pt x="39" y="504"/>
                      </a:lnTo>
                      <a:lnTo>
                        <a:pt x="45" y="503"/>
                      </a:lnTo>
                      <a:lnTo>
                        <a:pt x="72" y="501"/>
                      </a:lnTo>
                      <a:lnTo>
                        <a:pt x="96" y="501"/>
                      </a:lnTo>
                      <a:lnTo>
                        <a:pt x="121" y="500"/>
                      </a:lnTo>
                      <a:lnTo>
                        <a:pt x="122" y="500"/>
                      </a:lnTo>
                      <a:lnTo>
                        <a:pt x="123" y="499"/>
                      </a:lnTo>
                      <a:lnTo>
                        <a:pt x="125" y="499"/>
                      </a:lnTo>
                      <a:lnTo>
                        <a:pt x="125" y="498"/>
                      </a:lnTo>
                      <a:lnTo>
                        <a:pt x="135" y="484"/>
                      </a:lnTo>
                      <a:lnTo>
                        <a:pt x="144" y="469"/>
                      </a:lnTo>
                      <a:lnTo>
                        <a:pt x="154" y="454"/>
                      </a:lnTo>
                      <a:lnTo>
                        <a:pt x="155" y="451"/>
                      </a:lnTo>
                      <a:lnTo>
                        <a:pt x="156" y="449"/>
                      </a:lnTo>
                      <a:lnTo>
                        <a:pt x="157" y="448"/>
                      </a:lnTo>
                      <a:lnTo>
                        <a:pt x="157" y="445"/>
                      </a:lnTo>
                      <a:lnTo>
                        <a:pt x="157" y="443"/>
                      </a:lnTo>
                      <a:lnTo>
                        <a:pt x="156" y="442"/>
                      </a:lnTo>
                      <a:lnTo>
                        <a:pt x="151" y="439"/>
                      </a:lnTo>
                      <a:lnTo>
                        <a:pt x="149" y="432"/>
                      </a:lnTo>
                      <a:lnTo>
                        <a:pt x="141" y="377"/>
                      </a:lnTo>
                      <a:lnTo>
                        <a:pt x="135" y="318"/>
                      </a:lnTo>
                      <a:lnTo>
                        <a:pt x="123" y="251"/>
                      </a:lnTo>
                      <a:lnTo>
                        <a:pt x="117" y="230"/>
                      </a:lnTo>
                      <a:lnTo>
                        <a:pt x="111" y="214"/>
                      </a:lnTo>
                      <a:lnTo>
                        <a:pt x="96" y="194"/>
                      </a:lnTo>
                      <a:lnTo>
                        <a:pt x="81" y="174"/>
                      </a:lnTo>
                      <a:lnTo>
                        <a:pt x="68" y="154"/>
                      </a:lnTo>
                      <a:lnTo>
                        <a:pt x="64" y="142"/>
                      </a:lnTo>
                      <a:lnTo>
                        <a:pt x="59" y="130"/>
                      </a:lnTo>
                      <a:lnTo>
                        <a:pt x="59" y="121"/>
                      </a:lnTo>
                      <a:lnTo>
                        <a:pt x="59" y="112"/>
                      </a:lnTo>
                      <a:lnTo>
                        <a:pt x="60" y="103"/>
                      </a:lnTo>
                      <a:lnTo>
                        <a:pt x="61" y="102"/>
                      </a:lnTo>
                      <a:lnTo>
                        <a:pt x="65" y="101"/>
                      </a:lnTo>
                      <a:lnTo>
                        <a:pt x="69" y="99"/>
                      </a:lnTo>
                      <a:lnTo>
                        <a:pt x="80" y="98"/>
                      </a:lnTo>
                      <a:lnTo>
                        <a:pt x="96" y="97"/>
                      </a:lnTo>
                      <a:lnTo>
                        <a:pt x="111" y="96"/>
                      </a:lnTo>
                      <a:lnTo>
                        <a:pt x="119" y="96"/>
                      </a:lnTo>
                      <a:lnTo>
                        <a:pt x="123" y="92"/>
                      </a:lnTo>
                      <a:lnTo>
                        <a:pt x="128" y="85"/>
                      </a:lnTo>
                      <a:lnTo>
                        <a:pt x="133" y="77"/>
                      </a:lnTo>
                      <a:lnTo>
                        <a:pt x="135" y="72"/>
                      </a:lnTo>
                      <a:lnTo>
                        <a:pt x="135" y="71"/>
                      </a:lnTo>
                      <a:lnTo>
                        <a:pt x="136" y="69"/>
                      </a:lnTo>
                      <a:lnTo>
                        <a:pt x="137" y="68"/>
                      </a:lnTo>
                      <a:lnTo>
                        <a:pt x="138" y="68"/>
                      </a:lnTo>
                      <a:lnTo>
                        <a:pt x="142" y="66"/>
                      </a:lnTo>
                      <a:lnTo>
                        <a:pt x="146" y="65"/>
                      </a:lnTo>
                      <a:lnTo>
                        <a:pt x="154" y="65"/>
                      </a:lnTo>
                      <a:lnTo>
                        <a:pt x="159" y="65"/>
                      </a:lnTo>
                      <a:lnTo>
                        <a:pt x="177" y="68"/>
                      </a:lnTo>
                      <a:lnTo>
                        <a:pt x="194" y="72"/>
                      </a:lnTo>
                      <a:lnTo>
                        <a:pt x="210" y="77"/>
                      </a:lnTo>
                      <a:lnTo>
                        <a:pt x="213" y="80"/>
                      </a:lnTo>
                      <a:lnTo>
                        <a:pt x="213" y="81"/>
                      </a:lnTo>
                      <a:lnTo>
                        <a:pt x="214" y="82"/>
                      </a:lnTo>
                      <a:lnTo>
                        <a:pt x="214" y="83"/>
                      </a:lnTo>
                      <a:lnTo>
                        <a:pt x="215" y="84"/>
                      </a:lnTo>
                      <a:lnTo>
                        <a:pt x="216" y="85"/>
                      </a:lnTo>
                      <a:lnTo>
                        <a:pt x="218" y="85"/>
                      </a:lnTo>
                      <a:lnTo>
                        <a:pt x="223" y="84"/>
                      </a:lnTo>
                      <a:lnTo>
                        <a:pt x="229" y="83"/>
                      </a:lnTo>
                      <a:lnTo>
                        <a:pt x="237" y="81"/>
                      </a:lnTo>
                      <a:lnTo>
                        <a:pt x="249" y="76"/>
                      </a:lnTo>
                      <a:lnTo>
                        <a:pt x="259" y="73"/>
                      </a:lnTo>
                      <a:lnTo>
                        <a:pt x="267" y="69"/>
                      </a:lnTo>
                      <a:lnTo>
                        <a:pt x="284" y="52"/>
                      </a:lnTo>
                      <a:lnTo>
                        <a:pt x="301" y="32"/>
                      </a:lnTo>
                      <a:lnTo>
                        <a:pt x="318" y="12"/>
                      </a:lnTo>
                      <a:lnTo>
                        <a:pt x="321" y="8"/>
                      </a:lnTo>
                      <a:lnTo>
                        <a:pt x="321" y="6"/>
                      </a:lnTo>
                      <a:lnTo>
                        <a:pt x="321" y="3"/>
                      </a:lnTo>
                      <a:lnTo>
                        <a:pt x="33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61" name="Freeform 21"/>
                <p:cNvSpPr>
                  <a:spLocks noChangeAspect="1"/>
                </p:cNvSpPr>
                <p:nvPr/>
              </p:nvSpPr>
              <p:spPr bwMode="gray">
                <a:xfrm>
                  <a:off x="2913" y="1203"/>
                  <a:ext cx="808" cy="1067"/>
                </a:xfrm>
                <a:custGeom>
                  <a:avLst/>
                  <a:gdLst>
                    <a:gd name="T0" fmla="*/ 357 w 808"/>
                    <a:gd name="T1" fmla="*/ 32 h 1067"/>
                    <a:gd name="T2" fmla="*/ 403 w 808"/>
                    <a:gd name="T3" fmla="*/ 52 h 1067"/>
                    <a:gd name="T4" fmla="*/ 439 w 808"/>
                    <a:gd name="T5" fmla="*/ 79 h 1067"/>
                    <a:gd name="T6" fmla="*/ 511 w 808"/>
                    <a:gd name="T7" fmla="*/ 96 h 1067"/>
                    <a:gd name="T8" fmla="*/ 500 w 808"/>
                    <a:gd name="T9" fmla="*/ 262 h 1067"/>
                    <a:gd name="T10" fmla="*/ 544 w 808"/>
                    <a:gd name="T11" fmla="*/ 287 h 1067"/>
                    <a:gd name="T12" fmla="*/ 519 w 808"/>
                    <a:gd name="T13" fmla="*/ 418 h 1067"/>
                    <a:gd name="T14" fmla="*/ 598 w 808"/>
                    <a:gd name="T15" fmla="*/ 526 h 1067"/>
                    <a:gd name="T16" fmla="*/ 713 w 808"/>
                    <a:gd name="T17" fmla="*/ 560 h 1067"/>
                    <a:gd name="T18" fmla="*/ 807 w 808"/>
                    <a:gd name="T19" fmla="*/ 640 h 1067"/>
                    <a:gd name="T20" fmla="*/ 770 w 808"/>
                    <a:gd name="T21" fmla="*/ 715 h 1067"/>
                    <a:gd name="T22" fmla="*/ 694 w 808"/>
                    <a:gd name="T23" fmla="*/ 710 h 1067"/>
                    <a:gd name="T24" fmla="*/ 626 w 808"/>
                    <a:gd name="T25" fmla="*/ 730 h 1067"/>
                    <a:gd name="T26" fmla="*/ 565 w 808"/>
                    <a:gd name="T27" fmla="*/ 753 h 1067"/>
                    <a:gd name="T28" fmla="*/ 530 w 808"/>
                    <a:gd name="T29" fmla="*/ 751 h 1067"/>
                    <a:gd name="T30" fmla="*/ 499 w 808"/>
                    <a:gd name="T31" fmla="*/ 905 h 1067"/>
                    <a:gd name="T32" fmla="*/ 518 w 808"/>
                    <a:gd name="T33" fmla="*/ 983 h 1067"/>
                    <a:gd name="T34" fmla="*/ 534 w 808"/>
                    <a:gd name="T35" fmla="*/ 1015 h 1067"/>
                    <a:gd name="T36" fmla="*/ 498 w 808"/>
                    <a:gd name="T37" fmla="*/ 1067 h 1067"/>
                    <a:gd name="T38" fmla="*/ 427 w 808"/>
                    <a:gd name="T39" fmla="*/ 1034 h 1067"/>
                    <a:gd name="T40" fmla="*/ 352 w 808"/>
                    <a:gd name="T41" fmla="*/ 1005 h 1067"/>
                    <a:gd name="T42" fmla="*/ 248 w 808"/>
                    <a:gd name="T43" fmla="*/ 940 h 1067"/>
                    <a:gd name="T44" fmla="*/ 211 w 808"/>
                    <a:gd name="T45" fmla="*/ 858 h 1067"/>
                    <a:gd name="T46" fmla="*/ 120 w 808"/>
                    <a:gd name="T47" fmla="*/ 803 h 1067"/>
                    <a:gd name="T48" fmla="*/ 117 w 808"/>
                    <a:gd name="T49" fmla="*/ 744 h 1067"/>
                    <a:gd name="T50" fmla="*/ 75 w 808"/>
                    <a:gd name="T51" fmla="*/ 719 h 1067"/>
                    <a:gd name="T52" fmla="*/ 26 w 808"/>
                    <a:gd name="T53" fmla="*/ 681 h 1067"/>
                    <a:gd name="T54" fmla="*/ 14 w 808"/>
                    <a:gd name="T55" fmla="*/ 599 h 1067"/>
                    <a:gd name="T56" fmla="*/ 23 w 808"/>
                    <a:gd name="T57" fmla="*/ 583 h 1067"/>
                    <a:gd name="T58" fmla="*/ 7 w 808"/>
                    <a:gd name="T59" fmla="*/ 542 h 1067"/>
                    <a:gd name="T60" fmla="*/ 9 w 808"/>
                    <a:gd name="T61" fmla="*/ 518 h 1067"/>
                    <a:gd name="T62" fmla="*/ 29 w 808"/>
                    <a:gd name="T63" fmla="*/ 505 h 1067"/>
                    <a:gd name="T64" fmla="*/ 72 w 808"/>
                    <a:gd name="T65" fmla="*/ 501 h 1067"/>
                    <a:gd name="T66" fmla="*/ 123 w 808"/>
                    <a:gd name="T67" fmla="*/ 499 h 1067"/>
                    <a:gd name="T68" fmla="*/ 144 w 808"/>
                    <a:gd name="T69" fmla="*/ 469 h 1067"/>
                    <a:gd name="T70" fmla="*/ 157 w 808"/>
                    <a:gd name="T71" fmla="*/ 448 h 1067"/>
                    <a:gd name="T72" fmla="*/ 151 w 808"/>
                    <a:gd name="T73" fmla="*/ 439 h 1067"/>
                    <a:gd name="T74" fmla="*/ 123 w 808"/>
                    <a:gd name="T75" fmla="*/ 251 h 1067"/>
                    <a:gd name="T76" fmla="*/ 81 w 808"/>
                    <a:gd name="T77" fmla="*/ 174 h 1067"/>
                    <a:gd name="T78" fmla="*/ 59 w 808"/>
                    <a:gd name="T79" fmla="*/ 121 h 1067"/>
                    <a:gd name="T80" fmla="*/ 65 w 808"/>
                    <a:gd name="T81" fmla="*/ 101 h 1067"/>
                    <a:gd name="T82" fmla="*/ 111 w 808"/>
                    <a:gd name="T83" fmla="*/ 96 h 1067"/>
                    <a:gd name="T84" fmla="*/ 133 w 808"/>
                    <a:gd name="T85" fmla="*/ 77 h 1067"/>
                    <a:gd name="T86" fmla="*/ 137 w 808"/>
                    <a:gd name="T87" fmla="*/ 68 h 1067"/>
                    <a:gd name="T88" fmla="*/ 154 w 808"/>
                    <a:gd name="T89" fmla="*/ 65 h 1067"/>
                    <a:gd name="T90" fmla="*/ 210 w 808"/>
                    <a:gd name="T91" fmla="*/ 77 h 1067"/>
                    <a:gd name="T92" fmla="*/ 214 w 808"/>
                    <a:gd name="T93" fmla="*/ 83 h 1067"/>
                    <a:gd name="T94" fmla="*/ 223 w 808"/>
                    <a:gd name="T95" fmla="*/ 84 h 1067"/>
                    <a:gd name="T96" fmla="*/ 259 w 808"/>
                    <a:gd name="T97" fmla="*/ 73 h 1067"/>
                    <a:gd name="T98" fmla="*/ 318 w 808"/>
                    <a:gd name="T99" fmla="*/ 12 h 1067"/>
                    <a:gd name="T100" fmla="*/ 337 w 808"/>
                    <a:gd name="T101" fmla="*/ 0 h 10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08" h="1067">
                      <a:moveTo>
                        <a:pt x="337" y="0"/>
                      </a:moveTo>
                      <a:lnTo>
                        <a:pt x="339" y="3"/>
                      </a:lnTo>
                      <a:lnTo>
                        <a:pt x="350" y="22"/>
                      </a:lnTo>
                      <a:lnTo>
                        <a:pt x="357" y="32"/>
                      </a:lnTo>
                      <a:lnTo>
                        <a:pt x="367" y="35"/>
                      </a:lnTo>
                      <a:lnTo>
                        <a:pt x="383" y="39"/>
                      </a:lnTo>
                      <a:lnTo>
                        <a:pt x="398" y="44"/>
                      </a:lnTo>
                      <a:lnTo>
                        <a:pt x="403" y="52"/>
                      </a:lnTo>
                      <a:lnTo>
                        <a:pt x="402" y="58"/>
                      </a:lnTo>
                      <a:lnTo>
                        <a:pt x="408" y="67"/>
                      </a:lnTo>
                      <a:lnTo>
                        <a:pt x="422" y="73"/>
                      </a:lnTo>
                      <a:lnTo>
                        <a:pt x="439" y="79"/>
                      </a:lnTo>
                      <a:lnTo>
                        <a:pt x="454" y="81"/>
                      </a:lnTo>
                      <a:lnTo>
                        <a:pt x="468" y="80"/>
                      </a:lnTo>
                      <a:lnTo>
                        <a:pt x="491" y="83"/>
                      </a:lnTo>
                      <a:lnTo>
                        <a:pt x="511" y="96"/>
                      </a:lnTo>
                      <a:lnTo>
                        <a:pt x="522" y="139"/>
                      </a:lnTo>
                      <a:lnTo>
                        <a:pt x="512" y="192"/>
                      </a:lnTo>
                      <a:lnTo>
                        <a:pt x="503" y="241"/>
                      </a:lnTo>
                      <a:lnTo>
                        <a:pt x="500" y="262"/>
                      </a:lnTo>
                      <a:lnTo>
                        <a:pt x="513" y="268"/>
                      </a:lnTo>
                      <a:lnTo>
                        <a:pt x="529" y="268"/>
                      </a:lnTo>
                      <a:lnTo>
                        <a:pt x="543" y="273"/>
                      </a:lnTo>
                      <a:lnTo>
                        <a:pt x="544" y="287"/>
                      </a:lnTo>
                      <a:lnTo>
                        <a:pt x="536" y="309"/>
                      </a:lnTo>
                      <a:lnTo>
                        <a:pt x="527" y="340"/>
                      </a:lnTo>
                      <a:lnTo>
                        <a:pt x="520" y="381"/>
                      </a:lnTo>
                      <a:lnTo>
                        <a:pt x="519" y="418"/>
                      </a:lnTo>
                      <a:lnTo>
                        <a:pt x="525" y="447"/>
                      </a:lnTo>
                      <a:lnTo>
                        <a:pt x="542" y="473"/>
                      </a:lnTo>
                      <a:lnTo>
                        <a:pt x="565" y="499"/>
                      </a:lnTo>
                      <a:lnTo>
                        <a:pt x="598" y="526"/>
                      </a:lnTo>
                      <a:lnTo>
                        <a:pt x="625" y="539"/>
                      </a:lnTo>
                      <a:lnTo>
                        <a:pt x="648" y="544"/>
                      </a:lnTo>
                      <a:lnTo>
                        <a:pt x="679" y="550"/>
                      </a:lnTo>
                      <a:lnTo>
                        <a:pt x="713" y="560"/>
                      </a:lnTo>
                      <a:lnTo>
                        <a:pt x="757" y="578"/>
                      </a:lnTo>
                      <a:lnTo>
                        <a:pt x="781" y="592"/>
                      </a:lnTo>
                      <a:lnTo>
                        <a:pt x="800" y="609"/>
                      </a:lnTo>
                      <a:lnTo>
                        <a:pt x="807" y="640"/>
                      </a:lnTo>
                      <a:lnTo>
                        <a:pt x="808" y="671"/>
                      </a:lnTo>
                      <a:lnTo>
                        <a:pt x="804" y="701"/>
                      </a:lnTo>
                      <a:lnTo>
                        <a:pt x="782" y="715"/>
                      </a:lnTo>
                      <a:lnTo>
                        <a:pt x="770" y="715"/>
                      </a:lnTo>
                      <a:lnTo>
                        <a:pt x="758" y="711"/>
                      </a:lnTo>
                      <a:lnTo>
                        <a:pt x="744" y="707"/>
                      </a:lnTo>
                      <a:lnTo>
                        <a:pt x="719" y="708"/>
                      </a:lnTo>
                      <a:lnTo>
                        <a:pt x="694" y="710"/>
                      </a:lnTo>
                      <a:lnTo>
                        <a:pt x="676" y="715"/>
                      </a:lnTo>
                      <a:lnTo>
                        <a:pt x="670" y="721"/>
                      </a:lnTo>
                      <a:lnTo>
                        <a:pt x="652" y="726"/>
                      </a:lnTo>
                      <a:lnTo>
                        <a:pt x="626" y="730"/>
                      </a:lnTo>
                      <a:lnTo>
                        <a:pt x="603" y="735"/>
                      </a:lnTo>
                      <a:lnTo>
                        <a:pt x="593" y="740"/>
                      </a:lnTo>
                      <a:lnTo>
                        <a:pt x="579" y="749"/>
                      </a:lnTo>
                      <a:lnTo>
                        <a:pt x="565" y="753"/>
                      </a:lnTo>
                      <a:lnTo>
                        <a:pt x="547" y="756"/>
                      </a:lnTo>
                      <a:lnTo>
                        <a:pt x="541" y="755"/>
                      </a:lnTo>
                      <a:lnTo>
                        <a:pt x="534" y="753"/>
                      </a:lnTo>
                      <a:lnTo>
                        <a:pt x="530" y="751"/>
                      </a:lnTo>
                      <a:lnTo>
                        <a:pt x="524" y="756"/>
                      </a:lnTo>
                      <a:lnTo>
                        <a:pt x="513" y="801"/>
                      </a:lnTo>
                      <a:lnTo>
                        <a:pt x="502" y="848"/>
                      </a:lnTo>
                      <a:lnTo>
                        <a:pt x="499" y="905"/>
                      </a:lnTo>
                      <a:lnTo>
                        <a:pt x="504" y="934"/>
                      </a:lnTo>
                      <a:lnTo>
                        <a:pt x="510" y="961"/>
                      </a:lnTo>
                      <a:lnTo>
                        <a:pt x="514" y="976"/>
                      </a:lnTo>
                      <a:lnTo>
                        <a:pt x="518" y="983"/>
                      </a:lnTo>
                      <a:lnTo>
                        <a:pt x="522" y="990"/>
                      </a:lnTo>
                      <a:lnTo>
                        <a:pt x="539" y="997"/>
                      </a:lnTo>
                      <a:lnTo>
                        <a:pt x="532" y="1005"/>
                      </a:lnTo>
                      <a:lnTo>
                        <a:pt x="534" y="1015"/>
                      </a:lnTo>
                      <a:lnTo>
                        <a:pt x="537" y="1023"/>
                      </a:lnTo>
                      <a:lnTo>
                        <a:pt x="535" y="1039"/>
                      </a:lnTo>
                      <a:lnTo>
                        <a:pt x="528" y="1056"/>
                      </a:lnTo>
                      <a:lnTo>
                        <a:pt x="498" y="1067"/>
                      </a:lnTo>
                      <a:lnTo>
                        <a:pt x="469" y="1061"/>
                      </a:lnTo>
                      <a:lnTo>
                        <a:pt x="443" y="1050"/>
                      </a:lnTo>
                      <a:lnTo>
                        <a:pt x="436" y="1042"/>
                      </a:lnTo>
                      <a:lnTo>
                        <a:pt x="427" y="1034"/>
                      </a:lnTo>
                      <a:lnTo>
                        <a:pt x="418" y="1028"/>
                      </a:lnTo>
                      <a:lnTo>
                        <a:pt x="400" y="1025"/>
                      </a:lnTo>
                      <a:lnTo>
                        <a:pt x="382" y="1015"/>
                      </a:lnTo>
                      <a:lnTo>
                        <a:pt x="352" y="1005"/>
                      </a:lnTo>
                      <a:lnTo>
                        <a:pt x="320" y="993"/>
                      </a:lnTo>
                      <a:lnTo>
                        <a:pt x="291" y="989"/>
                      </a:lnTo>
                      <a:lnTo>
                        <a:pt x="264" y="969"/>
                      </a:lnTo>
                      <a:lnTo>
                        <a:pt x="248" y="940"/>
                      </a:lnTo>
                      <a:lnTo>
                        <a:pt x="234" y="911"/>
                      </a:lnTo>
                      <a:lnTo>
                        <a:pt x="230" y="894"/>
                      </a:lnTo>
                      <a:lnTo>
                        <a:pt x="227" y="877"/>
                      </a:lnTo>
                      <a:lnTo>
                        <a:pt x="211" y="858"/>
                      </a:lnTo>
                      <a:lnTo>
                        <a:pt x="179" y="841"/>
                      </a:lnTo>
                      <a:lnTo>
                        <a:pt x="148" y="831"/>
                      </a:lnTo>
                      <a:lnTo>
                        <a:pt x="129" y="824"/>
                      </a:lnTo>
                      <a:lnTo>
                        <a:pt x="120" y="803"/>
                      </a:lnTo>
                      <a:lnTo>
                        <a:pt x="114" y="778"/>
                      </a:lnTo>
                      <a:lnTo>
                        <a:pt x="109" y="752"/>
                      </a:lnTo>
                      <a:lnTo>
                        <a:pt x="112" y="746"/>
                      </a:lnTo>
                      <a:lnTo>
                        <a:pt x="117" y="744"/>
                      </a:lnTo>
                      <a:lnTo>
                        <a:pt x="120" y="741"/>
                      </a:lnTo>
                      <a:lnTo>
                        <a:pt x="112" y="733"/>
                      </a:lnTo>
                      <a:lnTo>
                        <a:pt x="98" y="724"/>
                      </a:lnTo>
                      <a:lnTo>
                        <a:pt x="75" y="719"/>
                      </a:lnTo>
                      <a:lnTo>
                        <a:pt x="50" y="717"/>
                      </a:lnTo>
                      <a:lnTo>
                        <a:pt x="40" y="713"/>
                      </a:lnTo>
                      <a:lnTo>
                        <a:pt x="32" y="698"/>
                      </a:lnTo>
                      <a:lnTo>
                        <a:pt x="26" y="681"/>
                      </a:lnTo>
                      <a:lnTo>
                        <a:pt x="19" y="650"/>
                      </a:lnTo>
                      <a:lnTo>
                        <a:pt x="13" y="621"/>
                      </a:lnTo>
                      <a:lnTo>
                        <a:pt x="11" y="602"/>
                      </a:lnTo>
                      <a:lnTo>
                        <a:pt x="14" y="599"/>
                      </a:lnTo>
                      <a:lnTo>
                        <a:pt x="18" y="594"/>
                      </a:lnTo>
                      <a:lnTo>
                        <a:pt x="21" y="589"/>
                      </a:lnTo>
                      <a:lnTo>
                        <a:pt x="23" y="585"/>
                      </a:lnTo>
                      <a:lnTo>
                        <a:pt x="23" y="583"/>
                      </a:lnTo>
                      <a:lnTo>
                        <a:pt x="22" y="580"/>
                      </a:lnTo>
                      <a:lnTo>
                        <a:pt x="20" y="571"/>
                      </a:lnTo>
                      <a:lnTo>
                        <a:pt x="14" y="558"/>
                      </a:lnTo>
                      <a:lnTo>
                        <a:pt x="7" y="542"/>
                      </a:lnTo>
                      <a:lnTo>
                        <a:pt x="2" y="532"/>
                      </a:lnTo>
                      <a:lnTo>
                        <a:pt x="0" y="527"/>
                      </a:lnTo>
                      <a:lnTo>
                        <a:pt x="0" y="525"/>
                      </a:lnTo>
                      <a:lnTo>
                        <a:pt x="9" y="518"/>
                      </a:lnTo>
                      <a:lnTo>
                        <a:pt x="18" y="512"/>
                      </a:lnTo>
                      <a:lnTo>
                        <a:pt x="27" y="506"/>
                      </a:lnTo>
                      <a:lnTo>
                        <a:pt x="28" y="506"/>
                      </a:lnTo>
                      <a:lnTo>
                        <a:pt x="29" y="505"/>
                      </a:lnTo>
                      <a:lnTo>
                        <a:pt x="33" y="505"/>
                      </a:lnTo>
                      <a:lnTo>
                        <a:pt x="39" y="504"/>
                      </a:lnTo>
                      <a:lnTo>
                        <a:pt x="45" y="503"/>
                      </a:lnTo>
                      <a:lnTo>
                        <a:pt x="72" y="501"/>
                      </a:lnTo>
                      <a:lnTo>
                        <a:pt x="96" y="501"/>
                      </a:lnTo>
                      <a:lnTo>
                        <a:pt x="121" y="500"/>
                      </a:lnTo>
                      <a:lnTo>
                        <a:pt x="122" y="500"/>
                      </a:lnTo>
                      <a:lnTo>
                        <a:pt x="123" y="499"/>
                      </a:lnTo>
                      <a:lnTo>
                        <a:pt x="125" y="499"/>
                      </a:lnTo>
                      <a:lnTo>
                        <a:pt x="125" y="498"/>
                      </a:lnTo>
                      <a:lnTo>
                        <a:pt x="135" y="484"/>
                      </a:lnTo>
                      <a:lnTo>
                        <a:pt x="144" y="469"/>
                      </a:lnTo>
                      <a:lnTo>
                        <a:pt x="154" y="454"/>
                      </a:lnTo>
                      <a:lnTo>
                        <a:pt x="155" y="451"/>
                      </a:lnTo>
                      <a:lnTo>
                        <a:pt x="156" y="449"/>
                      </a:lnTo>
                      <a:lnTo>
                        <a:pt x="157" y="448"/>
                      </a:lnTo>
                      <a:lnTo>
                        <a:pt x="157" y="445"/>
                      </a:lnTo>
                      <a:lnTo>
                        <a:pt x="157" y="443"/>
                      </a:lnTo>
                      <a:lnTo>
                        <a:pt x="156" y="442"/>
                      </a:lnTo>
                      <a:lnTo>
                        <a:pt x="151" y="439"/>
                      </a:lnTo>
                      <a:lnTo>
                        <a:pt x="149" y="432"/>
                      </a:lnTo>
                      <a:lnTo>
                        <a:pt x="141" y="377"/>
                      </a:lnTo>
                      <a:lnTo>
                        <a:pt x="135" y="318"/>
                      </a:lnTo>
                      <a:lnTo>
                        <a:pt x="123" y="251"/>
                      </a:lnTo>
                      <a:lnTo>
                        <a:pt x="117" y="230"/>
                      </a:lnTo>
                      <a:lnTo>
                        <a:pt x="111" y="214"/>
                      </a:lnTo>
                      <a:lnTo>
                        <a:pt x="96" y="194"/>
                      </a:lnTo>
                      <a:lnTo>
                        <a:pt x="81" y="174"/>
                      </a:lnTo>
                      <a:lnTo>
                        <a:pt x="68" y="154"/>
                      </a:lnTo>
                      <a:lnTo>
                        <a:pt x="64" y="142"/>
                      </a:lnTo>
                      <a:lnTo>
                        <a:pt x="59" y="130"/>
                      </a:lnTo>
                      <a:lnTo>
                        <a:pt x="59" y="121"/>
                      </a:lnTo>
                      <a:lnTo>
                        <a:pt x="59" y="112"/>
                      </a:lnTo>
                      <a:lnTo>
                        <a:pt x="60" y="103"/>
                      </a:lnTo>
                      <a:lnTo>
                        <a:pt x="61" y="102"/>
                      </a:lnTo>
                      <a:lnTo>
                        <a:pt x="65" y="101"/>
                      </a:lnTo>
                      <a:lnTo>
                        <a:pt x="69" y="99"/>
                      </a:lnTo>
                      <a:lnTo>
                        <a:pt x="80" y="98"/>
                      </a:lnTo>
                      <a:lnTo>
                        <a:pt x="96" y="97"/>
                      </a:lnTo>
                      <a:lnTo>
                        <a:pt x="111" y="96"/>
                      </a:lnTo>
                      <a:lnTo>
                        <a:pt x="119" y="96"/>
                      </a:lnTo>
                      <a:lnTo>
                        <a:pt x="123" y="92"/>
                      </a:lnTo>
                      <a:lnTo>
                        <a:pt x="128" y="85"/>
                      </a:lnTo>
                      <a:lnTo>
                        <a:pt x="133" y="77"/>
                      </a:lnTo>
                      <a:lnTo>
                        <a:pt x="135" y="72"/>
                      </a:lnTo>
                      <a:lnTo>
                        <a:pt x="135" y="71"/>
                      </a:lnTo>
                      <a:lnTo>
                        <a:pt x="136" y="69"/>
                      </a:lnTo>
                      <a:lnTo>
                        <a:pt x="137" y="68"/>
                      </a:lnTo>
                      <a:lnTo>
                        <a:pt x="138" y="68"/>
                      </a:lnTo>
                      <a:lnTo>
                        <a:pt x="142" y="66"/>
                      </a:lnTo>
                      <a:lnTo>
                        <a:pt x="146" y="65"/>
                      </a:lnTo>
                      <a:lnTo>
                        <a:pt x="154" y="65"/>
                      </a:lnTo>
                      <a:lnTo>
                        <a:pt x="159" y="65"/>
                      </a:lnTo>
                      <a:lnTo>
                        <a:pt x="177" y="68"/>
                      </a:lnTo>
                      <a:lnTo>
                        <a:pt x="194" y="72"/>
                      </a:lnTo>
                      <a:lnTo>
                        <a:pt x="210" y="77"/>
                      </a:lnTo>
                      <a:lnTo>
                        <a:pt x="213" y="80"/>
                      </a:lnTo>
                      <a:lnTo>
                        <a:pt x="213" y="81"/>
                      </a:lnTo>
                      <a:lnTo>
                        <a:pt x="214" y="82"/>
                      </a:lnTo>
                      <a:lnTo>
                        <a:pt x="214" y="83"/>
                      </a:lnTo>
                      <a:lnTo>
                        <a:pt x="215" y="84"/>
                      </a:lnTo>
                      <a:lnTo>
                        <a:pt x="216" y="85"/>
                      </a:lnTo>
                      <a:lnTo>
                        <a:pt x="218" y="85"/>
                      </a:lnTo>
                      <a:lnTo>
                        <a:pt x="223" y="84"/>
                      </a:lnTo>
                      <a:lnTo>
                        <a:pt x="229" y="83"/>
                      </a:lnTo>
                      <a:lnTo>
                        <a:pt x="237" y="81"/>
                      </a:lnTo>
                      <a:lnTo>
                        <a:pt x="249" y="76"/>
                      </a:lnTo>
                      <a:lnTo>
                        <a:pt x="259" y="73"/>
                      </a:lnTo>
                      <a:lnTo>
                        <a:pt x="267" y="69"/>
                      </a:lnTo>
                      <a:lnTo>
                        <a:pt x="284" y="52"/>
                      </a:lnTo>
                      <a:lnTo>
                        <a:pt x="301" y="32"/>
                      </a:lnTo>
                      <a:lnTo>
                        <a:pt x="318" y="12"/>
                      </a:lnTo>
                      <a:lnTo>
                        <a:pt x="321" y="8"/>
                      </a:lnTo>
                      <a:lnTo>
                        <a:pt x="321" y="6"/>
                      </a:lnTo>
                      <a:lnTo>
                        <a:pt x="321" y="3"/>
                      </a:lnTo>
                      <a:lnTo>
                        <a:pt x="33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5063" name="Freeform 23"/>
              <p:cNvSpPr>
                <a:spLocks noChangeAspect="1"/>
              </p:cNvSpPr>
              <p:nvPr/>
            </p:nvSpPr>
            <p:spPr bwMode="gray">
              <a:xfrm>
                <a:off x="3629" y="2049"/>
                <a:ext cx="1321" cy="868"/>
              </a:xfrm>
              <a:custGeom>
                <a:avLst/>
                <a:gdLst>
                  <a:gd name="T0" fmla="*/ 93 w 997"/>
                  <a:gd name="T1" fmla="*/ 269 h 727"/>
                  <a:gd name="T2" fmla="*/ 81 w 997"/>
                  <a:gd name="T3" fmla="*/ 141 h 727"/>
                  <a:gd name="T4" fmla="*/ 113 w 997"/>
                  <a:gd name="T5" fmla="*/ 46 h 727"/>
                  <a:gd name="T6" fmla="*/ 158 w 997"/>
                  <a:gd name="T7" fmla="*/ 42 h 727"/>
                  <a:gd name="T8" fmla="*/ 231 w 997"/>
                  <a:gd name="T9" fmla="*/ 19 h 727"/>
                  <a:gd name="T10" fmla="*/ 298 w 997"/>
                  <a:gd name="T11" fmla="*/ 1 h 727"/>
                  <a:gd name="T12" fmla="*/ 361 w 997"/>
                  <a:gd name="T13" fmla="*/ 8 h 727"/>
                  <a:gd name="T14" fmla="*/ 415 w 997"/>
                  <a:gd name="T15" fmla="*/ 85 h 727"/>
                  <a:gd name="T16" fmla="*/ 446 w 997"/>
                  <a:gd name="T17" fmla="*/ 129 h 727"/>
                  <a:gd name="T18" fmla="*/ 547 w 997"/>
                  <a:gd name="T19" fmla="*/ 151 h 727"/>
                  <a:gd name="T20" fmla="*/ 656 w 997"/>
                  <a:gd name="T21" fmla="*/ 141 h 727"/>
                  <a:gd name="T22" fmla="*/ 722 w 997"/>
                  <a:gd name="T23" fmla="*/ 83 h 727"/>
                  <a:gd name="T24" fmla="*/ 835 w 997"/>
                  <a:gd name="T25" fmla="*/ 60 h 727"/>
                  <a:gd name="T26" fmla="*/ 895 w 997"/>
                  <a:gd name="T27" fmla="*/ 48 h 727"/>
                  <a:gd name="T28" fmla="*/ 955 w 997"/>
                  <a:gd name="T29" fmla="*/ 83 h 727"/>
                  <a:gd name="T30" fmla="*/ 976 w 997"/>
                  <a:gd name="T31" fmla="*/ 113 h 727"/>
                  <a:gd name="T32" fmla="*/ 979 w 997"/>
                  <a:gd name="T33" fmla="*/ 156 h 727"/>
                  <a:gd name="T34" fmla="*/ 993 w 997"/>
                  <a:gd name="T35" fmla="*/ 178 h 727"/>
                  <a:gd name="T36" fmla="*/ 986 w 997"/>
                  <a:gd name="T37" fmla="*/ 255 h 727"/>
                  <a:gd name="T38" fmla="*/ 963 w 997"/>
                  <a:gd name="T39" fmla="*/ 327 h 727"/>
                  <a:gd name="T40" fmla="*/ 930 w 997"/>
                  <a:gd name="T41" fmla="*/ 392 h 727"/>
                  <a:gd name="T42" fmla="*/ 920 w 997"/>
                  <a:gd name="T43" fmla="*/ 420 h 727"/>
                  <a:gd name="T44" fmla="*/ 891 w 997"/>
                  <a:gd name="T45" fmla="*/ 413 h 727"/>
                  <a:gd name="T46" fmla="*/ 866 w 997"/>
                  <a:gd name="T47" fmla="*/ 397 h 727"/>
                  <a:gd name="T48" fmla="*/ 843 w 997"/>
                  <a:gd name="T49" fmla="*/ 325 h 727"/>
                  <a:gd name="T50" fmla="*/ 758 w 997"/>
                  <a:gd name="T51" fmla="*/ 312 h 727"/>
                  <a:gd name="T52" fmla="*/ 756 w 997"/>
                  <a:gd name="T53" fmla="*/ 342 h 727"/>
                  <a:gd name="T54" fmla="*/ 756 w 997"/>
                  <a:gd name="T55" fmla="*/ 386 h 727"/>
                  <a:gd name="T56" fmla="*/ 646 w 997"/>
                  <a:gd name="T57" fmla="*/ 432 h 727"/>
                  <a:gd name="T58" fmla="*/ 566 w 997"/>
                  <a:gd name="T59" fmla="*/ 468 h 727"/>
                  <a:gd name="T60" fmla="*/ 516 w 997"/>
                  <a:gd name="T61" fmla="*/ 500 h 727"/>
                  <a:gd name="T62" fmla="*/ 510 w 997"/>
                  <a:gd name="T63" fmla="*/ 518 h 727"/>
                  <a:gd name="T64" fmla="*/ 489 w 997"/>
                  <a:gd name="T65" fmla="*/ 529 h 727"/>
                  <a:gd name="T66" fmla="*/ 443 w 997"/>
                  <a:gd name="T67" fmla="*/ 530 h 727"/>
                  <a:gd name="T68" fmla="*/ 421 w 997"/>
                  <a:gd name="T69" fmla="*/ 554 h 727"/>
                  <a:gd name="T70" fmla="*/ 417 w 997"/>
                  <a:gd name="T71" fmla="*/ 568 h 727"/>
                  <a:gd name="T72" fmla="*/ 380 w 997"/>
                  <a:gd name="T73" fmla="*/ 592 h 727"/>
                  <a:gd name="T74" fmla="*/ 343 w 997"/>
                  <a:gd name="T75" fmla="*/ 624 h 727"/>
                  <a:gd name="T76" fmla="*/ 320 w 997"/>
                  <a:gd name="T77" fmla="*/ 622 h 727"/>
                  <a:gd name="T78" fmla="*/ 290 w 997"/>
                  <a:gd name="T79" fmla="*/ 607 h 727"/>
                  <a:gd name="T80" fmla="*/ 260 w 997"/>
                  <a:gd name="T81" fmla="*/ 620 h 727"/>
                  <a:gd name="T82" fmla="*/ 207 w 997"/>
                  <a:gd name="T83" fmla="*/ 633 h 727"/>
                  <a:gd name="T84" fmla="*/ 144 w 997"/>
                  <a:gd name="T85" fmla="*/ 709 h 727"/>
                  <a:gd name="T86" fmla="*/ 102 w 997"/>
                  <a:gd name="T87" fmla="*/ 693 h 727"/>
                  <a:gd name="T88" fmla="*/ 52 w 997"/>
                  <a:gd name="T89" fmla="*/ 671 h 727"/>
                  <a:gd name="T90" fmla="*/ 32 w 997"/>
                  <a:gd name="T91" fmla="*/ 661 h 727"/>
                  <a:gd name="T92" fmla="*/ 27 w 997"/>
                  <a:gd name="T93" fmla="*/ 644 h 727"/>
                  <a:gd name="T94" fmla="*/ 9 w 997"/>
                  <a:gd name="T95" fmla="*/ 623 h 727"/>
                  <a:gd name="T96" fmla="*/ 3 w 997"/>
                  <a:gd name="T97" fmla="*/ 625 h 727"/>
                  <a:gd name="T98" fmla="*/ 28 w 997"/>
                  <a:gd name="T99" fmla="*/ 562 h 727"/>
                  <a:gd name="T100" fmla="*/ 85 w 997"/>
                  <a:gd name="T101" fmla="*/ 541 h 727"/>
                  <a:gd name="T102" fmla="*/ 127 w 997"/>
                  <a:gd name="T103" fmla="*/ 492 h 727"/>
                  <a:gd name="T104" fmla="*/ 110 w 997"/>
                  <a:gd name="T105" fmla="*/ 454 h 727"/>
                  <a:gd name="T106" fmla="*/ 143 w 997"/>
                  <a:gd name="T107" fmla="*/ 423 h 727"/>
                  <a:gd name="T108" fmla="*/ 141 w 997"/>
                  <a:gd name="T109" fmla="*/ 295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97" h="727">
                    <a:moveTo>
                      <a:pt x="118" y="290"/>
                    </a:moveTo>
                    <a:lnTo>
                      <a:pt x="101" y="283"/>
                    </a:lnTo>
                    <a:lnTo>
                      <a:pt x="97" y="276"/>
                    </a:lnTo>
                    <a:lnTo>
                      <a:pt x="93" y="269"/>
                    </a:lnTo>
                    <a:lnTo>
                      <a:pt x="89" y="254"/>
                    </a:lnTo>
                    <a:lnTo>
                      <a:pt x="83" y="227"/>
                    </a:lnTo>
                    <a:lnTo>
                      <a:pt x="78" y="198"/>
                    </a:lnTo>
                    <a:lnTo>
                      <a:pt x="81" y="141"/>
                    </a:lnTo>
                    <a:lnTo>
                      <a:pt x="92" y="94"/>
                    </a:lnTo>
                    <a:lnTo>
                      <a:pt x="103" y="49"/>
                    </a:lnTo>
                    <a:lnTo>
                      <a:pt x="109" y="44"/>
                    </a:lnTo>
                    <a:lnTo>
                      <a:pt x="113" y="46"/>
                    </a:lnTo>
                    <a:lnTo>
                      <a:pt x="120" y="48"/>
                    </a:lnTo>
                    <a:lnTo>
                      <a:pt x="126" y="49"/>
                    </a:lnTo>
                    <a:lnTo>
                      <a:pt x="144" y="46"/>
                    </a:lnTo>
                    <a:lnTo>
                      <a:pt x="158" y="42"/>
                    </a:lnTo>
                    <a:lnTo>
                      <a:pt x="172" y="33"/>
                    </a:lnTo>
                    <a:lnTo>
                      <a:pt x="182" y="28"/>
                    </a:lnTo>
                    <a:lnTo>
                      <a:pt x="205" y="23"/>
                    </a:lnTo>
                    <a:lnTo>
                      <a:pt x="231" y="19"/>
                    </a:lnTo>
                    <a:lnTo>
                      <a:pt x="249" y="14"/>
                    </a:lnTo>
                    <a:lnTo>
                      <a:pt x="255" y="8"/>
                    </a:lnTo>
                    <a:lnTo>
                      <a:pt x="273" y="3"/>
                    </a:lnTo>
                    <a:lnTo>
                      <a:pt x="298" y="1"/>
                    </a:lnTo>
                    <a:lnTo>
                      <a:pt x="323" y="0"/>
                    </a:lnTo>
                    <a:lnTo>
                      <a:pt x="337" y="4"/>
                    </a:lnTo>
                    <a:lnTo>
                      <a:pt x="349" y="8"/>
                    </a:lnTo>
                    <a:lnTo>
                      <a:pt x="361" y="8"/>
                    </a:lnTo>
                    <a:lnTo>
                      <a:pt x="394" y="31"/>
                    </a:lnTo>
                    <a:lnTo>
                      <a:pt x="405" y="45"/>
                    </a:lnTo>
                    <a:lnTo>
                      <a:pt x="413" y="61"/>
                    </a:lnTo>
                    <a:lnTo>
                      <a:pt x="415" y="85"/>
                    </a:lnTo>
                    <a:lnTo>
                      <a:pt x="412" y="105"/>
                    </a:lnTo>
                    <a:lnTo>
                      <a:pt x="410" y="123"/>
                    </a:lnTo>
                    <a:lnTo>
                      <a:pt x="423" y="129"/>
                    </a:lnTo>
                    <a:lnTo>
                      <a:pt x="446" y="129"/>
                    </a:lnTo>
                    <a:lnTo>
                      <a:pt x="483" y="132"/>
                    </a:lnTo>
                    <a:lnTo>
                      <a:pt x="505" y="138"/>
                    </a:lnTo>
                    <a:lnTo>
                      <a:pt x="528" y="148"/>
                    </a:lnTo>
                    <a:lnTo>
                      <a:pt x="547" y="151"/>
                    </a:lnTo>
                    <a:lnTo>
                      <a:pt x="573" y="152"/>
                    </a:lnTo>
                    <a:lnTo>
                      <a:pt x="602" y="151"/>
                    </a:lnTo>
                    <a:lnTo>
                      <a:pt x="629" y="148"/>
                    </a:lnTo>
                    <a:lnTo>
                      <a:pt x="656" y="141"/>
                    </a:lnTo>
                    <a:lnTo>
                      <a:pt x="678" y="127"/>
                    </a:lnTo>
                    <a:lnTo>
                      <a:pt x="691" y="109"/>
                    </a:lnTo>
                    <a:lnTo>
                      <a:pt x="701" y="91"/>
                    </a:lnTo>
                    <a:lnTo>
                      <a:pt x="722" y="83"/>
                    </a:lnTo>
                    <a:lnTo>
                      <a:pt x="754" y="78"/>
                    </a:lnTo>
                    <a:lnTo>
                      <a:pt x="789" y="73"/>
                    </a:lnTo>
                    <a:lnTo>
                      <a:pt x="815" y="64"/>
                    </a:lnTo>
                    <a:lnTo>
                      <a:pt x="835" y="60"/>
                    </a:lnTo>
                    <a:lnTo>
                      <a:pt x="853" y="60"/>
                    </a:lnTo>
                    <a:lnTo>
                      <a:pt x="869" y="53"/>
                    </a:lnTo>
                    <a:lnTo>
                      <a:pt x="882" y="48"/>
                    </a:lnTo>
                    <a:lnTo>
                      <a:pt x="895" y="48"/>
                    </a:lnTo>
                    <a:lnTo>
                      <a:pt x="901" y="61"/>
                    </a:lnTo>
                    <a:lnTo>
                      <a:pt x="913" y="67"/>
                    </a:lnTo>
                    <a:lnTo>
                      <a:pt x="933" y="74"/>
                    </a:lnTo>
                    <a:lnTo>
                      <a:pt x="955" y="83"/>
                    </a:lnTo>
                    <a:lnTo>
                      <a:pt x="967" y="88"/>
                    </a:lnTo>
                    <a:lnTo>
                      <a:pt x="971" y="91"/>
                    </a:lnTo>
                    <a:lnTo>
                      <a:pt x="973" y="96"/>
                    </a:lnTo>
                    <a:lnTo>
                      <a:pt x="976" y="113"/>
                    </a:lnTo>
                    <a:lnTo>
                      <a:pt x="978" y="131"/>
                    </a:lnTo>
                    <a:lnTo>
                      <a:pt x="977" y="146"/>
                    </a:lnTo>
                    <a:lnTo>
                      <a:pt x="977" y="151"/>
                    </a:lnTo>
                    <a:lnTo>
                      <a:pt x="979" y="156"/>
                    </a:lnTo>
                    <a:lnTo>
                      <a:pt x="981" y="162"/>
                    </a:lnTo>
                    <a:lnTo>
                      <a:pt x="984" y="166"/>
                    </a:lnTo>
                    <a:lnTo>
                      <a:pt x="989" y="172"/>
                    </a:lnTo>
                    <a:lnTo>
                      <a:pt x="993" y="178"/>
                    </a:lnTo>
                    <a:lnTo>
                      <a:pt x="996" y="185"/>
                    </a:lnTo>
                    <a:lnTo>
                      <a:pt x="997" y="194"/>
                    </a:lnTo>
                    <a:lnTo>
                      <a:pt x="992" y="222"/>
                    </a:lnTo>
                    <a:lnTo>
                      <a:pt x="986" y="255"/>
                    </a:lnTo>
                    <a:lnTo>
                      <a:pt x="979" y="286"/>
                    </a:lnTo>
                    <a:lnTo>
                      <a:pt x="976" y="298"/>
                    </a:lnTo>
                    <a:lnTo>
                      <a:pt x="971" y="311"/>
                    </a:lnTo>
                    <a:lnTo>
                      <a:pt x="963" y="327"/>
                    </a:lnTo>
                    <a:lnTo>
                      <a:pt x="949" y="354"/>
                    </a:lnTo>
                    <a:lnTo>
                      <a:pt x="938" y="375"/>
                    </a:lnTo>
                    <a:lnTo>
                      <a:pt x="930" y="389"/>
                    </a:lnTo>
                    <a:lnTo>
                      <a:pt x="930" y="392"/>
                    </a:lnTo>
                    <a:lnTo>
                      <a:pt x="930" y="397"/>
                    </a:lnTo>
                    <a:lnTo>
                      <a:pt x="928" y="406"/>
                    </a:lnTo>
                    <a:lnTo>
                      <a:pt x="925" y="414"/>
                    </a:lnTo>
                    <a:lnTo>
                      <a:pt x="920" y="420"/>
                    </a:lnTo>
                    <a:lnTo>
                      <a:pt x="916" y="421"/>
                    </a:lnTo>
                    <a:lnTo>
                      <a:pt x="909" y="420"/>
                    </a:lnTo>
                    <a:lnTo>
                      <a:pt x="903" y="418"/>
                    </a:lnTo>
                    <a:lnTo>
                      <a:pt x="891" y="413"/>
                    </a:lnTo>
                    <a:lnTo>
                      <a:pt x="878" y="408"/>
                    </a:lnTo>
                    <a:lnTo>
                      <a:pt x="868" y="403"/>
                    </a:lnTo>
                    <a:lnTo>
                      <a:pt x="865" y="401"/>
                    </a:lnTo>
                    <a:lnTo>
                      <a:pt x="866" y="397"/>
                    </a:lnTo>
                    <a:lnTo>
                      <a:pt x="867" y="385"/>
                    </a:lnTo>
                    <a:lnTo>
                      <a:pt x="864" y="365"/>
                    </a:lnTo>
                    <a:lnTo>
                      <a:pt x="858" y="344"/>
                    </a:lnTo>
                    <a:lnTo>
                      <a:pt x="843" y="325"/>
                    </a:lnTo>
                    <a:lnTo>
                      <a:pt x="813" y="313"/>
                    </a:lnTo>
                    <a:lnTo>
                      <a:pt x="785" y="305"/>
                    </a:lnTo>
                    <a:lnTo>
                      <a:pt x="763" y="305"/>
                    </a:lnTo>
                    <a:lnTo>
                      <a:pt x="758" y="312"/>
                    </a:lnTo>
                    <a:lnTo>
                      <a:pt x="753" y="322"/>
                    </a:lnTo>
                    <a:lnTo>
                      <a:pt x="750" y="330"/>
                    </a:lnTo>
                    <a:lnTo>
                      <a:pt x="749" y="334"/>
                    </a:lnTo>
                    <a:lnTo>
                      <a:pt x="756" y="342"/>
                    </a:lnTo>
                    <a:lnTo>
                      <a:pt x="763" y="349"/>
                    </a:lnTo>
                    <a:lnTo>
                      <a:pt x="775" y="358"/>
                    </a:lnTo>
                    <a:lnTo>
                      <a:pt x="774" y="369"/>
                    </a:lnTo>
                    <a:lnTo>
                      <a:pt x="756" y="386"/>
                    </a:lnTo>
                    <a:lnTo>
                      <a:pt x="717" y="406"/>
                    </a:lnTo>
                    <a:lnTo>
                      <a:pt x="682" y="418"/>
                    </a:lnTo>
                    <a:lnTo>
                      <a:pt x="656" y="427"/>
                    </a:lnTo>
                    <a:lnTo>
                      <a:pt x="646" y="432"/>
                    </a:lnTo>
                    <a:lnTo>
                      <a:pt x="636" y="439"/>
                    </a:lnTo>
                    <a:lnTo>
                      <a:pt x="618" y="449"/>
                    </a:lnTo>
                    <a:lnTo>
                      <a:pt x="593" y="460"/>
                    </a:lnTo>
                    <a:lnTo>
                      <a:pt x="566" y="468"/>
                    </a:lnTo>
                    <a:lnTo>
                      <a:pt x="550" y="471"/>
                    </a:lnTo>
                    <a:lnTo>
                      <a:pt x="536" y="477"/>
                    </a:lnTo>
                    <a:lnTo>
                      <a:pt x="523" y="489"/>
                    </a:lnTo>
                    <a:lnTo>
                      <a:pt x="516" y="500"/>
                    </a:lnTo>
                    <a:lnTo>
                      <a:pt x="514" y="508"/>
                    </a:lnTo>
                    <a:lnTo>
                      <a:pt x="515" y="510"/>
                    </a:lnTo>
                    <a:lnTo>
                      <a:pt x="515" y="511"/>
                    </a:lnTo>
                    <a:lnTo>
                      <a:pt x="510" y="518"/>
                    </a:lnTo>
                    <a:lnTo>
                      <a:pt x="504" y="524"/>
                    </a:lnTo>
                    <a:lnTo>
                      <a:pt x="498" y="531"/>
                    </a:lnTo>
                    <a:lnTo>
                      <a:pt x="494" y="531"/>
                    </a:lnTo>
                    <a:lnTo>
                      <a:pt x="489" y="529"/>
                    </a:lnTo>
                    <a:lnTo>
                      <a:pt x="484" y="527"/>
                    </a:lnTo>
                    <a:lnTo>
                      <a:pt x="478" y="523"/>
                    </a:lnTo>
                    <a:lnTo>
                      <a:pt x="461" y="526"/>
                    </a:lnTo>
                    <a:lnTo>
                      <a:pt x="443" y="530"/>
                    </a:lnTo>
                    <a:lnTo>
                      <a:pt x="427" y="541"/>
                    </a:lnTo>
                    <a:lnTo>
                      <a:pt x="424" y="546"/>
                    </a:lnTo>
                    <a:lnTo>
                      <a:pt x="421" y="552"/>
                    </a:lnTo>
                    <a:lnTo>
                      <a:pt x="421" y="554"/>
                    </a:lnTo>
                    <a:lnTo>
                      <a:pt x="421" y="556"/>
                    </a:lnTo>
                    <a:lnTo>
                      <a:pt x="421" y="558"/>
                    </a:lnTo>
                    <a:lnTo>
                      <a:pt x="420" y="563"/>
                    </a:lnTo>
                    <a:lnTo>
                      <a:pt x="417" y="568"/>
                    </a:lnTo>
                    <a:lnTo>
                      <a:pt x="414" y="575"/>
                    </a:lnTo>
                    <a:lnTo>
                      <a:pt x="411" y="578"/>
                    </a:lnTo>
                    <a:lnTo>
                      <a:pt x="398" y="582"/>
                    </a:lnTo>
                    <a:lnTo>
                      <a:pt x="380" y="592"/>
                    </a:lnTo>
                    <a:lnTo>
                      <a:pt x="362" y="603"/>
                    </a:lnTo>
                    <a:lnTo>
                      <a:pt x="353" y="616"/>
                    </a:lnTo>
                    <a:lnTo>
                      <a:pt x="349" y="620"/>
                    </a:lnTo>
                    <a:lnTo>
                      <a:pt x="343" y="624"/>
                    </a:lnTo>
                    <a:lnTo>
                      <a:pt x="337" y="626"/>
                    </a:lnTo>
                    <a:lnTo>
                      <a:pt x="330" y="627"/>
                    </a:lnTo>
                    <a:lnTo>
                      <a:pt x="324" y="625"/>
                    </a:lnTo>
                    <a:lnTo>
                      <a:pt x="320" y="622"/>
                    </a:lnTo>
                    <a:lnTo>
                      <a:pt x="314" y="617"/>
                    </a:lnTo>
                    <a:lnTo>
                      <a:pt x="306" y="613"/>
                    </a:lnTo>
                    <a:lnTo>
                      <a:pt x="298" y="608"/>
                    </a:lnTo>
                    <a:lnTo>
                      <a:pt x="290" y="607"/>
                    </a:lnTo>
                    <a:lnTo>
                      <a:pt x="283" y="609"/>
                    </a:lnTo>
                    <a:lnTo>
                      <a:pt x="275" y="612"/>
                    </a:lnTo>
                    <a:lnTo>
                      <a:pt x="271" y="615"/>
                    </a:lnTo>
                    <a:lnTo>
                      <a:pt x="260" y="620"/>
                    </a:lnTo>
                    <a:lnTo>
                      <a:pt x="248" y="624"/>
                    </a:lnTo>
                    <a:lnTo>
                      <a:pt x="235" y="627"/>
                    </a:lnTo>
                    <a:lnTo>
                      <a:pt x="219" y="630"/>
                    </a:lnTo>
                    <a:lnTo>
                      <a:pt x="207" y="633"/>
                    </a:lnTo>
                    <a:lnTo>
                      <a:pt x="193" y="640"/>
                    </a:lnTo>
                    <a:lnTo>
                      <a:pt x="181" y="654"/>
                    </a:lnTo>
                    <a:lnTo>
                      <a:pt x="161" y="681"/>
                    </a:lnTo>
                    <a:lnTo>
                      <a:pt x="144" y="709"/>
                    </a:lnTo>
                    <a:lnTo>
                      <a:pt x="131" y="725"/>
                    </a:lnTo>
                    <a:lnTo>
                      <a:pt x="126" y="727"/>
                    </a:lnTo>
                    <a:lnTo>
                      <a:pt x="113" y="710"/>
                    </a:lnTo>
                    <a:lnTo>
                      <a:pt x="102" y="693"/>
                    </a:lnTo>
                    <a:lnTo>
                      <a:pt x="91" y="677"/>
                    </a:lnTo>
                    <a:lnTo>
                      <a:pt x="89" y="675"/>
                    </a:lnTo>
                    <a:lnTo>
                      <a:pt x="63" y="672"/>
                    </a:lnTo>
                    <a:lnTo>
                      <a:pt x="52" y="671"/>
                    </a:lnTo>
                    <a:lnTo>
                      <a:pt x="47" y="670"/>
                    </a:lnTo>
                    <a:lnTo>
                      <a:pt x="44" y="668"/>
                    </a:lnTo>
                    <a:lnTo>
                      <a:pt x="38" y="665"/>
                    </a:lnTo>
                    <a:lnTo>
                      <a:pt x="32" y="661"/>
                    </a:lnTo>
                    <a:lnTo>
                      <a:pt x="27" y="655"/>
                    </a:lnTo>
                    <a:lnTo>
                      <a:pt x="27" y="650"/>
                    </a:lnTo>
                    <a:lnTo>
                      <a:pt x="27" y="645"/>
                    </a:lnTo>
                    <a:lnTo>
                      <a:pt x="27" y="644"/>
                    </a:lnTo>
                    <a:lnTo>
                      <a:pt x="28" y="642"/>
                    </a:lnTo>
                    <a:lnTo>
                      <a:pt x="23" y="636"/>
                    </a:lnTo>
                    <a:lnTo>
                      <a:pt x="16" y="629"/>
                    </a:lnTo>
                    <a:lnTo>
                      <a:pt x="9" y="623"/>
                    </a:lnTo>
                    <a:lnTo>
                      <a:pt x="7" y="623"/>
                    </a:lnTo>
                    <a:lnTo>
                      <a:pt x="6" y="623"/>
                    </a:lnTo>
                    <a:lnTo>
                      <a:pt x="5" y="624"/>
                    </a:lnTo>
                    <a:lnTo>
                      <a:pt x="3" y="625"/>
                    </a:lnTo>
                    <a:lnTo>
                      <a:pt x="0" y="619"/>
                    </a:lnTo>
                    <a:lnTo>
                      <a:pt x="9" y="590"/>
                    </a:lnTo>
                    <a:lnTo>
                      <a:pt x="19" y="570"/>
                    </a:lnTo>
                    <a:lnTo>
                      <a:pt x="28" y="562"/>
                    </a:lnTo>
                    <a:lnTo>
                      <a:pt x="36" y="561"/>
                    </a:lnTo>
                    <a:lnTo>
                      <a:pt x="42" y="563"/>
                    </a:lnTo>
                    <a:lnTo>
                      <a:pt x="57" y="561"/>
                    </a:lnTo>
                    <a:lnTo>
                      <a:pt x="85" y="541"/>
                    </a:lnTo>
                    <a:lnTo>
                      <a:pt x="114" y="518"/>
                    </a:lnTo>
                    <a:lnTo>
                      <a:pt x="132" y="498"/>
                    </a:lnTo>
                    <a:lnTo>
                      <a:pt x="132" y="494"/>
                    </a:lnTo>
                    <a:lnTo>
                      <a:pt x="127" y="492"/>
                    </a:lnTo>
                    <a:lnTo>
                      <a:pt x="119" y="485"/>
                    </a:lnTo>
                    <a:lnTo>
                      <a:pt x="113" y="476"/>
                    </a:lnTo>
                    <a:lnTo>
                      <a:pt x="109" y="465"/>
                    </a:lnTo>
                    <a:lnTo>
                      <a:pt x="110" y="454"/>
                    </a:lnTo>
                    <a:lnTo>
                      <a:pt x="113" y="442"/>
                    </a:lnTo>
                    <a:lnTo>
                      <a:pt x="119" y="432"/>
                    </a:lnTo>
                    <a:lnTo>
                      <a:pt x="127" y="429"/>
                    </a:lnTo>
                    <a:lnTo>
                      <a:pt x="143" y="423"/>
                    </a:lnTo>
                    <a:lnTo>
                      <a:pt x="170" y="407"/>
                    </a:lnTo>
                    <a:lnTo>
                      <a:pt x="187" y="381"/>
                    </a:lnTo>
                    <a:lnTo>
                      <a:pt x="180" y="342"/>
                    </a:lnTo>
                    <a:lnTo>
                      <a:pt x="141" y="295"/>
                    </a:lnTo>
                    <a:lnTo>
                      <a:pt x="118" y="29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15065" name="Group 25"/>
              <p:cNvGrpSpPr>
                <a:grpSpLocks noChangeAspect="1"/>
              </p:cNvGrpSpPr>
              <p:nvPr/>
            </p:nvGrpSpPr>
            <p:grpSpPr bwMode="auto">
              <a:xfrm>
                <a:off x="1299" y="3272"/>
                <a:ext cx="434" cy="312"/>
                <a:chOff x="1575" y="2933"/>
                <a:chExt cx="328" cy="261"/>
              </a:xfrm>
            </p:grpSpPr>
            <p:sp>
              <p:nvSpPr>
                <p:cNvPr id="215066" name="Freeform 26"/>
                <p:cNvSpPr>
                  <a:spLocks noChangeAspect="1"/>
                </p:cNvSpPr>
                <p:nvPr/>
              </p:nvSpPr>
              <p:spPr bwMode="gray">
                <a:xfrm>
                  <a:off x="1575" y="2933"/>
                  <a:ext cx="328" cy="261"/>
                </a:xfrm>
                <a:custGeom>
                  <a:avLst/>
                  <a:gdLst>
                    <a:gd name="T0" fmla="*/ 2 w 328"/>
                    <a:gd name="T1" fmla="*/ 72 h 261"/>
                    <a:gd name="T2" fmla="*/ 35 w 328"/>
                    <a:gd name="T3" fmla="*/ 51 h 261"/>
                    <a:gd name="T4" fmla="*/ 90 w 328"/>
                    <a:gd name="T5" fmla="*/ 47 h 261"/>
                    <a:gd name="T6" fmla="*/ 121 w 328"/>
                    <a:gd name="T7" fmla="*/ 37 h 261"/>
                    <a:gd name="T8" fmla="*/ 156 w 328"/>
                    <a:gd name="T9" fmla="*/ 20 h 261"/>
                    <a:gd name="T10" fmla="*/ 172 w 328"/>
                    <a:gd name="T11" fmla="*/ 11 h 261"/>
                    <a:gd name="T12" fmla="*/ 178 w 328"/>
                    <a:gd name="T13" fmla="*/ 6 h 261"/>
                    <a:gd name="T14" fmla="*/ 187 w 328"/>
                    <a:gd name="T15" fmla="*/ 0 h 261"/>
                    <a:gd name="T16" fmla="*/ 203 w 328"/>
                    <a:gd name="T17" fmla="*/ 1 h 261"/>
                    <a:gd name="T18" fmla="*/ 265 w 328"/>
                    <a:gd name="T19" fmla="*/ 38 h 261"/>
                    <a:gd name="T20" fmla="*/ 314 w 328"/>
                    <a:gd name="T21" fmla="*/ 112 h 261"/>
                    <a:gd name="T22" fmla="*/ 328 w 328"/>
                    <a:gd name="T23" fmla="*/ 134 h 261"/>
                    <a:gd name="T24" fmla="*/ 328 w 328"/>
                    <a:gd name="T25" fmla="*/ 145 h 261"/>
                    <a:gd name="T26" fmla="*/ 312 w 328"/>
                    <a:gd name="T27" fmla="*/ 174 h 261"/>
                    <a:gd name="T28" fmla="*/ 297 w 328"/>
                    <a:gd name="T29" fmla="*/ 195 h 261"/>
                    <a:gd name="T30" fmla="*/ 295 w 328"/>
                    <a:gd name="T31" fmla="*/ 200 h 261"/>
                    <a:gd name="T32" fmla="*/ 296 w 328"/>
                    <a:gd name="T33" fmla="*/ 207 h 261"/>
                    <a:gd name="T34" fmla="*/ 303 w 328"/>
                    <a:gd name="T35" fmla="*/ 222 h 261"/>
                    <a:gd name="T36" fmla="*/ 315 w 328"/>
                    <a:gd name="T37" fmla="*/ 235 h 261"/>
                    <a:gd name="T38" fmla="*/ 321 w 328"/>
                    <a:gd name="T39" fmla="*/ 234 h 261"/>
                    <a:gd name="T40" fmla="*/ 320 w 328"/>
                    <a:gd name="T41" fmla="*/ 244 h 261"/>
                    <a:gd name="T42" fmla="*/ 304 w 328"/>
                    <a:gd name="T43" fmla="*/ 258 h 261"/>
                    <a:gd name="T44" fmla="*/ 260 w 328"/>
                    <a:gd name="T45" fmla="*/ 259 h 261"/>
                    <a:gd name="T46" fmla="*/ 209 w 328"/>
                    <a:gd name="T47" fmla="*/ 229 h 261"/>
                    <a:gd name="T48" fmla="*/ 182 w 328"/>
                    <a:gd name="T49" fmla="*/ 208 h 261"/>
                    <a:gd name="T50" fmla="*/ 164 w 328"/>
                    <a:gd name="T51" fmla="*/ 209 h 261"/>
                    <a:gd name="T52" fmla="*/ 155 w 328"/>
                    <a:gd name="T53" fmla="*/ 212 h 261"/>
                    <a:gd name="T54" fmla="*/ 154 w 328"/>
                    <a:gd name="T55" fmla="*/ 215 h 261"/>
                    <a:gd name="T56" fmla="*/ 156 w 328"/>
                    <a:gd name="T57" fmla="*/ 222 h 261"/>
                    <a:gd name="T58" fmla="*/ 159 w 328"/>
                    <a:gd name="T59" fmla="*/ 228 h 261"/>
                    <a:gd name="T60" fmla="*/ 160 w 328"/>
                    <a:gd name="T61" fmla="*/ 231 h 261"/>
                    <a:gd name="T62" fmla="*/ 156 w 328"/>
                    <a:gd name="T63" fmla="*/ 238 h 261"/>
                    <a:gd name="T64" fmla="*/ 151 w 328"/>
                    <a:gd name="T65" fmla="*/ 242 h 261"/>
                    <a:gd name="T66" fmla="*/ 129 w 328"/>
                    <a:gd name="T67" fmla="*/ 238 h 261"/>
                    <a:gd name="T68" fmla="*/ 118 w 328"/>
                    <a:gd name="T69" fmla="*/ 234 h 261"/>
                    <a:gd name="T70" fmla="*/ 115 w 328"/>
                    <a:gd name="T71" fmla="*/ 228 h 261"/>
                    <a:gd name="T72" fmla="*/ 114 w 328"/>
                    <a:gd name="T73" fmla="*/ 224 h 261"/>
                    <a:gd name="T74" fmla="*/ 98 w 328"/>
                    <a:gd name="T75" fmla="*/ 185 h 261"/>
                    <a:gd name="T76" fmla="*/ 65 w 328"/>
                    <a:gd name="T77" fmla="*/ 115 h 261"/>
                    <a:gd name="T78" fmla="*/ 54 w 328"/>
                    <a:gd name="T79" fmla="*/ 100 h 261"/>
                    <a:gd name="T80" fmla="*/ 34 w 328"/>
                    <a:gd name="T81" fmla="*/ 86 h 261"/>
                    <a:gd name="T82" fmla="*/ 13 w 328"/>
                    <a:gd name="T83" fmla="*/ 81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28" h="261">
                      <a:moveTo>
                        <a:pt x="2" y="87"/>
                      </a:moveTo>
                      <a:lnTo>
                        <a:pt x="2" y="72"/>
                      </a:lnTo>
                      <a:lnTo>
                        <a:pt x="0" y="53"/>
                      </a:lnTo>
                      <a:lnTo>
                        <a:pt x="35" y="51"/>
                      </a:lnTo>
                      <a:lnTo>
                        <a:pt x="62" y="50"/>
                      </a:lnTo>
                      <a:lnTo>
                        <a:pt x="90" y="47"/>
                      </a:lnTo>
                      <a:lnTo>
                        <a:pt x="103" y="44"/>
                      </a:lnTo>
                      <a:lnTo>
                        <a:pt x="121" y="37"/>
                      </a:lnTo>
                      <a:lnTo>
                        <a:pt x="138" y="29"/>
                      </a:lnTo>
                      <a:lnTo>
                        <a:pt x="156" y="20"/>
                      </a:lnTo>
                      <a:lnTo>
                        <a:pt x="169" y="13"/>
                      </a:lnTo>
                      <a:lnTo>
                        <a:pt x="172" y="11"/>
                      </a:lnTo>
                      <a:lnTo>
                        <a:pt x="174" y="9"/>
                      </a:lnTo>
                      <a:lnTo>
                        <a:pt x="178" y="6"/>
                      </a:lnTo>
                      <a:lnTo>
                        <a:pt x="182" y="3"/>
                      </a:lnTo>
                      <a:lnTo>
                        <a:pt x="187" y="0"/>
                      </a:lnTo>
                      <a:lnTo>
                        <a:pt x="195" y="0"/>
                      </a:lnTo>
                      <a:lnTo>
                        <a:pt x="203" y="1"/>
                      </a:lnTo>
                      <a:lnTo>
                        <a:pt x="234" y="12"/>
                      </a:lnTo>
                      <a:lnTo>
                        <a:pt x="265" y="38"/>
                      </a:lnTo>
                      <a:lnTo>
                        <a:pt x="300" y="79"/>
                      </a:lnTo>
                      <a:lnTo>
                        <a:pt x="314" y="112"/>
                      </a:lnTo>
                      <a:lnTo>
                        <a:pt x="323" y="131"/>
                      </a:lnTo>
                      <a:lnTo>
                        <a:pt x="328" y="134"/>
                      </a:lnTo>
                      <a:lnTo>
                        <a:pt x="328" y="139"/>
                      </a:lnTo>
                      <a:lnTo>
                        <a:pt x="328" y="145"/>
                      </a:lnTo>
                      <a:lnTo>
                        <a:pt x="322" y="159"/>
                      </a:lnTo>
                      <a:lnTo>
                        <a:pt x="312" y="174"/>
                      </a:lnTo>
                      <a:lnTo>
                        <a:pt x="302" y="187"/>
                      </a:lnTo>
                      <a:lnTo>
                        <a:pt x="297" y="195"/>
                      </a:lnTo>
                      <a:lnTo>
                        <a:pt x="296" y="197"/>
                      </a:lnTo>
                      <a:lnTo>
                        <a:pt x="295" y="200"/>
                      </a:lnTo>
                      <a:lnTo>
                        <a:pt x="295" y="202"/>
                      </a:lnTo>
                      <a:lnTo>
                        <a:pt x="296" y="207"/>
                      </a:lnTo>
                      <a:lnTo>
                        <a:pt x="297" y="212"/>
                      </a:lnTo>
                      <a:lnTo>
                        <a:pt x="303" y="222"/>
                      </a:lnTo>
                      <a:lnTo>
                        <a:pt x="309" y="229"/>
                      </a:lnTo>
                      <a:lnTo>
                        <a:pt x="315" y="235"/>
                      </a:lnTo>
                      <a:lnTo>
                        <a:pt x="317" y="235"/>
                      </a:lnTo>
                      <a:lnTo>
                        <a:pt x="321" y="234"/>
                      </a:lnTo>
                      <a:lnTo>
                        <a:pt x="321" y="238"/>
                      </a:lnTo>
                      <a:lnTo>
                        <a:pt x="320" y="244"/>
                      </a:lnTo>
                      <a:lnTo>
                        <a:pt x="312" y="252"/>
                      </a:lnTo>
                      <a:lnTo>
                        <a:pt x="304" y="258"/>
                      </a:lnTo>
                      <a:lnTo>
                        <a:pt x="282" y="261"/>
                      </a:lnTo>
                      <a:lnTo>
                        <a:pt x="260" y="259"/>
                      </a:lnTo>
                      <a:lnTo>
                        <a:pt x="232" y="246"/>
                      </a:lnTo>
                      <a:lnTo>
                        <a:pt x="209" y="229"/>
                      </a:lnTo>
                      <a:lnTo>
                        <a:pt x="192" y="214"/>
                      </a:lnTo>
                      <a:lnTo>
                        <a:pt x="182" y="208"/>
                      </a:lnTo>
                      <a:lnTo>
                        <a:pt x="173" y="208"/>
                      </a:lnTo>
                      <a:lnTo>
                        <a:pt x="164" y="209"/>
                      </a:lnTo>
                      <a:lnTo>
                        <a:pt x="156" y="211"/>
                      </a:lnTo>
                      <a:lnTo>
                        <a:pt x="155" y="212"/>
                      </a:lnTo>
                      <a:lnTo>
                        <a:pt x="154" y="214"/>
                      </a:lnTo>
                      <a:lnTo>
                        <a:pt x="154" y="215"/>
                      </a:lnTo>
                      <a:lnTo>
                        <a:pt x="155" y="218"/>
                      </a:lnTo>
                      <a:lnTo>
                        <a:pt x="156" y="222"/>
                      </a:lnTo>
                      <a:lnTo>
                        <a:pt x="158" y="226"/>
                      </a:lnTo>
                      <a:lnTo>
                        <a:pt x="159" y="228"/>
                      </a:lnTo>
                      <a:lnTo>
                        <a:pt x="160" y="230"/>
                      </a:lnTo>
                      <a:lnTo>
                        <a:pt x="160" y="231"/>
                      </a:lnTo>
                      <a:lnTo>
                        <a:pt x="158" y="234"/>
                      </a:lnTo>
                      <a:lnTo>
                        <a:pt x="156" y="238"/>
                      </a:lnTo>
                      <a:lnTo>
                        <a:pt x="153" y="241"/>
                      </a:lnTo>
                      <a:lnTo>
                        <a:pt x="151" y="242"/>
                      </a:lnTo>
                      <a:lnTo>
                        <a:pt x="140" y="240"/>
                      </a:lnTo>
                      <a:lnTo>
                        <a:pt x="129" y="238"/>
                      </a:lnTo>
                      <a:lnTo>
                        <a:pt x="119" y="235"/>
                      </a:lnTo>
                      <a:lnTo>
                        <a:pt x="118" y="234"/>
                      </a:lnTo>
                      <a:lnTo>
                        <a:pt x="116" y="231"/>
                      </a:lnTo>
                      <a:lnTo>
                        <a:pt x="115" y="228"/>
                      </a:lnTo>
                      <a:lnTo>
                        <a:pt x="114" y="225"/>
                      </a:lnTo>
                      <a:lnTo>
                        <a:pt x="114" y="224"/>
                      </a:lnTo>
                      <a:lnTo>
                        <a:pt x="111" y="214"/>
                      </a:lnTo>
                      <a:lnTo>
                        <a:pt x="98" y="185"/>
                      </a:lnTo>
                      <a:lnTo>
                        <a:pt x="80" y="146"/>
                      </a:lnTo>
                      <a:lnTo>
                        <a:pt x="65" y="115"/>
                      </a:lnTo>
                      <a:lnTo>
                        <a:pt x="58" y="104"/>
                      </a:lnTo>
                      <a:lnTo>
                        <a:pt x="54" y="100"/>
                      </a:lnTo>
                      <a:lnTo>
                        <a:pt x="47" y="94"/>
                      </a:lnTo>
                      <a:lnTo>
                        <a:pt x="34" y="86"/>
                      </a:lnTo>
                      <a:lnTo>
                        <a:pt x="24" y="81"/>
                      </a:lnTo>
                      <a:lnTo>
                        <a:pt x="13" y="81"/>
                      </a:lnTo>
                      <a:lnTo>
                        <a:pt x="2" y="8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67" name="Freeform 27"/>
                <p:cNvSpPr>
                  <a:spLocks noChangeAspect="1"/>
                </p:cNvSpPr>
                <p:nvPr/>
              </p:nvSpPr>
              <p:spPr bwMode="gray">
                <a:xfrm>
                  <a:off x="1575" y="2933"/>
                  <a:ext cx="328" cy="261"/>
                </a:xfrm>
                <a:custGeom>
                  <a:avLst/>
                  <a:gdLst>
                    <a:gd name="T0" fmla="*/ 2 w 328"/>
                    <a:gd name="T1" fmla="*/ 72 h 261"/>
                    <a:gd name="T2" fmla="*/ 35 w 328"/>
                    <a:gd name="T3" fmla="*/ 51 h 261"/>
                    <a:gd name="T4" fmla="*/ 90 w 328"/>
                    <a:gd name="T5" fmla="*/ 47 h 261"/>
                    <a:gd name="T6" fmla="*/ 121 w 328"/>
                    <a:gd name="T7" fmla="*/ 37 h 261"/>
                    <a:gd name="T8" fmla="*/ 156 w 328"/>
                    <a:gd name="T9" fmla="*/ 20 h 261"/>
                    <a:gd name="T10" fmla="*/ 172 w 328"/>
                    <a:gd name="T11" fmla="*/ 11 h 261"/>
                    <a:gd name="T12" fmla="*/ 178 w 328"/>
                    <a:gd name="T13" fmla="*/ 6 h 261"/>
                    <a:gd name="T14" fmla="*/ 187 w 328"/>
                    <a:gd name="T15" fmla="*/ 0 h 261"/>
                    <a:gd name="T16" fmla="*/ 203 w 328"/>
                    <a:gd name="T17" fmla="*/ 1 h 261"/>
                    <a:gd name="T18" fmla="*/ 265 w 328"/>
                    <a:gd name="T19" fmla="*/ 38 h 261"/>
                    <a:gd name="T20" fmla="*/ 314 w 328"/>
                    <a:gd name="T21" fmla="*/ 112 h 261"/>
                    <a:gd name="T22" fmla="*/ 328 w 328"/>
                    <a:gd name="T23" fmla="*/ 134 h 261"/>
                    <a:gd name="T24" fmla="*/ 328 w 328"/>
                    <a:gd name="T25" fmla="*/ 145 h 261"/>
                    <a:gd name="T26" fmla="*/ 312 w 328"/>
                    <a:gd name="T27" fmla="*/ 174 h 261"/>
                    <a:gd name="T28" fmla="*/ 297 w 328"/>
                    <a:gd name="T29" fmla="*/ 195 h 261"/>
                    <a:gd name="T30" fmla="*/ 295 w 328"/>
                    <a:gd name="T31" fmla="*/ 200 h 261"/>
                    <a:gd name="T32" fmla="*/ 296 w 328"/>
                    <a:gd name="T33" fmla="*/ 207 h 261"/>
                    <a:gd name="T34" fmla="*/ 303 w 328"/>
                    <a:gd name="T35" fmla="*/ 222 h 261"/>
                    <a:gd name="T36" fmla="*/ 315 w 328"/>
                    <a:gd name="T37" fmla="*/ 235 h 261"/>
                    <a:gd name="T38" fmla="*/ 321 w 328"/>
                    <a:gd name="T39" fmla="*/ 234 h 261"/>
                    <a:gd name="T40" fmla="*/ 320 w 328"/>
                    <a:gd name="T41" fmla="*/ 244 h 261"/>
                    <a:gd name="T42" fmla="*/ 304 w 328"/>
                    <a:gd name="T43" fmla="*/ 258 h 261"/>
                    <a:gd name="T44" fmla="*/ 260 w 328"/>
                    <a:gd name="T45" fmla="*/ 259 h 261"/>
                    <a:gd name="T46" fmla="*/ 209 w 328"/>
                    <a:gd name="T47" fmla="*/ 229 h 261"/>
                    <a:gd name="T48" fmla="*/ 182 w 328"/>
                    <a:gd name="T49" fmla="*/ 208 h 261"/>
                    <a:gd name="T50" fmla="*/ 164 w 328"/>
                    <a:gd name="T51" fmla="*/ 209 h 261"/>
                    <a:gd name="T52" fmla="*/ 155 w 328"/>
                    <a:gd name="T53" fmla="*/ 212 h 261"/>
                    <a:gd name="T54" fmla="*/ 154 w 328"/>
                    <a:gd name="T55" fmla="*/ 215 h 261"/>
                    <a:gd name="T56" fmla="*/ 156 w 328"/>
                    <a:gd name="T57" fmla="*/ 222 h 261"/>
                    <a:gd name="T58" fmla="*/ 159 w 328"/>
                    <a:gd name="T59" fmla="*/ 228 h 261"/>
                    <a:gd name="T60" fmla="*/ 160 w 328"/>
                    <a:gd name="T61" fmla="*/ 231 h 261"/>
                    <a:gd name="T62" fmla="*/ 156 w 328"/>
                    <a:gd name="T63" fmla="*/ 238 h 261"/>
                    <a:gd name="T64" fmla="*/ 151 w 328"/>
                    <a:gd name="T65" fmla="*/ 242 h 261"/>
                    <a:gd name="T66" fmla="*/ 129 w 328"/>
                    <a:gd name="T67" fmla="*/ 238 h 261"/>
                    <a:gd name="T68" fmla="*/ 118 w 328"/>
                    <a:gd name="T69" fmla="*/ 234 h 261"/>
                    <a:gd name="T70" fmla="*/ 115 w 328"/>
                    <a:gd name="T71" fmla="*/ 228 h 261"/>
                    <a:gd name="T72" fmla="*/ 114 w 328"/>
                    <a:gd name="T73" fmla="*/ 224 h 261"/>
                    <a:gd name="T74" fmla="*/ 98 w 328"/>
                    <a:gd name="T75" fmla="*/ 185 h 261"/>
                    <a:gd name="T76" fmla="*/ 65 w 328"/>
                    <a:gd name="T77" fmla="*/ 115 h 261"/>
                    <a:gd name="T78" fmla="*/ 54 w 328"/>
                    <a:gd name="T79" fmla="*/ 100 h 261"/>
                    <a:gd name="T80" fmla="*/ 34 w 328"/>
                    <a:gd name="T81" fmla="*/ 86 h 261"/>
                    <a:gd name="T82" fmla="*/ 13 w 328"/>
                    <a:gd name="T83" fmla="*/ 81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28" h="261">
                      <a:moveTo>
                        <a:pt x="2" y="87"/>
                      </a:moveTo>
                      <a:lnTo>
                        <a:pt x="2" y="72"/>
                      </a:lnTo>
                      <a:lnTo>
                        <a:pt x="0" y="53"/>
                      </a:lnTo>
                      <a:lnTo>
                        <a:pt x="35" y="51"/>
                      </a:lnTo>
                      <a:lnTo>
                        <a:pt x="62" y="50"/>
                      </a:lnTo>
                      <a:lnTo>
                        <a:pt x="90" y="47"/>
                      </a:lnTo>
                      <a:lnTo>
                        <a:pt x="103" y="44"/>
                      </a:lnTo>
                      <a:lnTo>
                        <a:pt x="121" y="37"/>
                      </a:lnTo>
                      <a:lnTo>
                        <a:pt x="138" y="29"/>
                      </a:lnTo>
                      <a:lnTo>
                        <a:pt x="156" y="20"/>
                      </a:lnTo>
                      <a:lnTo>
                        <a:pt x="169" y="13"/>
                      </a:lnTo>
                      <a:lnTo>
                        <a:pt x="172" y="11"/>
                      </a:lnTo>
                      <a:lnTo>
                        <a:pt x="174" y="9"/>
                      </a:lnTo>
                      <a:lnTo>
                        <a:pt x="178" y="6"/>
                      </a:lnTo>
                      <a:lnTo>
                        <a:pt x="182" y="3"/>
                      </a:lnTo>
                      <a:lnTo>
                        <a:pt x="187" y="0"/>
                      </a:lnTo>
                      <a:lnTo>
                        <a:pt x="195" y="0"/>
                      </a:lnTo>
                      <a:lnTo>
                        <a:pt x="203" y="1"/>
                      </a:lnTo>
                      <a:lnTo>
                        <a:pt x="234" y="12"/>
                      </a:lnTo>
                      <a:lnTo>
                        <a:pt x="265" y="38"/>
                      </a:lnTo>
                      <a:lnTo>
                        <a:pt x="300" y="79"/>
                      </a:lnTo>
                      <a:lnTo>
                        <a:pt x="314" y="112"/>
                      </a:lnTo>
                      <a:lnTo>
                        <a:pt x="323" y="131"/>
                      </a:lnTo>
                      <a:lnTo>
                        <a:pt x="328" y="134"/>
                      </a:lnTo>
                      <a:lnTo>
                        <a:pt x="328" y="139"/>
                      </a:lnTo>
                      <a:lnTo>
                        <a:pt x="328" y="145"/>
                      </a:lnTo>
                      <a:lnTo>
                        <a:pt x="322" y="159"/>
                      </a:lnTo>
                      <a:lnTo>
                        <a:pt x="312" y="174"/>
                      </a:lnTo>
                      <a:lnTo>
                        <a:pt x="302" y="187"/>
                      </a:lnTo>
                      <a:lnTo>
                        <a:pt x="297" y="195"/>
                      </a:lnTo>
                      <a:lnTo>
                        <a:pt x="296" y="197"/>
                      </a:lnTo>
                      <a:lnTo>
                        <a:pt x="295" y="200"/>
                      </a:lnTo>
                      <a:lnTo>
                        <a:pt x="295" y="202"/>
                      </a:lnTo>
                      <a:lnTo>
                        <a:pt x="296" y="207"/>
                      </a:lnTo>
                      <a:lnTo>
                        <a:pt x="297" y="212"/>
                      </a:lnTo>
                      <a:lnTo>
                        <a:pt x="303" y="222"/>
                      </a:lnTo>
                      <a:lnTo>
                        <a:pt x="309" y="229"/>
                      </a:lnTo>
                      <a:lnTo>
                        <a:pt x="315" y="235"/>
                      </a:lnTo>
                      <a:lnTo>
                        <a:pt x="317" y="235"/>
                      </a:lnTo>
                      <a:lnTo>
                        <a:pt x="321" y="234"/>
                      </a:lnTo>
                      <a:lnTo>
                        <a:pt x="321" y="238"/>
                      </a:lnTo>
                      <a:lnTo>
                        <a:pt x="320" y="244"/>
                      </a:lnTo>
                      <a:lnTo>
                        <a:pt x="312" y="252"/>
                      </a:lnTo>
                      <a:lnTo>
                        <a:pt x="304" y="258"/>
                      </a:lnTo>
                      <a:lnTo>
                        <a:pt x="282" y="261"/>
                      </a:lnTo>
                      <a:lnTo>
                        <a:pt x="260" y="259"/>
                      </a:lnTo>
                      <a:lnTo>
                        <a:pt x="232" y="246"/>
                      </a:lnTo>
                      <a:lnTo>
                        <a:pt x="209" y="229"/>
                      </a:lnTo>
                      <a:lnTo>
                        <a:pt x="192" y="214"/>
                      </a:lnTo>
                      <a:lnTo>
                        <a:pt x="182" y="208"/>
                      </a:lnTo>
                      <a:lnTo>
                        <a:pt x="173" y="208"/>
                      </a:lnTo>
                      <a:lnTo>
                        <a:pt x="164" y="209"/>
                      </a:lnTo>
                      <a:lnTo>
                        <a:pt x="156" y="211"/>
                      </a:lnTo>
                      <a:lnTo>
                        <a:pt x="155" y="212"/>
                      </a:lnTo>
                      <a:lnTo>
                        <a:pt x="154" y="214"/>
                      </a:lnTo>
                      <a:lnTo>
                        <a:pt x="154" y="215"/>
                      </a:lnTo>
                      <a:lnTo>
                        <a:pt x="155" y="218"/>
                      </a:lnTo>
                      <a:lnTo>
                        <a:pt x="156" y="222"/>
                      </a:lnTo>
                      <a:lnTo>
                        <a:pt x="158" y="226"/>
                      </a:lnTo>
                      <a:lnTo>
                        <a:pt x="159" y="228"/>
                      </a:lnTo>
                      <a:lnTo>
                        <a:pt x="160" y="230"/>
                      </a:lnTo>
                      <a:lnTo>
                        <a:pt x="160" y="231"/>
                      </a:lnTo>
                      <a:lnTo>
                        <a:pt x="158" y="234"/>
                      </a:lnTo>
                      <a:lnTo>
                        <a:pt x="156" y="238"/>
                      </a:lnTo>
                      <a:lnTo>
                        <a:pt x="153" y="241"/>
                      </a:lnTo>
                      <a:lnTo>
                        <a:pt x="151" y="242"/>
                      </a:lnTo>
                      <a:lnTo>
                        <a:pt x="140" y="240"/>
                      </a:lnTo>
                      <a:lnTo>
                        <a:pt x="129" y="238"/>
                      </a:lnTo>
                      <a:lnTo>
                        <a:pt x="119" y="235"/>
                      </a:lnTo>
                      <a:lnTo>
                        <a:pt x="118" y="234"/>
                      </a:lnTo>
                      <a:lnTo>
                        <a:pt x="116" y="231"/>
                      </a:lnTo>
                      <a:lnTo>
                        <a:pt x="115" y="228"/>
                      </a:lnTo>
                      <a:lnTo>
                        <a:pt x="114" y="225"/>
                      </a:lnTo>
                      <a:lnTo>
                        <a:pt x="114" y="224"/>
                      </a:lnTo>
                      <a:lnTo>
                        <a:pt x="111" y="214"/>
                      </a:lnTo>
                      <a:lnTo>
                        <a:pt x="98" y="185"/>
                      </a:lnTo>
                      <a:lnTo>
                        <a:pt x="80" y="146"/>
                      </a:lnTo>
                      <a:lnTo>
                        <a:pt x="65" y="115"/>
                      </a:lnTo>
                      <a:lnTo>
                        <a:pt x="58" y="104"/>
                      </a:lnTo>
                      <a:lnTo>
                        <a:pt x="54" y="100"/>
                      </a:lnTo>
                      <a:lnTo>
                        <a:pt x="47" y="94"/>
                      </a:lnTo>
                      <a:lnTo>
                        <a:pt x="34" y="86"/>
                      </a:lnTo>
                      <a:lnTo>
                        <a:pt x="24" y="81"/>
                      </a:lnTo>
                      <a:lnTo>
                        <a:pt x="13" y="81"/>
                      </a:lnTo>
                      <a:lnTo>
                        <a:pt x="2" y="8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068" name="Group 28"/>
              <p:cNvGrpSpPr>
                <a:grpSpLocks noChangeAspect="1"/>
              </p:cNvGrpSpPr>
              <p:nvPr/>
            </p:nvGrpSpPr>
            <p:grpSpPr bwMode="auto">
              <a:xfrm>
                <a:off x="1197" y="2484"/>
                <a:ext cx="1003" cy="1192"/>
                <a:chOff x="1498" y="2274"/>
                <a:chExt cx="757" cy="997"/>
              </a:xfrm>
            </p:grpSpPr>
            <p:sp>
              <p:nvSpPr>
                <p:cNvPr id="215069" name="Freeform 29"/>
                <p:cNvSpPr>
                  <a:spLocks noChangeAspect="1"/>
                </p:cNvSpPr>
                <p:nvPr/>
              </p:nvSpPr>
              <p:spPr bwMode="gray">
                <a:xfrm>
                  <a:off x="1498" y="2274"/>
                  <a:ext cx="757" cy="997"/>
                </a:xfrm>
                <a:custGeom>
                  <a:avLst/>
                  <a:gdLst>
                    <a:gd name="T0" fmla="*/ 386 w 757"/>
                    <a:gd name="T1" fmla="*/ 888 h 997"/>
                    <a:gd name="T2" fmla="*/ 372 w 757"/>
                    <a:gd name="T3" fmla="*/ 861 h 997"/>
                    <a:gd name="T4" fmla="*/ 379 w 757"/>
                    <a:gd name="T5" fmla="*/ 846 h 997"/>
                    <a:gd name="T6" fmla="*/ 405 w 757"/>
                    <a:gd name="T7" fmla="*/ 798 h 997"/>
                    <a:gd name="T8" fmla="*/ 377 w 757"/>
                    <a:gd name="T9" fmla="*/ 738 h 997"/>
                    <a:gd name="T10" fmla="*/ 272 w 757"/>
                    <a:gd name="T11" fmla="*/ 659 h 997"/>
                    <a:gd name="T12" fmla="*/ 251 w 757"/>
                    <a:gd name="T13" fmla="*/ 668 h 997"/>
                    <a:gd name="T14" fmla="*/ 215 w 757"/>
                    <a:gd name="T15" fmla="*/ 688 h 997"/>
                    <a:gd name="T16" fmla="*/ 139 w 757"/>
                    <a:gd name="T17" fmla="*/ 709 h 997"/>
                    <a:gd name="T18" fmla="*/ 108 w 757"/>
                    <a:gd name="T19" fmla="*/ 632 h 997"/>
                    <a:gd name="T20" fmla="*/ 128 w 757"/>
                    <a:gd name="T21" fmla="*/ 586 h 997"/>
                    <a:gd name="T22" fmla="*/ 102 w 757"/>
                    <a:gd name="T23" fmla="*/ 567 h 997"/>
                    <a:gd name="T24" fmla="*/ 51 w 757"/>
                    <a:gd name="T25" fmla="*/ 536 h 997"/>
                    <a:gd name="T26" fmla="*/ 16 w 757"/>
                    <a:gd name="T27" fmla="*/ 489 h 997"/>
                    <a:gd name="T28" fmla="*/ 0 w 757"/>
                    <a:gd name="T29" fmla="*/ 437 h 997"/>
                    <a:gd name="T30" fmla="*/ 7 w 757"/>
                    <a:gd name="T31" fmla="*/ 403 h 997"/>
                    <a:gd name="T32" fmla="*/ 29 w 757"/>
                    <a:gd name="T33" fmla="*/ 347 h 997"/>
                    <a:gd name="T34" fmla="*/ 98 w 757"/>
                    <a:gd name="T35" fmla="*/ 299 h 997"/>
                    <a:gd name="T36" fmla="*/ 152 w 757"/>
                    <a:gd name="T37" fmla="*/ 280 h 997"/>
                    <a:gd name="T38" fmla="*/ 178 w 757"/>
                    <a:gd name="T39" fmla="*/ 288 h 997"/>
                    <a:gd name="T40" fmla="*/ 204 w 757"/>
                    <a:gd name="T41" fmla="*/ 296 h 997"/>
                    <a:gd name="T42" fmla="*/ 216 w 757"/>
                    <a:gd name="T43" fmla="*/ 280 h 997"/>
                    <a:gd name="T44" fmla="*/ 264 w 757"/>
                    <a:gd name="T45" fmla="*/ 189 h 997"/>
                    <a:gd name="T46" fmla="*/ 388 w 757"/>
                    <a:gd name="T47" fmla="*/ 152 h 997"/>
                    <a:gd name="T48" fmla="*/ 409 w 757"/>
                    <a:gd name="T49" fmla="*/ 129 h 997"/>
                    <a:gd name="T50" fmla="*/ 469 w 757"/>
                    <a:gd name="T51" fmla="*/ 97 h 997"/>
                    <a:gd name="T52" fmla="*/ 517 w 757"/>
                    <a:gd name="T53" fmla="*/ 53 h 997"/>
                    <a:gd name="T54" fmla="*/ 520 w 757"/>
                    <a:gd name="T55" fmla="*/ 17 h 997"/>
                    <a:gd name="T56" fmla="*/ 542 w 757"/>
                    <a:gd name="T57" fmla="*/ 0 h 997"/>
                    <a:gd name="T58" fmla="*/ 561 w 757"/>
                    <a:gd name="T59" fmla="*/ 20 h 997"/>
                    <a:gd name="T60" fmla="*/ 637 w 757"/>
                    <a:gd name="T61" fmla="*/ 140 h 997"/>
                    <a:gd name="T62" fmla="*/ 641 w 757"/>
                    <a:gd name="T63" fmla="*/ 153 h 997"/>
                    <a:gd name="T64" fmla="*/ 645 w 757"/>
                    <a:gd name="T65" fmla="*/ 190 h 997"/>
                    <a:gd name="T66" fmla="*/ 633 w 757"/>
                    <a:gd name="T67" fmla="*/ 205 h 997"/>
                    <a:gd name="T68" fmla="*/ 624 w 757"/>
                    <a:gd name="T69" fmla="*/ 200 h 997"/>
                    <a:gd name="T70" fmla="*/ 607 w 757"/>
                    <a:gd name="T71" fmla="*/ 200 h 997"/>
                    <a:gd name="T72" fmla="*/ 590 w 757"/>
                    <a:gd name="T73" fmla="*/ 270 h 997"/>
                    <a:gd name="T74" fmla="*/ 608 w 757"/>
                    <a:gd name="T75" fmla="*/ 277 h 997"/>
                    <a:gd name="T76" fmla="*/ 638 w 757"/>
                    <a:gd name="T77" fmla="*/ 331 h 997"/>
                    <a:gd name="T78" fmla="*/ 634 w 757"/>
                    <a:gd name="T79" fmla="*/ 338 h 997"/>
                    <a:gd name="T80" fmla="*/ 557 w 757"/>
                    <a:gd name="T81" fmla="*/ 395 h 997"/>
                    <a:gd name="T82" fmla="*/ 564 w 757"/>
                    <a:gd name="T83" fmla="*/ 486 h 997"/>
                    <a:gd name="T84" fmla="*/ 615 w 757"/>
                    <a:gd name="T85" fmla="*/ 471 h 997"/>
                    <a:gd name="T86" fmla="*/ 659 w 757"/>
                    <a:gd name="T87" fmla="*/ 455 h 997"/>
                    <a:gd name="T88" fmla="*/ 692 w 757"/>
                    <a:gd name="T89" fmla="*/ 476 h 997"/>
                    <a:gd name="T90" fmla="*/ 718 w 757"/>
                    <a:gd name="T91" fmla="*/ 570 h 997"/>
                    <a:gd name="T92" fmla="*/ 712 w 757"/>
                    <a:gd name="T93" fmla="*/ 634 h 997"/>
                    <a:gd name="T94" fmla="*/ 724 w 757"/>
                    <a:gd name="T95" fmla="*/ 672 h 997"/>
                    <a:gd name="T96" fmla="*/ 736 w 757"/>
                    <a:gd name="T97" fmla="*/ 715 h 997"/>
                    <a:gd name="T98" fmla="*/ 755 w 757"/>
                    <a:gd name="T99" fmla="*/ 754 h 997"/>
                    <a:gd name="T100" fmla="*/ 756 w 757"/>
                    <a:gd name="T101" fmla="*/ 782 h 997"/>
                    <a:gd name="T102" fmla="*/ 729 w 757"/>
                    <a:gd name="T103" fmla="*/ 854 h 997"/>
                    <a:gd name="T104" fmla="*/ 716 w 757"/>
                    <a:gd name="T105" fmla="*/ 904 h 997"/>
                    <a:gd name="T106" fmla="*/ 687 w 757"/>
                    <a:gd name="T107" fmla="*/ 982 h 997"/>
                    <a:gd name="T108" fmla="*/ 671 w 757"/>
                    <a:gd name="T109" fmla="*/ 997 h 997"/>
                    <a:gd name="T110" fmla="*/ 589 w 757"/>
                    <a:gd name="T111" fmla="*/ 960 h 997"/>
                    <a:gd name="T112" fmla="*/ 499 w 757"/>
                    <a:gd name="T113" fmla="*/ 957 h 997"/>
                    <a:gd name="T114" fmla="*/ 445 w 757"/>
                    <a:gd name="T115" fmla="*/ 910 h 997"/>
                    <a:gd name="T116" fmla="*/ 405 w 757"/>
                    <a:gd name="T117" fmla="*/ 890 h 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57" h="997">
                      <a:moveTo>
                        <a:pt x="398" y="893"/>
                      </a:moveTo>
                      <a:lnTo>
                        <a:pt x="394" y="894"/>
                      </a:lnTo>
                      <a:lnTo>
                        <a:pt x="392" y="894"/>
                      </a:lnTo>
                      <a:lnTo>
                        <a:pt x="386" y="888"/>
                      </a:lnTo>
                      <a:lnTo>
                        <a:pt x="380" y="881"/>
                      </a:lnTo>
                      <a:lnTo>
                        <a:pt x="374" y="871"/>
                      </a:lnTo>
                      <a:lnTo>
                        <a:pt x="373" y="866"/>
                      </a:lnTo>
                      <a:lnTo>
                        <a:pt x="372" y="861"/>
                      </a:lnTo>
                      <a:lnTo>
                        <a:pt x="372" y="859"/>
                      </a:lnTo>
                      <a:lnTo>
                        <a:pt x="373" y="856"/>
                      </a:lnTo>
                      <a:lnTo>
                        <a:pt x="374" y="854"/>
                      </a:lnTo>
                      <a:lnTo>
                        <a:pt x="379" y="846"/>
                      </a:lnTo>
                      <a:lnTo>
                        <a:pt x="389" y="833"/>
                      </a:lnTo>
                      <a:lnTo>
                        <a:pt x="399" y="818"/>
                      </a:lnTo>
                      <a:lnTo>
                        <a:pt x="405" y="804"/>
                      </a:lnTo>
                      <a:lnTo>
                        <a:pt x="405" y="798"/>
                      </a:lnTo>
                      <a:lnTo>
                        <a:pt x="405" y="793"/>
                      </a:lnTo>
                      <a:lnTo>
                        <a:pt x="400" y="790"/>
                      </a:lnTo>
                      <a:lnTo>
                        <a:pt x="391" y="771"/>
                      </a:lnTo>
                      <a:lnTo>
                        <a:pt x="377" y="738"/>
                      </a:lnTo>
                      <a:lnTo>
                        <a:pt x="342" y="697"/>
                      </a:lnTo>
                      <a:lnTo>
                        <a:pt x="311" y="671"/>
                      </a:lnTo>
                      <a:lnTo>
                        <a:pt x="280" y="660"/>
                      </a:lnTo>
                      <a:lnTo>
                        <a:pt x="272" y="659"/>
                      </a:lnTo>
                      <a:lnTo>
                        <a:pt x="264" y="659"/>
                      </a:lnTo>
                      <a:lnTo>
                        <a:pt x="259" y="662"/>
                      </a:lnTo>
                      <a:lnTo>
                        <a:pt x="255" y="665"/>
                      </a:lnTo>
                      <a:lnTo>
                        <a:pt x="251" y="668"/>
                      </a:lnTo>
                      <a:lnTo>
                        <a:pt x="249" y="670"/>
                      </a:lnTo>
                      <a:lnTo>
                        <a:pt x="246" y="672"/>
                      </a:lnTo>
                      <a:lnTo>
                        <a:pt x="233" y="679"/>
                      </a:lnTo>
                      <a:lnTo>
                        <a:pt x="215" y="688"/>
                      </a:lnTo>
                      <a:lnTo>
                        <a:pt x="198" y="696"/>
                      </a:lnTo>
                      <a:lnTo>
                        <a:pt x="180" y="703"/>
                      </a:lnTo>
                      <a:lnTo>
                        <a:pt x="167" y="706"/>
                      </a:lnTo>
                      <a:lnTo>
                        <a:pt x="139" y="709"/>
                      </a:lnTo>
                      <a:lnTo>
                        <a:pt x="112" y="710"/>
                      </a:lnTo>
                      <a:lnTo>
                        <a:pt x="77" y="712"/>
                      </a:lnTo>
                      <a:lnTo>
                        <a:pt x="97" y="641"/>
                      </a:lnTo>
                      <a:lnTo>
                        <a:pt x="108" y="632"/>
                      </a:lnTo>
                      <a:lnTo>
                        <a:pt x="115" y="627"/>
                      </a:lnTo>
                      <a:lnTo>
                        <a:pt x="119" y="624"/>
                      </a:lnTo>
                      <a:lnTo>
                        <a:pt x="124" y="605"/>
                      </a:lnTo>
                      <a:lnTo>
                        <a:pt x="128" y="586"/>
                      </a:lnTo>
                      <a:lnTo>
                        <a:pt x="130" y="569"/>
                      </a:lnTo>
                      <a:lnTo>
                        <a:pt x="126" y="568"/>
                      </a:lnTo>
                      <a:lnTo>
                        <a:pt x="116" y="568"/>
                      </a:lnTo>
                      <a:lnTo>
                        <a:pt x="102" y="567"/>
                      </a:lnTo>
                      <a:lnTo>
                        <a:pt x="85" y="560"/>
                      </a:lnTo>
                      <a:lnTo>
                        <a:pt x="73" y="553"/>
                      </a:lnTo>
                      <a:lnTo>
                        <a:pt x="58" y="542"/>
                      </a:lnTo>
                      <a:lnTo>
                        <a:pt x="51" y="536"/>
                      </a:lnTo>
                      <a:lnTo>
                        <a:pt x="42" y="529"/>
                      </a:lnTo>
                      <a:lnTo>
                        <a:pt x="34" y="517"/>
                      </a:lnTo>
                      <a:lnTo>
                        <a:pt x="25" y="506"/>
                      </a:lnTo>
                      <a:lnTo>
                        <a:pt x="16" y="489"/>
                      </a:lnTo>
                      <a:lnTo>
                        <a:pt x="11" y="479"/>
                      </a:lnTo>
                      <a:lnTo>
                        <a:pt x="4" y="461"/>
                      </a:lnTo>
                      <a:lnTo>
                        <a:pt x="2" y="450"/>
                      </a:lnTo>
                      <a:lnTo>
                        <a:pt x="0" y="437"/>
                      </a:lnTo>
                      <a:lnTo>
                        <a:pt x="2" y="427"/>
                      </a:lnTo>
                      <a:lnTo>
                        <a:pt x="4" y="416"/>
                      </a:lnTo>
                      <a:lnTo>
                        <a:pt x="5" y="410"/>
                      </a:lnTo>
                      <a:lnTo>
                        <a:pt x="7" y="403"/>
                      </a:lnTo>
                      <a:lnTo>
                        <a:pt x="10" y="387"/>
                      </a:lnTo>
                      <a:lnTo>
                        <a:pt x="13" y="370"/>
                      </a:lnTo>
                      <a:lnTo>
                        <a:pt x="17" y="357"/>
                      </a:lnTo>
                      <a:lnTo>
                        <a:pt x="29" y="347"/>
                      </a:lnTo>
                      <a:lnTo>
                        <a:pt x="49" y="332"/>
                      </a:lnTo>
                      <a:lnTo>
                        <a:pt x="75" y="313"/>
                      </a:lnTo>
                      <a:lnTo>
                        <a:pt x="90" y="308"/>
                      </a:lnTo>
                      <a:lnTo>
                        <a:pt x="98" y="299"/>
                      </a:lnTo>
                      <a:lnTo>
                        <a:pt x="112" y="291"/>
                      </a:lnTo>
                      <a:lnTo>
                        <a:pt x="129" y="285"/>
                      </a:lnTo>
                      <a:lnTo>
                        <a:pt x="144" y="281"/>
                      </a:lnTo>
                      <a:lnTo>
                        <a:pt x="152" y="280"/>
                      </a:lnTo>
                      <a:lnTo>
                        <a:pt x="154" y="280"/>
                      </a:lnTo>
                      <a:lnTo>
                        <a:pt x="162" y="282"/>
                      </a:lnTo>
                      <a:lnTo>
                        <a:pt x="170" y="285"/>
                      </a:lnTo>
                      <a:lnTo>
                        <a:pt x="178" y="288"/>
                      </a:lnTo>
                      <a:lnTo>
                        <a:pt x="182" y="292"/>
                      </a:lnTo>
                      <a:lnTo>
                        <a:pt x="188" y="297"/>
                      </a:lnTo>
                      <a:lnTo>
                        <a:pt x="195" y="299"/>
                      </a:lnTo>
                      <a:lnTo>
                        <a:pt x="204" y="296"/>
                      </a:lnTo>
                      <a:lnTo>
                        <a:pt x="212" y="293"/>
                      </a:lnTo>
                      <a:lnTo>
                        <a:pt x="218" y="289"/>
                      </a:lnTo>
                      <a:lnTo>
                        <a:pt x="219" y="287"/>
                      </a:lnTo>
                      <a:lnTo>
                        <a:pt x="216" y="280"/>
                      </a:lnTo>
                      <a:lnTo>
                        <a:pt x="218" y="260"/>
                      </a:lnTo>
                      <a:lnTo>
                        <a:pt x="233" y="228"/>
                      </a:lnTo>
                      <a:lnTo>
                        <a:pt x="250" y="202"/>
                      </a:lnTo>
                      <a:lnTo>
                        <a:pt x="264" y="189"/>
                      </a:lnTo>
                      <a:lnTo>
                        <a:pt x="280" y="184"/>
                      </a:lnTo>
                      <a:lnTo>
                        <a:pt x="318" y="174"/>
                      </a:lnTo>
                      <a:lnTo>
                        <a:pt x="359" y="162"/>
                      </a:lnTo>
                      <a:lnTo>
                        <a:pt x="388" y="152"/>
                      </a:lnTo>
                      <a:lnTo>
                        <a:pt x="396" y="148"/>
                      </a:lnTo>
                      <a:lnTo>
                        <a:pt x="400" y="146"/>
                      </a:lnTo>
                      <a:lnTo>
                        <a:pt x="401" y="139"/>
                      </a:lnTo>
                      <a:lnTo>
                        <a:pt x="409" y="129"/>
                      </a:lnTo>
                      <a:lnTo>
                        <a:pt x="424" y="117"/>
                      </a:lnTo>
                      <a:lnTo>
                        <a:pt x="439" y="110"/>
                      </a:lnTo>
                      <a:lnTo>
                        <a:pt x="453" y="105"/>
                      </a:lnTo>
                      <a:lnTo>
                        <a:pt x="469" y="97"/>
                      </a:lnTo>
                      <a:lnTo>
                        <a:pt x="486" y="87"/>
                      </a:lnTo>
                      <a:lnTo>
                        <a:pt x="499" y="80"/>
                      </a:lnTo>
                      <a:lnTo>
                        <a:pt x="509" y="68"/>
                      </a:lnTo>
                      <a:lnTo>
                        <a:pt x="517" y="53"/>
                      </a:lnTo>
                      <a:lnTo>
                        <a:pt x="523" y="38"/>
                      </a:lnTo>
                      <a:lnTo>
                        <a:pt x="522" y="31"/>
                      </a:lnTo>
                      <a:lnTo>
                        <a:pt x="521" y="24"/>
                      </a:lnTo>
                      <a:lnTo>
                        <a:pt x="520" y="17"/>
                      </a:lnTo>
                      <a:lnTo>
                        <a:pt x="520" y="11"/>
                      </a:lnTo>
                      <a:lnTo>
                        <a:pt x="525" y="6"/>
                      </a:lnTo>
                      <a:lnTo>
                        <a:pt x="531" y="2"/>
                      </a:lnTo>
                      <a:lnTo>
                        <a:pt x="542" y="0"/>
                      </a:lnTo>
                      <a:lnTo>
                        <a:pt x="549" y="2"/>
                      </a:lnTo>
                      <a:lnTo>
                        <a:pt x="554" y="5"/>
                      </a:lnTo>
                      <a:lnTo>
                        <a:pt x="555" y="6"/>
                      </a:lnTo>
                      <a:lnTo>
                        <a:pt x="561" y="20"/>
                      </a:lnTo>
                      <a:lnTo>
                        <a:pt x="581" y="57"/>
                      </a:lnTo>
                      <a:lnTo>
                        <a:pt x="616" y="117"/>
                      </a:lnTo>
                      <a:lnTo>
                        <a:pt x="641" y="125"/>
                      </a:lnTo>
                      <a:lnTo>
                        <a:pt x="637" y="140"/>
                      </a:lnTo>
                      <a:lnTo>
                        <a:pt x="637" y="142"/>
                      </a:lnTo>
                      <a:lnTo>
                        <a:pt x="637" y="144"/>
                      </a:lnTo>
                      <a:lnTo>
                        <a:pt x="638" y="147"/>
                      </a:lnTo>
                      <a:lnTo>
                        <a:pt x="641" y="153"/>
                      </a:lnTo>
                      <a:lnTo>
                        <a:pt x="646" y="162"/>
                      </a:lnTo>
                      <a:lnTo>
                        <a:pt x="650" y="170"/>
                      </a:lnTo>
                      <a:lnTo>
                        <a:pt x="649" y="182"/>
                      </a:lnTo>
                      <a:lnTo>
                        <a:pt x="645" y="190"/>
                      </a:lnTo>
                      <a:lnTo>
                        <a:pt x="642" y="199"/>
                      </a:lnTo>
                      <a:lnTo>
                        <a:pt x="639" y="201"/>
                      </a:lnTo>
                      <a:lnTo>
                        <a:pt x="636" y="203"/>
                      </a:lnTo>
                      <a:lnTo>
                        <a:pt x="633" y="205"/>
                      </a:lnTo>
                      <a:lnTo>
                        <a:pt x="630" y="205"/>
                      </a:lnTo>
                      <a:lnTo>
                        <a:pt x="628" y="204"/>
                      </a:lnTo>
                      <a:lnTo>
                        <a:pt x="627" y="203"/>
                      </a:lnTo>
                      <a:lnTo>
                        <a:pt x="624" y="200"/>
                      </a:lnTo>
                      <a:lnTo>
                        <a:pt x="620" y="197"/>
                      </a:lnTo>
                      <a:lnTo>
                        <a:pt x="616" y="195"/>
                      </a:lnTo>
                      <a:lnTo>
                        <a:pt x="613" y="196"/>
                      </a:lnTo>
                      <a:lnTo>
                        <a:pt x="607" y="200"/>
                      </a:lnTo>
                      <a:lnTo>
                        <a:pt x="602" y="206"/>
                      </a:lnTo>
                      <a:lnTo>
                        <a:pt x="596" y="229"/>
                      </a:lnTo>
                      <a:lnTo>
                        <a:pt x="593" y="250"/>
                      </a:lnTo>
                      <a:lnTo>
                        <a:pt x="590" y="270"/>
                      </a:lnTo>
                      <a:lnTo>
                        <a:pt x="592" y="271"/>
                      </a:lnTo>
                      <a:lnTo>
                        <a:pt x="595" y="272"/>
                      </a:lnTo>
                      <a:lnTo>
                        <a:pt x="601" y="274"/>
                      </a:lnTo>
                      <a:lnTo>
                        <a:pt x="608" y="277"/>
                      </a:lnTo>
                      <a:lnTo>
                        <a:pt x="618" y="290"/>
                      </a:lnTo>
                      <a:lnTo>
                        <a:pt x="628" y="308"/>
                      </a:lnTo>
                      <a:lnTo>
                        <a:pt x="636" y="324"/>
                      </a:lnTo>
                      <a:lnTo>
                        <a:pt x="638" y="331"/>
                      </a:lnTo>
                      <a:lnTo>
                        <a:pt x="637" y="334"/>
                      </a:lnTo>
                      <a:lnTo>
                        <a:pt x="637" y="336"/>
                      </a:lnTo>
                      <a:lnTo>
                        <a:pt x="636" y="337"/>
                      </a:lnTo>
                      <a:lnTo>
                        <a:pt x="634" y="338"/>
                      </a:lnTo>
                      <a:lnTo>
                        <a:pt x="625" y="341"/>
                      </a:lnTo>
                      <a:lnTo>
                        <a:pt x="604" y="351"/>
                      </a:lnTo>
                      <a:lnTo>
                        <a:pt x="585" y="362"/>
                      </a:lnTo>
                      <a:lnTo>
                        <a:pt x="557" y="395"/>
                      </a:lnTo>
                      <a:lnTo>
                        <a:pt x="552" y="433"/>
                      </a:lnTo>
                      <a:lnTo>
                        <a:pt x="548" y="471"/>
                      </a:lnTo>
                      <a:lnTo>
                        <a:pt x="560" y="485"/>
                      </a:lnTo>
                      <a:lnTo>
                        <a:pt x="564" y="486"/>
                      </a:lnTo>
                      <a:lnTo>
                        <a:pt x="573" y="485"/>
                      </a:lnTo>
                      <a:lnTo>
                        <a:pt x="583" y="483"/>
                      </a:lnTo>
                      <a:lnTo>
                        <a:pt x="599" y="478"/>
                      </a:lnTo>
                      <a:lnTo>
                        <a:pt x="615" y="471"/>
                      </a:lnTo>
                      <a:lnTo>
                        <a:pt x="631" y="464"/>
                      </a:lnTo>
                      <a:lnTo>
                        <a:pt x="642" y="459"/>
                      </a:lnTo>
                      <a:lnTo>
                        <a:pt x="650" y="457"/>
                      </a:lnTo>
                      <a:lnTo>
                        <a:pt x="659" y="455"/>
                      </a:lnTo>
                      <a:lnTo>
                        <a:pt x="665" y="456"/>
                      </a:lnTo>
                      <a:lnTo>
                        <a:pt x="671" y="457"/>
                      </a:lnTo>
                      <a:lnTo>
                        <a:pt x="682" y="466"/>
                      </a:lnTo>
                      <a:lnTo>
                        <a:pt x="692" y="476"/>
                      </a:lnTo>
                      <a:lnTo>
                        <a:pt x="701" y="486"/>
                      </a:lnTo>
                      <a:lnTo>
                        <a:pt x="705" y="492"/>
                      </a:lnTo>
                      <a:lnTo>
                        <a:pt x="715" y="526"/>
                      </a:lnTo>
                      <a:lnTo>
                        <a:pt x="718" y="570"/>
                      </a:lnTo>
                      <a:lnTo>
                        <a:pt x="720" y="613"/>
                      </a:lnTo>
                      <a:lnTo>
                        <a:pt x="714" y="627"/>
                      </a:lnTo>
                      <a:lnTo>
                        <a:pt x="712" y="630"/>
                      </a:lnTo>
                      <a:lnTo>
                        <a:pt x="712" y="634"/>
                      </a:lnTo>
                      <a:lnTo>
                        <a:pt x="713" y="642"/>
                      </a:lnTo>
                      <a:lnTo>
                        <a:pt x="716" y="653"/>
                      </a:lnTo>
                      <a:lnTo>
                        <a:pt x="719" y="663"/>
                      </a:lnTo>
                      <a:lnTo>
                        <a:pt x="724" y="672"/>
                      </a:lnTo>
                      <a:lnTo>
                        <a:pt x="731" y="682"/>
                      </a:lnTo>
                      <a:lnTo>
                        <a:pt x="732" y="684"/>
                      </a:lnTo>
                      <a:lnTo>
                        <a:pt x="733" y="691"/>
                      </a:lnTo>
                      <a:lnTo>
                        <a:pt x="736" y="715"/>
                      </a:lnTo>
                      <a:lnTo>
                        <a:pt x="742" y="736"/>
                      </a:lnTo>
                      <a:lnTo>
                        <a:pt x="748" y="751"/>
                      </a:lnTo>
                      <a:lnTo>
                        <a:pt x="752" y="753"/>
                      </a:lnTo>
                      <a:lnTo>
                        <a:pt x="755" y="754"/>
                      </a:lnTo>
                      <a:lnTo>
                        <a:pt x="757" y="756"/>
                      </a:lnTo>
                      <a:lnTo>
                        <a:pt x="757" y="759"/>
                      </a:lnTo>
                      <a:lnTo>
                        <a:pt x="757" y="770"/>
                      </a:lnTo>
                      <a:lnTo>
                        <a:pt x="756" y="782"/>
                      </a:lnTo>
                      <a:lnTo>
                        <a:pt x="752" y="807"/>
                      </a:lnTo>
                      <a:lnTo>
                        <a:pt x="748" y="824"/>
                      </a:lnTo>
                      <a:lnTo>
                        <a:pt x="738" y="845"/>
                      </a:lnTo>
                      <a:lnTo>
                        <a:pt x="729" y="854"/>
                      </a:lnTo>
                      <a:lnTo>
                        <a:pt x="722" y="863"/>
                      </a:lnTo>
                      <a:lnTo>
                        <a:pt x="720" y="871"/>
                      </a:lnTo>
                      <a:lnTo>
                        <a:pt x="718" y="887"/>
                      </a:lnTo>
                      <a:lnTo>
                        <a:pt x="716" y="904"/>
                      </a:lnTo>
                      <a:lnTo>
                        <a:pt x="713" y="920"/>
                      </a:lnTo>
                      <a:lnTo>
                        <a:pt x="705" y="941"/>
                      </a:lnTo>
                      <a:lnTo>
                        <a:pt x="696" y="962"/>
                      </a:lnTo>
                      <a:lnTo>
                        <a:pt x="687" y="982"/>
                      </a:lnTo>
                      <a:lnTo>
                        <a:pt x="683" y="988"/>
                      </a:lnTo>
                      <a:lnTo>
                        <a:pt x="679" y="992"/>
                      </a:lnTo>
                      <a:lnTo>
                        <a:pt x="675" y="995"/>
                      </a:lnTo>
                      <a:lnTo>
                        <a:pt x="671" y="997"/>
                      </a:lnTo>
                      <a:lnTo>
                        <a:pt x="648" y="991"/>
                      </a:lnTo>
                      <a:lnTo>
                        <a:pt x="625" y="980"/>
                      </a:lnTo>
                      <a:lnTo>
                        <a:pt x="602" y="968"/>
                      </a:lnTo>
                      <a:lnTo>
                        <a:pt x="589" y="960"/>
                      </a:lnTo>
                      <a:lnTo>
                        <a:pt x="566" y="954"/>
                      </a:lnTo>
                      <a:lnTo>
                        <a:pt x="545" y="955"/>
                      </a:lnTo>
                      <a:lnTo>
                        <a:pt x="517" y="956"/>
                      </a:lnTo>
                      <a:lnTo>
                        <a:pt x="499" y="957"/>
                      </a:lnTo>
                      <a:lnTo>
                        <a:pt x="488" y="953"/>
                      </a:lnTo>
                      <a:lnTo>
                        <a:pt x="483" y="948"/>
                      </a:lnTo>
                      <a:lnTo>
                        <a:pt x="466" y="928"/>
                      </a:lnTo>
                      <a:lnTo>
                        <a:pt x="445" y="910"/>
                      </a:lnTo>
                      <a:lnTo>
                        <a:pt x="423" y="891"/>
                      </a:lnTo>
                      <a:lnTo>
                        <a:pt x="416" y="889"/>
                      </a:lnTo>
                      <a:lnTo>
                        <a:pt x="410" y="890"/>
                      </a:lnTo>
                      <a:lnTo>
                        <a:pt x="405" y="890"/>
                      </a:lnTo>
                      <a:lnTo>
                        <a:pt x="401" y="891"/>
                      </a:lnTo>
                      <a:lnTo>
                        <a:pt x="399" y="892"/>
                      </a:lnTo>
                      <a:lnTo>
                        <a:pt x="398" y="8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70" name="Freeform 30"/>
                <p:cNvSpPr>
                  <a:spLocks noChangeAspect="1"/>
                </p:cNvSpPr>
                <p:nvPr/>
              </p:nvSpPr>
              <p:spPr bwMode="gray">
                <a:xfrm>
                  <a:off x="1498" y="2274"/>
                  <a:ext cx="757" cy="997"/>
                </a:xfrm>
                <a:custGeom>
                  <a:avLst/>
                  <a:gdLst>
                    <a:gd name="T0" fmla="*/ 386 w 757"/>
                    <a:gd name="T1" fmla="*/ 888 h 997"/>
                    <a:gd name="T2" fmla="*/ 372 w 757"/>
                    <a:gd name="T3" fmla="*/ 861 h 997"/>
                    <a:gd name="T4" fmla="*/ 379 w 757"/>
                    <a:gd name="T5" fmla="*/ 846 h 997"/>
                    <a:gd name="T6" fmla="*/ 405 w 757"/>
                    <a:gd name="T7" fmla="*/ 798 h 997"/>
                    <a:gd name="T8" fmla="*/ 377 w 757"/>
                    <a:gd name="T9" fmla="*/ 738 h 997"/>
                    <a:gd name="T10" fmla="*/ 272 w 757"/>
                    <a:gd name="T11" fmla="*/ 659 h 997"/>
                    <a:gd name="T12" fmla="*/ 251 w 757"/>
                    <a:gd name="T13" fmla="*/ 668 h 997"/>
                    <a:gd name="T14" fmla="*/ 215 w 757"/>
                    <a:gd name="T15" fmla="*/ 688 h 997"/>
                    <a:gd name="T16" fmla="*/ 139 w 757"/>
                    <a:gd name="T17" fmla="*/ 709 h 997"/>
                    <a:gd name="T18" fmla="*/ 108 w 757"/>
                    <a:gd name="T19" fmla="*/ 632 h 997"/>
                    <a:gd name="T20" fmla="*/ 128 w 757"/>
                    <a:gd name="T21" fmla="*/ 586 h 997"/>
                    <a:gd name="T22" fmla="*/ 102 w 757"/>
                    <a:gd name="T23" fmla="*/ 567 h 997"/>
                    <a:gd name="T24" fmla="*/ 51 w 757"/>
                    <a:gd name="T25" fmla="*/ 536 h 997"/>
                    <a:gd name="T26" fmla="*/ 16 w 757"/>
                    <a:gd name="T27" fmla="*/ 489 h 997"/>
                    <a:gd name="T28" fmla="*/ 0 w 757"/>
                    <a:gd name="T29" fmla="*/ 437 h 997"/>
                    <a:gd name="T30" fmla="*/ 7 w 757"/>
                    <a:gd name="T31" fmla="*/ 403 h 997"/>
                    <a:gd name="T32" fmla="*/ 29 w 757"/>
                    <a:gd name="T33" fmla="*/ 347 h 997"/>
                    <a:gd name="T34" fmla="*/ 98 w 757"/>
                    <a:gd name="T35" fmla="*/ 299 h 997"/>
                    <a:gd name="T36" fmla="*/ 152 w 757"/>
                    <a:gd name="T37" fmla="*/ 280 h 997"/>
                    <a:gd name="T38" fmla="*/ 178 w 757"/>
                    <a:gd name="T39" fmla="*/ 288 h 997"/>
                    <a:gd name="T40" fmla="*/ 204 w 757"/>
                    <a:gd name="T41" fmla="*/ 296 h 997"/>
                    <a:gd name="T42" fmla="*/ 216 w 757"/>
                    <a:gd name="T43" fmla="*/ 280 h 997"/>
                    <a:gd name="T44" fmla="*/ 264 w 757"/>
                    <a:gd name="T45" fmla="*/ 189 h 997"/>
                    <a:gd name="T46" fmla="*/ 388 w 757"/>
                    <a:gd name="T47" fmla="*/ 152 h 997"/>
                    <a:gd name="T48" fmla="*/ 409 w 757"/>
                    <a:gd name="T49" fmla="*/ 129 h 997"/>
                    <a:gd name="T50" fmla="*/ 469 w 757"/>
                    <a:gd name="T51" fmla="*/ 97 h 997"/>
                    <a:gd name="T52" fmla="*/ 517 w 757"/>
                    <a:gd name="T53" fmla="*/ 53 h 997"/>
                    <a:gd name="T54" fmla="*/ 520 w 757"/>
                    <a:gd name="T55" fmla="*/ 17 h 997"/>
                    <a:gd name="T56" fmla="*/ 542 w 757"/>
                    <a:gd name="T57" fmla="*/ 0 h 997"/>
                    <a:gd name="T58" fmla="*/ 561 w 757"/>
                    <a:gd name="T59" fmla="*/ 20 h 997"/>
                    <a:gd name="T60" fmla="*/ 637 w 757"/>
                    <a:gd name="T61" fmla="*/ 140 h 997"/>
                    <a:gd name="T62" fmla="*/ 641 w 757"/>
                    <a:gd name="T63" fmla="*/ 153 h 997"/>
                    <a:gd name="T64" fmla="*/ 645 w 757"/>
                    <a:gd name="T65" fmla="*/ 190 h 997"/>
                    <a:gd name="T66" fmla="*/ 633 w 757"/>
                    <a:gd name="T67" fmla="*/ 205 h 997"/>
                    <a:gd name="T68" fmla="*/ 624 w 757"/>
                    <a:gd name="T69" fmla="*/ 200 h 997"/>
                    <a:gd name="T70" fmla="*/ 607 w 757"/>
                    <a:gd name="T71" fmla="*/ 200 h 997"/>
                    <a:gd name="T72" fmla="*/ 590 w 757"/>
                    <a:gd name="T73" fmla="*/ 270 h 997"/>
                    <a:gd name="T74" fmla="*/ 608 w 757"/>
                    <a:gd name="T75" fmla="*/ 277 h 997"/>
                    <a:gd name="T76" fmla="*/ 638 w 757"/>
                    <a:gd name="T77" fmla="*/ 331 h 997"/>
                    <a:gd name="T78" fmla="*/ 634 w 757"/>
                    <a:gd name="T79" fmla="*/ 338 h 997"/>
                    <a:gd name="T80" fmla="*/ 557 w 757"/>
                    <a:gd name="T81" fmla="*/ 395 h 997"/>
                    <a:gd name="T82" fmla="*/ 564 w 757"/>
                    <a:gd name="T83" fmla="*/ 486 h 997"/>
                    <a:gd name="T84" fmla="*/ 615 w 757"/>
                    <a:gd name="T85" fmla="*/ 471 h 997"/>
                    <a:gd name="T86" fmla="*/ 659 w 757"/>
                    <a:gd name="T87" fmla="*/ 455 h 997"/>
                    <a:gd name="T88" fmla="*/ 692 w 757"/>
                    <a:gd name="T89" fmla="*/ 476 h 997"/>
                    <a:gd name="T90" fmla="*/ 718 w 757"/>
                    <a:gd name="T91" fmla="*/ 570 h 997"/>
                    <a:gd name="T92" fmla="*/ 712 w 757"/>
                    <a:gd name="T93" fmla="*/ 634 h 997"/>
                    <a:gd name="T94" fmla="*/ 724 w 757"/>
                    <a:gd name="T95" fmla="*/ 672 h 997"/>
                    <a:gd name="T96" fmla="*/ 736 w 757"/>
                    <a:gd name="T97" fmla="*/ 715 h 997"/>
                    <a:gd name="T98" fmla="*/ 755 w 757"/>
                    <a:gd name="T99" fmla="*/ 754 h 997"/>
                    <a:gd name="T100" fmla="*/ 756 w 757"/>
                    <a:gd name="T101" fmla="*/ 782 h 997"/>
                    <a:gd name="T102" fmla="*/ 729 w 757"/>
                    <a:gd name="T103" fmla="*/ 854 h 997"/>
                    <a:gd name="T104" fmla="*/ 716 w 757"/>
                    <a:gd name="T105" fmla="*/ 904 h 997"/>
                    <a:gd name="T106" fmla="*/ 687 w 757"/>
                    <a:gd name="T107" fmla="*/ 982 h 997"/>
                    <a:gd name="T108" fmla="*/ 671 w 757"/>
                    <a:gd name="T109" fmla="*/ 997 h 997"/>
                    <a:gd name="T110" fmla="*/ 589 w 757"/>
                    <a:gd name="T111" fmla="*/ 960 h 997"/>
                    <a:gd name="T112" fmla="*/ 499 w 757"/>
                    <a:gd name="T113" fmla="*/ 957 h 997"/>
                    <a:gd name="T114" fmla="*/ 445 w 757"/>
                    <a:gd name="T115" fmla="*/ 910 h 997"/>
                    <a:gd name="T116" fmla="*/ 405 w 757"/>
                    <a:gd name="T117" fmla="*/ 890 h 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57" h="997">
                      <a:moveTo>
                        <a:pt x="398" y="893"/>
                      </a:moveTo>
                      <a:lnTo>
                        <a:pt x="394" y="894"/>
                      </a:lnTo>
                      <a:lnTo>
                        <a:pt x="392" y="894"/>
                      </a:lnTo>
                      <a:lnTo>
                        <a:pt x="386" y="888"/>
                      </a:lnTo>
                      <a:lnTo>
                        <a:pt x="380" y="881"/>
                      </a:lnTo>
                      <a:lnTo>
                        <a:pt x="374" y="871"/>
                      </a:lnTo>
                      <a:lnTo>
                        <a:pt x="373" y="866"/>
                      </a:lnTo>
                      <a:lnTo>
                        <a:pt x="372" y="861"/>
                      </a:lnTo>
                      <a:lnTo>
                        <a:pt x="372" y="859"/>
                      </a:lnTo>
                      <a:lnTo>
                        <a:pt x="373" y="856"/>
                      </a:lnTo>
                      <a:lnTo>
                        <a:pt x="374" y="854"/>
                      </a:lnTo>
                      <a:lnTo>
                        <a:pt x="379" y="846"/>
                      </a:lnTo>
                      <a:lnTo>
                        <a:pt x="389" y="833"/>
                      </a:lnTo>
                      <a:lnTo>
                        <a:pt x="399" y="818"/>
                      </a:lnTo>
                      <a:lnTo>
                        <a:pt x="405" y="804"/>
                      </a:lnTo>
                      <a:lnTo>
                        <a:pt x="405" y="798"/>
                      </a:lnTo>
                      <a:lnTo>
                        <a:pt x="405" y="793"/>
                      </a:lnTo>
                      <a:lnTo>
                        <a:pt x="400" y="790"/>
                      </a:lnTo>
                      <a:lnTo>
                        <a:pt x="391" y="771"/>
                      </a:lnTo>
                      <a:lnTo>
                        <a:pt x="377" y="738"/>
                      </a:lnTo>
                      <a:lnTo>
                        <a:pt x="342" y="697"/>
                      </a:lnTo>
                      <a:lnTo>
                        <a:pt x="311" y="671"/>
                      </a:lnTo>
                      <a:lnTo>
                        <a:pt x="280" y="660"/>
                      </a:lnTo>
                      <a:lnTo>
                        <a:pt x="272" y="659"/>
                      </a:lnTo>
                      <a:lnTo>
                        <a:pt x="264" y="659"/>
                      </a:lnTo>
                      <a:lnTo>
                        <a:pt x="259" y="662"/>
                      </a:lnTo>
                      <a:lnTo>
                        <a:pt x="255" y="665"/>
                      </a:lnTo>
                      <a:lnTo>
                        <a:pt x="251" y="668"/>
                      </a:lnTo>
                      <a:lnTo>
                        <a:pt x="249" y="670"/>
                      </a:lnTo>
                      <a:lnTo>
                        <a:pt x="246" y="672"/>
                      </a:lnTo>
                      <a:lnTo>
                        <a:pt x="233" y="679"/>
                      </a:lnTo>
                      <a:lnTo>
                        <a:pt x="215" y="688"/>
                      </a:lnTo>
                      <a:lnTo>
                        <a:pt x="198" y="696"/>
                      </a:lnTo>
                      <a:lnTo>
                        <a:pt x="180" y="703"/>
                      </a:lnTo>
                      <a:lnTo>
                        <a:pt x="167" y="706"/>
                      </a:lnTo>
                      <a:lnTo>
                        <a:pt x="139" y="709"/>
                      </a:lnTo>
                      <a:lnTo>
                        <a:pt x="112" y="710"/>
                      </a:lnTo>
                      <a:lnTo>
                        <a:pt x="77" y="712"/>
                      </a:lnTo>
                      <a:lnTo>
                        <a:pt x="97" y="641"/>
                      </a:lnTo>
                      <a:lnTo>
                        <a:pt x="108" y="632"/>
                      </a:lnTo>
                      <a:lnTo>
                        <a:pt x="115" y="627"/>
                      </a:lnTo>
                      <a:lnTo>
                        <a:pt x="119" y="624"/>
                      </a:lnTo>
                      <a:lnTo>
                        <a:pt x="124" y="605"/>
                      </a:lnTo>
                      <a:lnTo>
                        <a:pt x="128" y="586"/>
                      </a:lnTo>
                      <a:lnTo>
                        <a:pt x="130" y="569"/>
                      </a:lnTo>
                      <a:lnTo>
                        <a:pt x="126" y="568"/>
                      </a:lnTo>
                      <a:lnTo>
                        <a:pt x="116" y="568"/>
                      </a:lnTo>
                      <a:lnTo>
                        <a:pt x="102" y="567"/>
                      </a:lnTo>
                      <a:lnTo>
                        <a:pt x="85" y="560"/>
                      </a:lnTo>
                      <a:lnTo>
                        <a:pt x="73" y="553"/>
                      </a:lnTo>
                      <a:lnTo>
                        <a:pt x="58" y="542"/>
                      </a:lnTo>
                      <a:lnTo>
                        <a:pt x="51" y="536"/>
                      </a:lnTo>
                      <a:lnTo>
                        <a:pt x="42" y="529"/>
                      </a:lnTo>
                      <a:lnTo>
                        <a:pt x="34" y="517"/>
                      </a:lnTo>
                      <a:lnTo>
                        <a:pt x="25" y="506"/>
                      </a:lnTo>
                      <a:lnTo>
                        <a:pt x="16" y="489"/>
                      </a:lnTo>
                      <a:lnTo>
                        <a:pt x="11" y="479"/>
                      </a:lnTo>
                      <a:lnTo>
                        <a:pt x="4" y="461"/>
                      </a:lnTo>
                      <a:lnTo>
                        <a:pt x="2" y="450"/>
                      </a:lnTo>
                      <a:lnTo>
                        <a:pt x="0" y="437"/>
                      </a:lnTo>
                      <a:lnTo>
                        <a:pt x="2" y="427"/>
                      </a:lnTo>
                      <a:lnTo>
                        <a:pt x="4" y="416"/>
                      </a:lnTo>
                      <a:lnTo>
                        <a:pt x="5" y="410"/>
                      </a:lnTo>
                      <a:lnTo>
                        <a:pt x="7" y="403"/>
                      </a:lnTo>
                      <a:lnTo>
                        <a:pt x="10" y="387"/>
                      </a:lnTo>
                      <a:lnTo>
                        <a:pt x="13" y="370"/>
                      </a:lnTo>
                      <a:lnTo>
                        <a:pt x="17" y="357"/>
                      </a:lnTo>
                      <a:lnTo>
                        <a:pt x="29" y="347"/>
                      </a:lnTo>
                      <a:lnTo>
                        <a:pt x="49" y="332"/>
                      </a:lnTo>
                      <a:lnTo>
                        <a:pt x="75" y="313"/>
                      </a:lnTo>
                      <a:lnTo>
                        <a:pt x="90" y="308"/>
                      </a:lnTo>
                      <a:lnTo>
                        <a:pt x="98" y="299"/>
                      </a:lnTo>
                      <a:lnTo>
                        <a:pt x="112" y="291"/>
                      </a:lnTo>
                      <a:lnTo>
                        <a:pt x="129" y="285"/>
                      </a:lnTo>
                      <a:lnTo>
                        <a:pt x="144" y="281"/>
                      </a:lnTo>
                      <a:lnTo>
                        <a:pt x="152" y="280"/>
                      </a:lnTo>
                      <a:lnTo>
                        <a:pt x="154" y="280"/>
                      </a:lnTo>
                      <a:lnTo>
                        <a:pt x="162" y="282"/>
                      </a:lnTo>
                      <a:lnTo>
                        <a:pt x="170" y="285"/>
                      </a:lnTo>
                      <a:lnTo>
                        <a:pt x="178" y="288"/>
                      </a:lnTo>
                      <a:lnTo>
                        <a:pt x="182" y="292"/>
                      </a:lnTo>
                      <a:lnTo>
                        <a:pt x="188" y="297"/>
                      </a:lnTo>
                      <a:lnTo>
                        <a:pt x="195" y="299"/>
                      </a:lnTo>
                      <a:lnTo>
                        <a:pt x="204" y="296"/>
                      </a:lnTo>
                      <a:lnTo>
                        <a:pt x="212" y="293"/>
                      </a:lnTo>
                      <a:lnTo>
                        <a:pt x="218" y="289"/>
                      </a:lnTo>
                      <a:lnTo>
                        <a:pt x="219" y="287"/>
                      </a:lnTo>
                      <a:lnTo>
                        <a:pt x="216" y="280"/>
                      </a:lnTo>
                      <a:lnTo>
                        <a:pt x="218" y="260"/>
                      </a:lnTo>
                      <a:lnTo>
                        <a:pt x="233" y="228"/>
                      </a:lnTo>
                      <a:lnTo>
                        <a:pt x="250" y="202"/>
                      </a:lnTo>
                      <a:lnTo>
                        <a:pt x="264" y="189"/>
                      </a:lnTo>
                      <a:lnTo>
                        <a:pt x="280" y="184"/>
                      </a:lnTo>
                      <a:lnTo>
                        <a:pt x="318" y="174"/>
                      </a:lnTo>
                      <a:lnTo>
                        <a:pt x="359" y="162"/>
                      </a:lnTo>
                      <a:lnTo>
                        <a:pt x="388" y="152"/>
                      </a:lnTo>
                      <a:lnTo>
                        <a:pt x="396" y="148"/>
                      </a:lnTo>
                      <a:lnTo>
                        <a:pt x="400" y="146"/>
                      </a:lnTo>
                      <a:lnTo>
                        <a:pt x="401" y="139"/>
                      </a:lnTo>
                      <a:lnTo>
                        <a:pt x="409" y="129"/>
                      </a:lnTo>
                      <a:lnTo>
                        <a:pt x="424" y="117"/>
                      </a:lnTo>
                      <a:lnTo>
                        <a:pt x="439" y="110"/>
                      </a:lnTo>
                      <a:lnTo>
                        <a:pt x="453" y="105"/>
                      </a:lnTo>
                      <a:lnTo>
                        <a:pt x="469" y="97"/>
                      </a:lnTo>
                      <a:lnTo>
                        <a:pt x="486" y="87"/>
                      </a:lnTo>
                      <a:lnTo>
                        <a:pt x="499" y="80"/>
                      </a:lnTo>
                      <a:lnTo>
                        <a:pt x="509" y="68"/>
                      </a:lnTo>
                      <a:lnTo>
                        <a:pt x="517" y="53"/>
                      </a:lnTo>
                      <a:lnTo>
                        <a:pt x="523" y="38"/>
                      </a:lnTo>
                      <a:lnTo>
                        <a:pt x="522" y="31"/>
                      </a:lnTo>
                      <a:lnTo>
                        <a:pt x="521" y="24"/>
                      </a:lnTo>
                      <a:lnTo>
                        <a:pt x="520" y="17"/>
                      </a:lnTo>
                      <a:lnTo>
                        <a:pt x="520" y="11"/>
                      </a:lnTo>
                      <a:lnTo>
                        <a:pt x="525" y="6"/>
                      </a:lnTo>
                      <a:lnTo>
                        <a:pt x="531" y="2"/>
                      </a:lnTo>
                      <a:lnTo>
                        <a:pt x="542" y="0"/>
                      </a:lnTo>
                      <a:lnTo>
                        <a:pt x="549" y="2"/>
                      </a:lnTo>
                      <a:lnTo>
                        <a:pt x="554" y="5"/>
                      </a:lnTo>
                      <a:lnTo>
                        <a:pt x="555" y="6"/>
                      </a:lnTo>
                      <a:lnTo>
                        <a:pt x="561" y="20"/>
                      </a:lnTo>
                      <a:lnTo>
                        <a:pt x="581" y="57"/>
                      </a:lnTo>
                      <a:lnTo>
                        <a:pt x="616" y="117"/>
                      </a:lnTo>
                      <a:lnTo>
                        <a:pt x="641" y="125"/>
                      </a:lnTo>
                      <a:lnTo>
                        <a:pt x="637" y="140"/>
                      </a:lnTo>
                      <a:lnTo>
                        <a:pt x="637" y="142"/>
                      </a:lnTo>
                      <a:lnTo>
                        <a:pt x="637" y="144"/>
                      </a:lnTo>
                      <a:lnTo>
                        <a:pt x="638" y="147"/>
                      </a:lnTo>
                      <a:lnTo>
                        <a:pt x="641" y="153"/>
                      </a:lnTo>
                      <a:lnTo>
                        <a:pt x="646" y="162"/>
                      </a:lnTo>
                      <a:lnTo>
                        <a:pt x="650" y="170"/>
                      </a:lnTo>
                      <a:lnTo>
                        <a:pt x="649" y="182"/>
                      </a:lnTo>
                      <a:lnTo>
                        <a:pt x="645" y="190"/>
                      </a:lnTo>
                      <a:lnTo>
                        <a:pt x="642" y="199"/>
                      </a:lnTo>
                      <a:lnTo>
                        <a:pt x="639" y="201"/>
                      </a:lnTo>
                      <a:lnTo>
                        <a:pt x="636" y="203"/>
                      </a:lnTo>
                      <a:lnTo>
                        <a:pt x="633" y="205"/>
                      </a:lnTo>
                      <a:lnTo>
                        <a:pt x="630" y="205"/>
                      </a:lnTo>
                      <a:lnTo>
                        <a:pt x="628" y="204"/>
                      </a:lnTo>
                      <a:lnTo>
                        <a:pt x="627" y="203"/>
                      </a:lnTo>
                      <a:lnTo>
                        <a:pt x="624" y="200"/>
                      </a:lnTo>
                      <a:lnTo>
                        <a:pt x="620" y="197"/>
                      </a:lnTo>
                      <a:lnTo>
                        <a:pt x="616" y="195"/>
                      </a:lnTo>
                      <a:lnTo>
                        <a:pt x="613" y="196"/>
                      </a:lnTo>
                      <a:lnTo>
                        <a:pt x="607" y="200"/>
                      </a:lnTo>
                      <a:lnTo>
                        <a:pt x="602" y="206"/>
                      </a:lnTo>
                      <a:lnTo>
                        <a:pt x="596" y="229"/>
                      </a:lnTo>
                      <a:lnTo>
                        <a:pt x="593" y="250"/>
                      </a:lnTo>
                      <a:lnTo>
                        <a:pt x="590" y="270"/>
                      </a:lnTo>
                      <a:lnTo>
                        <a:pt x="592" y="271"/>
                      </a:lnTo>
                      <a:lnTo>
                        <a:pt x="595" y="272"/>
                      </a:lnTo>
                      <a:lnTo>
                        <a:pt x="601" y="274"/>
                      </a:lnTo>
                      <a:lnTo>
                        <a:pt x="608" y="277"/>
                      </a:lnTo>
                      <a:lnTo>
                        <a:pt x="618" y="290"/>
                      </a:lnTo>
                      <a:lnTo>
                        <a:pt x="628" y="308"/>
                      </a:lnTo>
                      <a:lnTo>
                        <a:pt x="636" y="324"/>
                      </a:lnTo>
                      <a:lnTo>
                        <a:pt x="638" y="331"/>
                      </a:lnTo>
                      <a:lnTo>
                        <a:pt x="637" y="334"/>
                      </a:lnTo>
                      <a:lnTo>
                        <a:pt x="637" y="336"/>
                      </a:lnTo>
                      <a:lnTo>
                        <a:pt x="636" y="337"/>
                      </a:lnTo>
                      <a:lnTo>
                        <a:pt x="634" y="338"/>
                      </a:lnTo>
                      <a:lnTo>
                        <a:pt x="625" y="341"/>
                      </a:lnTo>
                      <a:lnTo>
                        <a:pt x="604" y="351"/>
                      </a:lnTo>
                      <a:lnTo>
                        <a:pt x="585" y="362"/>
                      </a:lnTo>
                      <a:lnTo>
                        <a:pt x="557" y="395"/>
                      </a:lnTo>
                      <a:lnTo>
                        <a:pt x="552" y="433"/>
                      </a:lnTo>
                      <a:lnTo>
                        <a:pt x="548" y="471"/>
                      </a:lnTo>
                      <a:lnTo>
                        <a:pt x="560" y="485"/>
                      </a:lnTo>
                      <a:lnTo>
                        <a:pt x="564" y="486"/>
                      </a:lnTo>
                      <a:lnTo>
                        <a:pt x="573" y="485"/>
                      </a:lnTo>
                      <a:lnTo>
                        <a:pt x="583" y="483"/>
                      </a:lnTo>
                      <a:lnTo>
                        <a:pt x="599" y="478"/>
                      </a:lnTo>
                      <a:lnTo>
                        <a:pt x="615" y="471"/>
                      </a:lnTo>
                      <a:lnTo>
                        <a:pt x="631" y="464"/>
                      </a:lnTo>
                      <a:lnTo>
                        <a:pt x="642" y="459"/>
                      </a:lnTo>
                      <a:lnTo>
                        <a:pt x="650" y="457"/>
                      </a:lnTo>
                      <a:lnTo>
                        <a:pt x="659" y="455"/>
                      </a:lnTo>
                      <a:lnTo>
                        <a:pt x="665" y="456"/>
                      </a:lnTo>
                      <a:lnTo>
                        <a:pt x="671" y="457"/>
                      </a:lnTo>
                      <a:lnTo>
                        <a:pt x="682" y="466"/>
                      </a:lnTo>
                      <a:lnTo>
                        <a:pt x="692" y="476"/>
                      </a:lnTo>
                      <a:lnTo>
                        <a:pt x="701" y="486"/>
                      </a:lnTo>
                      <a:lnTo>
                        <a:pt x="705" y="492"/>
                      </a:lnTo>
                      <a:lnTo>
                        <a:pt x="715" y="526"/>
                      </a:lnTo>
                      <a:lnTo>
                        <a:pt x="718" y="570"/>
                      </a:lnTo>
                      <a:lnTo>
                        <a:pt x="720" y="613"/>
                      </a:lnTo>
                      <a:lnTo>
                        <a:pt x="714" y="627"/>
                      </a:lnTo>
                      <a:lnTo>
                        <a:pt x="712" y="630"/>
                      </a:lnTo>
                      <a:lnTo>
                        <a:pt x="712" y="634"/>
                      </a:lnTo>
                      <a:lnTo>
                        <a:pt x="713" y="642"/>
                      </a:lnTo>
                      <a:lnTo>
                        <a:pt x="716" y="653"/>
                      </a:lnTo>
                      <a:lnTo>
                        <a:pt x="719" y="663"/>
                      </a:lnTo>
                      <a:lnTo>
                        <a:pt x="724" y="672"/>
                      </a:lnTo>
                      <a:lnTo>
                        <a:pt x="731" y="682"/>
                      </a:lnTo>
                      <a:lnTo>
                        <a:pt x="732" y="684"/>
                      </a:lnTo>
                      <a:lnTo>
                        <a:pt x="733" y="691"/>
                      </a:lnTo>
                      <a:lnTo>
                        <a:pt x="736" y="715"/>
                      </a:lnTo>
                      <a:lnTo>
                        <a:pt x="742" y="736"/>
                      </a:lnTo>
                      <a:lnTo>
                        <a:pt x="748" y="751"/>
                      </a:lnTo>
                      <a:lnTo>
                        <a:pt x="752" y="753"/>
                      </a:lnTo>
                      <a:lnTo>
                        <a:pt x="755" y="754"/>
                      </a:lnTo>
                      <a:lnTo>
                        <a:pt x="757" y="756"/>
                      </a:lnTo>
                      <a:lnTo>
                        <a:pt x="757" y="759"/>
                      </a:lnTo>
                      <a:lnTo>
                        <a:pt x="757" y="770"/>
                      </a:lnTo>
                      <a:lnTo>
                        <a:pt x="756" y="782"/>
                      </a:lnTo>
                      <a:lnTo>
                        <a:pt x="752" y="807"/>
                      </a:lnTo>
                      <a:lnTo>
                        <a:pt x="748" y="824"/>
                      </a:lnTo>
                      <a:lnTo>
                        <a:pt x="738" y="845"/>
                      </a:lnTo>
                      <a:lnTo>
                        <a:pt x="729" y="854"/>
                      </a:lnTo>
                      <a:lnTo>
                        <a:pt x="722" y="863"/>
                      </a:lnTo>
                      <a:lnTo>
                        <a:pt x="720" y="871"/>
                      </a:lnTo>
                      <a:lnTo>
                        <a:pt x="718" y="887"/>
                      </a:lnTo>
                      <a:lnTo>
                        <a:pt x="716" y="904"/>
                      </a:lnTo>
                      <a:lnTo>
                        <a:pt x="713" y="920"/>
                      </a:lnTo>
                      <a:lnTo>
                        <a:pt x="705" y="941"/>
                      </a:lnTo>
                      <a:lnTo>
                        <a:pt x="696" y="962"/>
                      </a:lnTo>
                      <a:lnTo>
                        <a:pt x="687" y="982"/>
                      </a:lnTo>
                      <a:lnTo>
                        <a:pt x="683" y="988"/>
                      </a:lnTo>
                      <a:lnTo>
                        <a:pt x="679" y="992"/>
                      </a:lnTo>
                      <a:lnTo>
                        <a:pt x="675" y="995"/>
                      </a:lnTo>
                      <a:lnTo>
                        <a:pt x="671" y="997"/>
                      </a:lnTo>
                      <a:lnTo>
                        <a:pt x="648" y="991"/>
                      </a:lnTo>
                      <a:lnTo>
                        <a:pt x="625" y="980"/>
                      </a:lnTo>
                      <a:lnTo>
                        <a:pt x="602" y="968"/>
                      </a:lnTo>
                      <a:lnTo>
                        <a:pt x="589" y="960"/>
                      </a:lnTo>
                      <a:lnTo>
                        <a:pt x="566" y="954"/>
                      </a:lnTo>
                      <a:lnTo>
                        <a:pt x="545" y="955"/>
                      </a:lnTo>
                      <a:lnTo>
                        <a:pt x="517" y="956"/>
                      </a:lnTo>
                      <a:lnTo>
                        <a:pt x="499" y="957"/>
                      </a:lnTo>
                      <a:lnTo>
                        <a:pt x="488" y="953"/>
                      </a:lnTo>
                      <a:lnTo>
                        <a:pt x="483" y="948"/>
                      </a:lnTo>
                      <a:lnTo>
                        <a:pt x="466" y="928"/>
                      </a:lnTo>
                      <a:lnTo>
                        <a:pt x="445" y="910"/>
                      </a:lnTo>
                      <a:lnTo>
                        <a:pt x="423" y="891"/>
                      </a:lnTo>
                      <a:lnTo>
                        <a:pt x="416" y="889"/>
                      </a:lnTo>
                      <a:lnTo>
                        <a:pt x="410" y="890"/>
                      </a:lnTo>
                      <a:lnTo>
                        <a:pt x="405" y="890"/>
                      </a:lnTo>
                      <a:lnTo>
                        <a:pt x="401" y="891"/>
                      </a:lnTo>
                      <a:lnTo>
                        <a:pt x="399" y="892"/>
                      </a:lnTo>
                      <a:lnTo>
                        <a:pt x="398" y="8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071" name="Group 31"/>
              <p:cNvGrpSpPr>
                <a:grpSpLocks noChangeAspect="1"/>
              </p:cNvGrpSpPr>
              <p:nvPr/>
            </p:nvGrpSpPr>
            <p:grpSpPr bwMode="auto">
              <a:xfrm>
                <a:off x="3085" y="209"/>
                <a:ext cx="1604" cy="997"/>
                <a:chOff x="2923" y="372"/>
                <a:chExt cx="1210" cy="834"/>
              </a:xfrm>
            </p:grpSpPr>
            <p:sp>
              <p:nvSpPr>
                <p:cNvPr id="215072" name="Freeform 32"/>
                <p:cNvSpPr>
                  <a:spLocks noChangeAspect="1" noEditPoints="1"/>
                </p:cNvSpPr>
                <p:nvPr/>
              </p:nvSpPr>
              <p:spPr bwMode="gray">
                <a:xfrm>
                  <a:off x="2923" y="372"/>
                  <a:ext cx="1210" cy="834"/>
                </a:xfrm>
                <a:custGeom>
                  <a:avLst/>
                  <a:gdLst>
                    <a:gd name="T0" fmla="*/ 894 w 1210"/>
                    <a:gd name="T1" fmla="*/ 229 h 834"/>
                    <a:gd name="T2" fmla="*/ 799 w 1210"/>
                    <a:gd name="T3" fmla="*/ 174 h 834"/>
                    <a:gd name="T4" fmla="*/ 833 w 1210"/>
                    <a:gd name="T5" fmla="*/ 158 h 834"/>
                    <a:gd name="T6" fmla="*/ 819 w 1210"/>
                    <a:gd name="T7" fmla="*/ 85 h 834"/>
                    <a:gd name="T8" fmla="*/ 904 w 1210"/>
                    <a:gd name="T9" fmla="*/ 93 h 834"/>
                    <a:gd name="T10" fmla="*/ 867 w 1210"/>
                    <a:gd name="T11" fmla="*/ 49 h 834"/>
                    <a:gd name="T12" fmla="*/ 835 w 1210"/>
                    <a:gd name="T13" fmla="*/ 17 h 834"/>
                    <a:gd name="T14" fmla="*/ 901 w 1210"/>
                    <a:gd name="T15" fmla="*/ 3 h 834"/>
                    <a:gd name="T16" fmla="*/ 892 w 1210"/>
                    <a:gd name="T17" fmla="*/ 46 h 834"/>
                    <a:gd name="T18" fmla="*/ 972 w 1210"/>
                    <a:gd name="T19" fmla="*/ 56 h 834"/>
                    <a:gd name="T20" fmla="*/ 954 w 1210"/>
                    <a:gd name="T21" fmla="*/ 96 h 834"/>
                    <a:gd name="T22" fmla="*/ 962 w 1210"/>
                    <a:gd name="T23" fmla="*/ 142 h 834"/>
                    <a:gd name="T24" fmla="*/ 991 w 1210"/>
                    <a:gd name="T25" fmla="*/ 207 h 834"/>
                    <a:gd name="T26" fmla="*/ 960 w 1210"/>
                    <a:gd name="T27" fmla="*/ 170 h 834"/>
                    <a:gd name="T28" fmla="*/ 781 w 1210"/>
                    <a:gd name="T29" fmla="*/ 104 h 834"/>
                    <a:gd name="T30" fmla="*/ 810 w 1210"/>
                    <a:gd name="T31" fmla="*/ 41 h 834"/>
                    <a:gd name="T32" fmla="*/ 88 w 1210"/>
                    <a:gd name="T33" fmla="*/ 563 h 834"/>
                    <a:gd name="T34" fmla="*/ 106 w 1210"/>
                    <a:gd name="T35" fmla="*/ 506 h 834"/>
                    <a:gd name="T36" fmla="*/ 87 w 1210"/>
                    <a:gd name="T37" fmla="*/ 497 h 834"/>
                    <a:gd name="T38" fmla="*/ 47 w 1210"/>
                    <a:gd name="T39" fmla="*/ 427 h 834"/>
                    <a:gd name="T40" fmla="*/ 69 w 1210"/>
                    <a:gd name="T41" fmla="*/ 402 h 834"/>
                    <a:gd name="T42" fmla="*/ 187 w 1210"/>
                    <a:gd name="T43" fmla="*/ 343 h 834"/>
                    <a:gd name="T44" fmla="*/ 285 w 1210"/>
                    <a:gd name="T45" fmla="*/ 342 h 834"/>
                    <a:gd name="T46" fmla="*/ 326 w 1210"/>
                    <a:gd name="T47" fmla="*/ 302 h 834"/>
                    <a:gd name="T48" fmla="*/ 353 w 1210"/>
                    <a:gd name="T49" fmla="*/ 267 h 834"/>
                    <a:gd name="T50" fmla="*/ 624 w 1210"/>
                    <a:gd name="T51" fmla="*/ 112 h 834"/>
                    <a:gd name="T52" fmla="*/ 737 w 1210"/>
                    <a:gd name="T53" fmla="*/ 131 h 834"/>
                    <a:gd name="T54" fmla="*/ 631 w 1210"/>
                    <a:gd name="T55" fmla="*/ 140 h 834"/>
                    <a:gd name="T56" fmla="*/ 571 w 1210"/>
                    <a:gd name="T57" fmla="*/ 219 h 834"/>
                    <a:gd name="T58" fmla="*/ 575 w 1210"/>
                    <a:gd name="T59" fmla="*/ 208 h 834"/>
                    <a:gd name="T60" fmla="*/ 705 w 1210"/>
                    <a:gd name="T61" fmla="*/ 152 h 834"/>
                    <a:gd name="T62" fmla="*/ 908 w 1210"/>
                    <a:gd name="T63" fmla="*/ 298 h 834"/>
                    <a:gd name="T64" fmla="*/ 1005 w 1210"/>
                    <a:gd name="T65" fmla="*/ 284 h 834"/>
                    <a:gd name="T66" fmla="*/ 1018 w 1210"/>
                    <a:gd name="T67" fmla="*/ 421 h 834"/>
                    <a:gd name="T68" fmla="*/ 1165 w 1210"/>
                    <a:gd name="T69" fmla="*/ 701 h 834"/>
                    <a:gd name="T70" fmla="*/ 999 w 1210"/>
                    <a:gd name="T71" fmla="*/ 645 h 834"/>
                    <a:gd name="T72" fmla="*/ 816 w 1210"/>
                    <a:gd name="T73" fmla="*/ 721 h 834"/>
                    <a:gd name="T74" fmla="*/ 536 w 1210"/>
                    <a:gd name="T75" fmla="*/ 688 h 834"/>
                    <a:gd name="T76" fmla="*/ 323 w 1210"/>
                    <a:gd name="T77" fmla="*/ 738 h 834"/>
                    <a:gd name="T78" fmla="*/ 274 w 1210"/>
                    <a:gd name="T79" fmla="*/ 814 h 834"/>
                    <a:gd name="T80" fmla="*/ 176 w 1210"/>
                    <a:gd name="T81" fmla="*/ 768 h 834"/>
                    <a:gd name="T82" fmla="*/ 79 w 1210"/>
                    <a:gd name="T83" fmla="*/ 724 h 834"/>
                    <a:gd name="T84" fmla="*/ 38 w 1210"/>
                    <a:gd name="T85" fmla="*/ 672 h 834"/>
                    <a:gd name="T86" fmla="*/ 5 w 1210"/>
                    <a:gd name="T87" fmla="*/ 666 h 834"/>
                    <a:gd name="T88" fmla="*/ 8 w 1210"/>
                    <a:gd name="T89" fmla="*/ 647 h 834"/>
                    <a:gd name="T90" fmla="*/ 43 w 1210"/>
                    <a:gd name="T91" fmla="*/ 607 h 834"/>
                    <a:gd name="T92" fmla="*/ 673 w 1210"/>
                    <a:gd name="T93" fmla="*/ 131 h 834"/>
                    <a:gd name="T94" fmla="*/ 1096 w 1210"/>
                    <a:gd name="T95" fmla="*/ 411 h 834"/>
                    <a:gd name="T96" fmla="*/ 1024 w 1210"/>
                    <a:gd name="T97" fmla="*/ 417 h 834"/>
                    <a:gd name="T98" fmla="*/ 1088 w 1210"/>
                    <a:gd name="T99" fmla="*/ 374 h 834"/>
                    <a:gd name="T100" fmla="*/ 1055 w 1210"/>
                    <a:gd name="T101" fmla="*/ 320 h 834"/>
                    <a:gd name="T102" fmla="*/ 1013 w 1210"/>
                    <a:gd name="T103" fmla="*/ 287 h 834"/>
                    <a:gd name="T104" fmla="*/ 1019 w 1210"/>
                    <a:gd name="T105" fmla="*/ 261 h 834"/>
                    <a:gd name="T106" fmla="*/ 1060 w 1210"/>
                    <a:gd name="T107" fmla="*/ 307 h 834"/>
                    <a:gd name="T108" fmla="*/ 298 w 1210"/>
                    <a:gd name="T109" fmla="*/ 315 h 834"/>
                    <a:gd name="T110" fmla="*/ 1056 w 1210"/>
                    <a:gd name="T111" fmla="*/ 337 h 834"/>
                    <a:gd name="T112" fmla="*/ 249 w 1210"/>
                    <a:gd name="T113" fmla="*/ 361 h 834"/>
                    <a:gd name="T114" fmla="*/ 270 w 1210"/>
                    <a:gd name="T115" fmla="*/ 334 h 834"/>
                    <a:gd name="T116" fmla="*/ 274 w 1210"/>
                    <a:gd name="T117" fmla="*/ 363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10" h="834">
                      <a:moveTo>
                        <a:pt x="875" y="214"/>
                      </a:moveTo>
                      <a:lnTo>
                        <a:pt x="885" y="212"/>
                      </a:lnTo>
                      <a:lnTo>
                        <a:pt x="891" y="212"/>
                      </a:lnTo>
                      <a:lnTo>
                        <a:pt x="893" y="212"/>
                      </a:lnTo>
                      <a:lnTo>
                        <a:pt x="894" y="213"/>
                      </a:lnTo>
                      <a:lnTo>
                        <a:pt x="896" y="216"/>
                      </a:lnTo>
                      <a:lnTo>
                        <a:pt x="896" y="218"/>
                      </a:lnTo>
                      <a:lnTo>
                        <a:pt x="897" y="222"/>
                      </a:lnTo>
                      <a:lnTo>
                        <a:pt x="897" y="225"/>
                      </a:lnTo>
                      <a:lnTo>
                        <a:pt x="894" y="229"/>
                      </a:lnTo>
                      <a:lnTo>
                        <a:pt x="890" y="232"/>
                      </a:lnTo>
                      <a:lnTo>
                        <a:pt x="879" y="229"/>
                      </a:lnTo>
                      <a:lnTo>
                        <a:pt x="865" y="224"/>
                      </a:lnTo>
                      <a:lnTo>
                        <a:pt x="851" y="218"/>
                      </a:lnTo>
                      <a:lnTo>
                        <a:pt x="843" y="216"/>
                      </a:lnTo>
                      <a:lnTo>
                        <a:pt x="831" y="207"/>
                      </a:lnTo>
                      <a:lnTo>
                        <a:pt x="817" y="195"/>
                      </a:lnTo>
                      <a:lnTo>
                        <a:pt x="803" y="182"/>
                      </a:lnTo>
                      <a:lnTo>
                        <a:pt x="799" y="176"/>
                      </a:lnTo>
                      <a:lnTo>
                        <a:pt x="799" y="174"/>
                      </a:lnTo>
                      <a:lnTo>
                        <a:pt x="800" y="168"/>
                      </a:lnTo>
                      <a:lnTo>
                        <a:pt x="801" y="163"/>
                      </a:lnTo>
                      <a:lnTo>
                        <a:pt x="803" y="158"/>
                      </a:lnTo>
                      <a:lnTo>
                        <a:pt x="804" y="157"/>
                      </a:lnTo>
                      <a:lnTo>
                        <a:pt x="807" y="156"/>
                      </a:lnTo>
                      <a:lnTo>
                        <a:pt x="809" y="156"/>
                      </a:lnTo>
                      <a:lnTo>
                        <a:pt x="815" y="156"/>
                      </a:lnTo>
                      <a:lnTo>
                        <a:pt x="822" y="157"/>
                      </a:lnTo>
                      <a:lnTo>
                        <a:pt x="829" y="158"/>
                      </a:lnTo>
                      <a:lnTo>
                        <a:pt x="833" y="158"/>
                      </a:lnTo>
                      <a:lnTo>
                        <a:pt x="838" y="157"/>
                      </a:lnTo>
                      <a:lnTo>
                        <a:pt x="842" y="155"/>
                      </a:lnTo>
                      <a:lnTo>
                        <a:pt x="845" y="153"/>
                      </a:lnTo>
                      <a:lnTo>
                        <a:pt x="843" y="148"/>
                      </a:lnTo>
                      <a:lnTo>
                        <a:pt x="837" y="139"/>
                      </a:lnTo>
                      <a:lnTo>
                        <a:pt x="826" y="131"/>
                      </a:lnTo>
                      <a:lnTo>
                        <a:pt x="825" y="122"/>
                      </a:lnTo>
                      <a:lnTo>
                        <a:pt x="827" y="112"/>
                      </a:lnTo>
                      <a:lnTo>
                        <a:pt x="828" y="99"/>
                      </a:lnTo>
                      <a:lnTo>
                        <a:pt x="819" y="85"/>
                      </a:lnTo>
                      <a:lnTo>
                        <a:pt x="819" y="74"/>
                      </a:lnTo>
                      <a:lnTo>
                        <a:pt x="828" y="67"/>
                      </a:lnTo>
                      <a:lnTo>
                        <a:pt x="845" y="66"/>
                      </a:lnTo>
                      <a:lnTo>
                        <a:pt x="856" y="64"/>
                      </a:lnTo>
                      <a:lnTo>
                        <a:pt x="868" y="59"/>
                      </a:lnTo>
                      <a:lnTo>
                        <a:pt x="876" y="58"/>
                      </a:lnTo>
                      <a:lnTo>
                        <a:pt x="882" y="62"/>
                      </a:lnTo>
                      <a:lnTo>
                        <a:pt x="888" y="72"/>
                      </a:lnTo>
                      <a:lnTo>
                        <a:pt x="895" y="84"/>
                      </a:lnTo>
                      <a:lnTo>
                        <a:pt x="904" y="93"/>
                      </a:lnTo>
                      <a:lnTo>
                        <a:pt x="913" y="98"/>
                      </a:lnTo>
                      <a:lnTo>
                        <a:pt x="920" y="94"/>
                      </a:lnTo>
                      <a:lnTo>
                        <a:pt x="922" y="83"/>
                      </a:lnTo>
                      <a:lnTo>
                        <a:pt x="918" y="73"/>
                      </a:lnTo>
                      <a:lnTo>
                        <a:pt x="908" y="64"/>
                      </a:lnTo>
                      <a:lnTo>
                        <a:pt x="896" y="59"/>
                      </a:lnTo>
                      <a:lnTo>
                        <a:pt x="887" y="49"/>
                      </a:lnTo>
                      <a:lnTo>
                        <a:pt x="879" y="43"/>
                      </a:lnTo>
                      <a:lnTo>
                        <a:pt x="873" y="42"/>
                      </a:lnTo>
                      <a:lnTo>
                        <a:pt x="867" y="49"/>
                      </a:lnTo>
                      <a:lnTo>
                        <a:pt x="859" y="55"/>
                      </a:lnTo>
                      <a:lnTo>
                        <a:pt x="854" y="58"/>
                      </a:lnTo>
                      <a:lnTo>
                        <a:pt x="848" y="61"/>
                      </a:lnTo>
                      <a:lnTo>
                        <a:pt x="844" y="62"/>
                      </a:lnTo>
                      <a:lnTo>
                        <a:pt x="840" y="63"/>
                      </a:lnTo>
                      <a:lnTo>
                        <a:pt x="837" y="50"/>
                      </a:lnTo>
                      <a:lnTo>
                        <a:pt x="835" y="36"/>
                      </a:lnTo>
                      <a:lnTo>
                        <a:pt x="833" y="22"/>
                      </a:lnTo>
                      <a:lnTo>
                        <a:pt x="833" y="20"/>
                      </a:lnTo>
                      <a:lnTo>
                        <a:pt x="835" y="17"/>
                      </a:lnTo>
                      <a:lnTo>
                        <a:pt x="839" y="13"/>
                      </a:lnTo>
                      <a:lnTo>
                        <a:pt x="845" y="9"/>
                      </a:lnTo>
                      <a:lnTo>
                        <a:pt x="850" y="6"/>
                      </a:lnTo>
                      <a:lnTo>
                        <a:pt x="860" y="4"/>
                      </a:lnTo>
                      <a:lnTo>
                        <a:pt x="871" y="2"/>
                      </a:lnTo>
                      <a:lnTo>
                        <a:pt x="885" y="1"/>
                      </a:lnTo>
                      <a:lnTo>
                        <a:pt x="892" y="0"/>
                      </a:lnTo>
                      <a:lnTo>
                        <a:pt x="898" y="0"/>
                      </a:lnTo>
                      <a:lnTo>
                        <a:pt x="900" y="2"/>
                      </a:lnTo>
                      <a:lnTo>
                        <a:pt x="901" y="3"/>
                      </a:lnTo>
                      <a:lnTo>
                        <a:pt x="902" y="5"/>
                      </a:lnTo>
                      <a:lnTo>
                        <a:pt x="900" y="7"/>
                      </a:lnTo>
                      <a:lnTo>
                        <a:pt x="898" y="10"/>
                      </a:lnTo>
                      <a:lnTo>
                        <a:pt x="893" y="13"/>
                      </a:lnTo>
                      <a:lnTo>
                        <a:pt x="889" y="15"/>
                      </a:lnTo>
                      <a:lnTo>
                        <a:pt x="885" y="17"/>
                      </a:lnTo>
                      <a:lnTo>
                        <a:pt x="884" y="19"/>
                      </a:lnTo>
                      <a:lnTo>
                        <a:pt x="884" y="26"/>
                      </a:lnTo>
                      <a:lnTo>
                        <a:pt x="886" y="36"/>
                      </a:lnTo>
                      <a:lnTo>
                        <a:pt x="892" y="46"/>
                      </a:lnTo>
                      <a:lnTo>
                        <a:pt x="898" y="52"/>
                      </a:lnTo>
                      <a:lnTo>
                        <a:pt x="906" y="54"/>
                      </a:lnTo>
                      <a:lnTo>
                        <a:pt x="915" y="55"/>
                      </a:lnTo>
                      <a:lnTo>
                        <a:pt x="930" y="53"/>
                      </a:lnTo>
                      <a:lnTo>
                        <a:pt x="944" y="51"/>
                      </a:lnTo>
                      <a:lnTo>
                        <a:pt x="956" y="49"/>
                      </a:lnTo>
                      <a:lnTo>
                        <a:pt x="961" y="49"/>
                      </a:lnTo>
                      <a:lnTo>
                        <a:pt x="964" y="50"/>
                      </a:lnTo>
                      <a:lnTo>
                        <a:pt x="968" y="52"/>
                      </a:lnTo>
                      <a:lnTo>
                        <a:pt x="972" y="56"/>
                      </a:lnTo>
                      <a:lnTo>
                        <a:pt x="976" y="59"/>
                      </a:lnTo>
                      <a:lnTo>
                        <a:pt x="977" y="64"/>
                      </a:lnTo>
                      <a:lnTo>
                        <a:pt x="977" y="69"/>
                      </a:lnTo>
                      <a:lnTo>
                        <a:pt x="976" y="75"/>
                      </a:lnTo>
                      <a:lnTo>
                        <a:pt x="975" y="79"/>
                      </a:lnTo>
                      <a:lnTo>
                        <a:pt x="974" y="81"/>
                      </a:lnTo>
                      <a:lnTo>
                        <a:pt x="971" y="83"/>
                      </a:lnTo>
                      <a:lnTo>
                        <a:pt x="968" y="84"/>
                      </a:lnTo>
                      <a:lnTo>
                        <a:pt x="960" y="90"/>
                      </a:lnTo>
                      <a:lnTo>
                        <a:pt x="954" y="96"/>
                      </a:lnTo>
                      <a:lnTo>
                        <a:pt x="947" y="102"/>
                      </a:lnTo>
                      <a:lnTo>
                        <a:pt x="946" y="104"/>
                      </a:lnTo>
                      <a:lnTo>
                        <a:pt x="945" y="107"/>
                      </a:lnTo>
                      <a:lnTo>
                        <a:pt x="945" y="110"/>
                      </a:lnTo>
                      <a:lnTo>
                        <a:pt x="944" y="113"/>
                      </a:lnTo>
                      <a:lnTo>
                        <a:pt x="945" y="117"/>
                      </a:lnTo>
                      <a:lnTo>
                        <a:pt x="950" y="126"/>
                      </a:lnTo>
                      <a:lnTo>
                        <a:pt x="954" y="135"/>
                      </a:lnTo>
                      <a:lnTo>
                        <a:pt x="959" y="142"/>
                      </a:lnTo>
                      <a:lnTo>
                        <a:pt x="962" y="142"/>
                      </a:lnTo>
                      <a:lnTo>
                        <a:pt x="967" y="142"/>
                      </a:lnTo>
                      <a:lnTo>
                        <a:pt x="972" y="142"/>
                      </a:lnTo>
                      <a:lnTo>
                        <a:pt x="978" y="145"/>
                      </a:lnTo>
                      <a:lnTo>
                        <a:pt x="982" y="148"/>
                      </a:lnTo>
                      <a:lnTo>
                        <a:pt x="986" y="152"/>
                      </a:lnTo>
                      <a:lnTo>
                        <a:pt x="989" y="157"/>
                      </a:lnTo>
                      <a:lnTo>
                        <a:pt x="993" y="166"/>
                      </a:lnTo>
                      <a:lnTo>
                        <a:pt x="995" y="183"/>
                      </a:lnTo>
                      <a:lnTo>
                        <a:pt x="994" y="197"/>
                      </a:lnTo>
                      <a:lnTo>
                        <a:pt x="991" y="207"/>
                      </a:lnTo>
                      <a:lnTo>
                        <a:pt x="989" y="208"/>
                      </a:lnTo>
                      <a:lnTo>
                        <a:pt x="986" y="207"/>
                      </a:lnTo>
                      <a:lnTo>
                        <a:pt x="984" y="205"/>
                      </a:lnTo>
                      <a:lnTo>
                        <a:pt x="982" y="203"/>
                      </a:lnTo>
                      <a:lnTo>
                        <a:pt x="984" y="200"/>
                      </a:lnTo>
                      <a:lnTo>
                        <a:pt x="986" y="194"/>
                      </a:lnTo>
                      <a:lnTo>
                        <a:pt x="987" y="187"/>
                      </a:lnTo>
                      <a:lnTo>
                        <a:pt x="985" y="178"/>
                      </a:lnTo>
                      <a:lnTo>
                        <a:pt x="982" y="173"/>
                      </a:lnTo>
                      <a:lnTo>
                        <a:pt x="960" y="170"/>
                      </a:lnTo>
                      <a:lnTo>
                        <a:pt x="941" y="171"/>
                      </a:lnTo>
                      <a:lnTo>
                        <a:pt x="918" y="175"/>
                      </a:lnTo>
                      <a:lnTo>
                        <a:pt x="902" y="186"/>
                      </a:lnTo>
                      <a:lnTo>
                        <a:pt x="887" y="198"/>
                      </a:lnTo>
                      <a:lnTo>
                        <a:pt x="875" y="208"/>
                      </a:lnTo>
                      <a:lnTo>
                        <a:pt x="874" y="210"/>
                      </a:lnTo>
                      <a:lnTo>
                        <a:pt x="875" y="214"/>
                      </a:lnTo>
                      <a:close/>
                      <a:moveTo>
                        <a:pt x="781" y="110"/>
                      </a:moveTo>
                      <a:lnTo>
                        <a:pt x="781" y="108"/>
                      </a:lnTo>
                      <a:lnTo>
                        <a:pt x="781" y="104"/>
                      </a:lnTo>
                      <a:lnTo>
                        <a:pt x="781" y="99"/>
                      </a:lnTo>
                      <a:lnTo>
                        <a:pt x="785" y="80"/>
                      </a:lnTo>
                      <a:lnTo>
                        <a:pt x="789" y="61"/>
                      </a:lnTo>
                      <a:lnTo>
                        <a:pt x="794" y="44"/>
                      </a:lnTo>
                      <a:lnTo>
                        <a:pt x="796" y="42"/>
                      </a:lnTo>
                      <a:lnTo>
                        <a:pt x="800" y="41"/>
                      </a:lnTo>
                      <a:lnTo>
                        <a:pt x="804" y="40"/>
                      </a:lnTo>
                      <a:lnTo>
                        <a:pt x="807" y="40"/>
                      </a:lnTo>
                      <a:lnTo>
                        <a:pt x="809" y="40"/>
                      </a:lnTo>
                      <a:lnTo>
                        <a:pt x="810" y="41"/>
                      </a:lnTo>
                      <a:lnTo>
                        <a:pt x="811" y="45"/>
                      </a:lnTo>
                      <a:lnTo>
                        <a:pt x="811" y="48"/>
                      </a:lnTo>
                      <a:lnTo>
                        <a:pt x="806" y="59"/>
                      </a:lnTo>
                      <a:lnTo>
                        <a:pt x="801" y="68"/>
                      </a:lnTo>
                      <a:lnTo>
                        <a:pt x="792" y="83"/>
                      </a:lnTo>
                      <a:lnTo>
                        <a:pt x="787" y="95"/>
                      </a:lnTo>
                      <a:lnTo>
                        <a:pt x="781" y="110"/>
                      </a:lnTo>
                      <a:close/>
                      <a:moveTo>
                        <a:pt x="68" y="593"/>
                      </a:moveTo>
                      <a:lnTo>
                        <a:pt x="78" y="573"/>
                      </a:lnTo>
                      <a:lnTo>
                        <a:pt x="88" y="563"/>
                      </a:lnTo>
                      <a:lnTo>
                        <a:pt x="96" y="563"/>
                      </a:lnTo>
                      <a:lnTo>
                        <a:pt x="100" y="563"/>
                      </a:lnTo>
                      <a:lnTo>
                        <a:pt x="102" y="561"/>
                      </a:lnTo>
                      <a:lnTo>
                        <a:pt x="106" y="548"/>
                      </a:lnTo>
                      <a:lnTo>
                        <a:pt x="110" y="536"/>
                      </a:lnTo>
                      <a:lnTo>
                        <a:pt x="112" y="523"/>
                      </a:lnTo>
                      <a:lnTo>
                        <a:pt x="112" y="522"/>
                      </a:lnTo>
                      <a:lnTo>
                        <a:pt x="111" y="517"/>
                      </a:lnTo>
                      <a:lnTo>
                        <a:pt x="110" y="513"/>
                      </a:lnTo>
                      <a:lnTo>
                        <a:pt x="106" y="506"/>
                      </a:lnTo>
                      <a:lnTo>
                        <a:pt x="103" y="502"/>
                      </a:lnTo>
                      <a:lnTo>
                        <a:pt x="99" y="499"/>
                      </a:lnTo>
                      <a:lnTo>
                        <a:pt x="98" y="498"/>
                      </a:lnTo>
                      <a:lnTo>
                        <a:pt x="96" y="497"/>
                      </a:lnTo>
                      <a:lnTo>
                        <a:pt x="95" y="497"/>
                      </a:lnTo>
                      <a:lnTo>
                        <a:pt x="93" y="497"/>
                      </a:lnTo>
                      <a:lnTo>
                        <a:pt x="92" y="497"/>
                      </a:lnTo>
                      <a:lnTo>
                        <a:pt x="91" y="497"/>
                      </a:lnTo>
                      <a:lnTo>
                        <a:pt x="89" y="497"/>
                      </a:lnTo>
                      <a:lnTo>
                        <a:pt x="87" y="497"/>
                      </a:lnTo>
                      <a:lnTo>
                        <a:pt x="85" y="498"/>
                      </a:lnTo>
                      <a:lnTo>
                        <a:pt x="84" y="498"/>
                      </a:lnTo>
                      <a:lnTo>
                        <a:pt x="82" y="498"/>
                      </a:lnTo>
                      <a:lnTo>
                        <a:pt x="80" y="498"/>
                      </a:lnTo>
                      <a:lnTo>
                        <a:pt x="75" y="495"/>
                      </a:lnTo>
                      <a:lnTo>
                        <a:pt x="71" y="490"/>
                      </a:lnTo>
                      <a:lnTo>
                        <a:pt x="62" y="479"/>
                      </a:lnTo>
                      <a:lnTo>
                        <a:pt x="55" y="458"/>
                      </a:lnTo>
                      <a:lnTo>
                        <a:pt x="49" y="439"/>
                      </a:lnTo>
                      <a:lnTo>
                        <a:pt x="47" y="427"/>
                      </a:lnTo>
                      <a:lnTo>
                        <a:pt x="47" y="425"/>
                      </a:lnTo>
                      <a:lnTo>
                        <a:pt x="48" y="423"/>
                      </a:lnTo>
                      <a:lnTo>
                        <a:pt x="48" y="421"/>
                      </a:lnTo>
                      <a:lnTo>
                        <a:pt x="49" y="420"/>
                      </a:lnTo>
                      <a:lnTo>
                        <a:pt x="50" y="418"/>
                      </a:lnTo>
                      <a:lnTo>
                        <a:pt x="51" y="415"/>
                      </a:lnTo>
                      <a:lnTo>
                        <a:pt x="52" y="413"/>
                      </a:lnTo>
                      <a:lnTo>
                        <a:pt x="53" y="411"/>
                      </a:lnTo>
                      <a:lnTo>
                        <a:pt x="59" y="408"/>
                      </a:lnTo>
                      <a:lnTo>
                        <a:pt x="69" y="402"/>
                      </a:lnTo>
                      <a:lnTo>
                        <a:pt x="94" y="381"/>
                      </a:lnTo>
                      <a:lnTo>
                        <a:pt x="102" y="368"/>
                      </a:lnTo>
                      <a:lnTo>
                        <a:pt x="114" y="357"/>
                      </a:lnTo>
                      <a:lnTo>
                        <a:pt x="130" y="349"/>
                      </a:lnTo>
                      <a:lnTo>
                        <a:pt x="144" y="343"/>
                      </a:lnTo>
                      <a:lnTo>
                        <a:pt x="161" y="340"/>
                      </a:lnTo>
                      <a:lnTo>
                        <a:pt x="174" y="338"/>
                      </a:lnTo>
                      <a:lnTo>
                        <a:pt x="184" y="339"/>
                      </a:lnTo>
                      <a:lnTo>
                        <a:pt x="186" y="339"/>
                      </a:lnTo>
                      <a:lnTo>
                        <a:pt x="187" y="343"/>
                      </a:lnTo>
                      <a:lnTo>
                        <a:pt x="193" y="355"/>
                      </a:lnTo>
                      <a:lnTo>
                        <a:pt x="199" y="367"/>
                      </a:lnTo>
                      <a:lnTo>
                        <a:pt x="205" y="377"/>
                      </a:lnTo>
                      <a:lnTo>
                        <a:pt x="207" y="378"/>
                      </a:lnTo>
                      <a:lnTo>
                        <a:pt x="210" y="380"/>
                      </a:lnTo>
                      <a:lnTo>
                        <a:pt x="227" y="382"/>
                      </a:lnTo>
                      <a:lnTo>
                        <a:pt x="250" y="378"/>
                      </a:lnTo>
                      <a:lnTo>
                        <a:pt x="273" y="367"/>
                      </a:lnTo>
                      <a:lnTo>
                        <a:pt x="282" y="355"/>
                      </a:lnTo>
                      <a:lnTo>
                        <a:pt x="285" y="342"/>
                      </a:lnTo>
                      <a:lnTo>
                        <a:pt x="289" y="335"/>
                      </a:lnTo>
                      <a:lnTo>
                        <a:pt x="293" y="329"/>
                      </a:lnTo>
                      <a:lnTo>
                        <a:pt x="295" y="330"/>
                      </a:lnTo>
                      <a:lnTo>
                        <a:pt x="299" y="331"/>
                      </a:lnTo>
                      <a:lnTo>
                        <a:pt x="303" y="331"/>
                      </a:lnTo>
                      <a:lnTo>
                        <a:pt x="307" y="330"/>
                      </a:lnTo>
                      <a:lnTo>
                        <a:pt x="315" y="322"/>
                      </a:lnTo>
                      <a:lnTo>
                        <a:pt x="320" y="313"/>
                      </a:lnTo>
                      <a:lnTo>
                        <a:pt x="326" y="305"/>
                      </a:lnTo>
                      <a:lnTo>
                        <a:pt x="326" y="302"/>
                      </a:lnTo>
                      <a:lnTo>
                        <a:pt x="325" y="299"/>
                      </a:lnTo>
                      <a:lnTo>
                        <a:pt x="324" y="296"/>
                      </a:lnTo>
                      <a:lnTo>
                        <a:pt x="323" y="294"/>
                      </a:lnTo>
                      <a:lnTo>
                        <a:pt x="324" y="292"/>
                      </a:lnTo>
                      <a:lnTo>
                        <a:pt x="326" y="288"/>
                      </a:lnTo>
                      <a:lnTo>
                        <a:pt x="332" y="281"/>
                      </a:lnTo>
                      <a:lnTo>
                        <a:pt x="338" y="274"/>
                      </a:lnTo>
                      <a:lnTo>
                        <a:pt x="343" y="269"/>
                      </a:lnTo>
                      <a:lnTo>
                        <a:pt x="346" y="268"/>
                      </a:lnTo>
                      <a:lnTo>
                        <a:pt x="353" y="267"/>
                      </a:lnTo>
                      <a:lnTo>
                        <a:pt x="384" y="264"/>
                      </a:lnTo>
                      <a:lnTo>
                        <a:pt x="429" y="258"/>
                      </a:lnTo>
                      <a:lnTo>
                        <a:pt x="491" y="236"/>
                      </a:lnTo>
                      <a:lnTo>
                        <a:pt x="528" y="215"/>
                      </a:lnTo>
                      <a:lnTo>
                        <a:pt x="552" y="195"/>
                      </a:lnTo>
                      <a:lnTo>
                        <a:pt x="564" y="177"/>
                      </a:lnTo>
                      <a:lnTo>
                        <a:pt x="579" y="153"/>
                      </a:lnTo>
                      <a:lnTo>
                        <a:pt x="597" y="125"/>
                      </a:lnTo>
                      <a:lnTo>
                        <a:pt x="608" y="113"/>
                      </a:lnTo>
                      <a:lnTo>
                        <a:pt x="624" y="112"/>
                      </a:lnTo>
                      <a:lnTo>
                        <a:pt x="639" y="117"/>
                      </a:lnTo>
                      <a:lnTo>
                        <a:pt x="653" y="120"/>
                      </a:lnTo>
                      <a:lnTo>
                        <a:pt x="671" y="121"/>
                      </a:lnTo>
                      <a:lnTo>
                        <a:pt x="695" y="121"/>
                      </a:lnTo>
                      <a:lnTo>
                        <a:pt x="719" y="122"/>
                      </a:lnTo>
                      <a:lnTo>
                        <a:pt x="732" y="123"/>
                      </a:lnTo>
                      <a:lnTo>
                        <a:pt x="735" y="126"/>
                      </a:lnTo>
                      <a:lnTo>
                        <a:pt x="737" y="128"/>
                      </a:lnTo>
                      <a:lnTo>
                        <a:pt x="737" y="130"/>
                      </a:lnTo>
                      <a:lnTo>
                        <a:pt x="737" y="131"/>
                      </a:lnTo>
                      <a:lnTo>
                        <a:pt x="736" y="132"/>
                      </a:lnTo>
                      <a:lnTo>
                        <a:pt x="732" y="134"/>
                      </a:lnTo>
                      <a:lnTo>
                        <a:pt x="714" y="136"/>
                      </a:lnTo>
                      <a:lnTo>
                        <a:pt x="694" y="135"/>
                      </a:lnTo>
                      <a:lnTo>
                        <a:pt x="677" y="132"/>
                      </a:lnTo>
                      <a:lnTo>
                        <a:pt x="670" y="129"/>
                      </a:lnTo>
                      <a:lnTo>
                        <a:pt x="664" y="130"/>
                      </a:lnTo>
                      <a:lnTo>
                        <a:pt x="659" y="133"/>
                      </a:lnTo>
                      <a:lnTo>
                        <a:pt x="654" y="136"/>
                      </a:lnTo>
                      <a:lnTo>
                        <a:pt x="631" y="140"/>
                      </a:lnTo>
                      <a:lnTo>
                        <a:pt x="610" y="143"/>
                      </a:lnTo>
                      <a:lnTo>
                        <a:pt x="587" y="150"/>
                      </a:lnTo>
                      <a:lnTo>
                        <a:pt x="577" y="164"/>
                      </a:lnTo>
                      <a:lnTo>
                        <a:pt x="566" y="180"/>
                      </a:lnTo>
                      <a:lnTo>
                        <a:pt x="560" y="192"/>
                      </a:lnTo>
                      <a:lnTo>
                        <a:pt x="560" y="199"/>
                      </a:lnTo>
                      <a:lnTo>
                        <a:pt x="561" y="206"/>
                      </a:lnTo>
                      <a:lnTo>
                        <a:pt x="563" y="213"/>
                      </a:lnTo>
                      <a:lnTo>
                        <a:pt x="567" y="216"/>
                      </a:lnTo>
                      <a:lnTo>
                        <a:pt x="571" y="219"/>
                      </a:lnTo>
                      <a:lnTo>
                        <a:pt x="577" y="220"/>
                      </a:lnTo>
                      <a:lnTo>
                        <a:pt x="582" y="220"/>
                      </a:lnTo>
                      <a:lnTo>
                        <a:pt x="587" y="220"/>
                      </a:lnTo>
                      <a:lnTo>
                        <a:pt x="588" y="219"/>
                      </a:lnTo>
                      <a:lnTo>
                        <a:pt x="586" y="218"/>
                      </a:lnTo>
                      <a:lnTo>
                        <a:pt x="583" y="217"/>
                      </a:lnTo>
                      <a:lnTo>
                        <a:pt x="579" y="216"/>
                      </a:lnTo>
                      <a:lnTo>
                        <a:pt x="577" y="214"/>
                      </a:lnTo>
                      <a:lnTo>
                        <a:pt x="576" y="211"/>
                      </a:lnTo>
                      <a:lnTo>
                        <a:pt x="575" y="208"/>
                      </a:lnTo>
                      <a:lnTo>
                        <a:pt x="576" y="205"/>
                      </a:lnTo>
                      <a:lnTo>
                        <a:pt x="577" y="202"/>
                      </a:lnTo>
                      <a:lnTo>
                        <a:pt x="584" y="193"/>
                      </a:lnTo>
                      <a:lnTo>
                        <a:pt x="591" y="184"/>
                      </a:lnTo>
                      <a:lnTo>
                        <a:pt x="604" y="173"/>
                      </a:lnTo>
                      <a:lnTo>
                        <a:pt x="615" y="166"/>
                      </a:lnTo>
                      <a:lnTo>
                        <a:pt x="630" y="160"/>
                      </a:lnTo>
                      <a:lnTo>
                        <a:pt x="644" y="157"/>
                      </a:lnTo>
                      <a:lnTo>
                        <a:pt x="663" y="156"/>
                      </a:lnTo>
                      <a:lnTo>
                        <a:pt x="705" y="152"/>
                      </a:lnTo>
                      <a:lnTo>
                        <a:pt x="751" y="168"/>
                      </a:lnTo>
                      <a:lnTo>
                        <a:pt x="788" y="185"/>
                      </a:lnTo>
                      <a:lnTo>
                        <a:pt x="799" y="206"/>
                      </a:lnTo>
                      <a:lnTo>
                        <a:pt x="810" y="211"/>
                      </a:lnTo>
                      <a:lnTo>
                        <a:pt x="827" y="218"/>
                      </a:lnTo>
                      <a:lnTo>
                        <a:pt x="844" y="224"/>
                      </a:lnTo>
                      <a:lnTo>
                        <a:pt x="862" y="237"/>
                      </a:lnTo>
                      <a:lnTo>
                        <a:pt x="880" y="261"/>
                      </a:lnTo>
                      <a:lnTo>
                        <a:pt x="898" y="284"/>
                      </a:lnTo>
                      <a:lnTo>
                        <a:pt x="908" y="298"/>
                      </a:lnTo>
                      <a:lnTo>
                        <a:pt x="913" y="300"/>
                      </a:lnTo>
                      <a:lnTo>
                        <a:pt x="917" y="302"/>
                      </a:lnTo>
                      <a:lnTo>
                        <a:pt x="917" y="297"/>
                      </a:lnTo>
                      <a:lnTo>
                        <a:pt x="916" y="291"/>
                      </a:lnTo>
                      <a:lnTo>
                        <a:pt x="915" y="285"/>
                      </a:lnTo>
                      <a:lnTo>
                        <a:pt x="939" y="276"/>
                      </a:lnTo>
                      <a:lnTo>
                        <a:pt x="964" y="267"/>
                      </a:lnTo>
                      <a:lnTo>
                        <a:pt x="987" y="259"/>
                      </a:lnTo>
                      <a:lnTo>
                        <a:pt x="996" y="270"/>
                      </a:lnTo>
                      <a:lnTo>
                        <a:pt x="1005" y="284"/>
                      </a:lnTo>
                      <a:lnTo>
                        <a:pt x="1014" y="299"/>
                      </a:lnTo>
                      <a:lnTo>
                        <a:pt x="1014" y="309"/>
                      </a:lnTo>
                      <a:lnTo>
                        <a:pt x="1017" y="326"/>
                      </a:lnTo>
                      <a:lnTo>
                        <a:pt x="1024" y="356"/>
                      </a:lnTo>
                      <a:lnTo>
                        <a:pt x="1032" y="381"/>
                      </a:lnTo>
                      <a:lnTo>
                        <a:pt x="1031" y="399"/>
                      </a:lnTo>
                      <a:lnTo>
                        <a:pt x="1025" y="407"/>
                      </a:lnTo>
                      <a:lnTo>
                        <a:pt x="1019" y="414"/>
                      </a:lnTo>
                      <a:lnTo>
                        <a:pt x="1018" y="418"/>
                      </a:lnTo>
                      <a:lnTo>
                        <a:pt x="1018" y="421"/>
                      </a:lnTo>
                      <a:lnTo>
                        <a:pt x="1034" y="435"/>
                      </a:lnTo>
                      <a:lnTo>
                        <a:pt x="1078" y="461"/>
                      </a:lnTo>
                      <a:lnTo>
                        <a:pt x="1124" y="486"/>
                      </a:lnTo>
                      <a:lnTo>
                        <a:pt x="1157" y="499"/>
                      </a:lnTo>
                      <a:lnTo>
                        <a:pt x="1162" y="499"/>
                      </a:lnTo>
                      <a:lnTo>
                        <a:pt x="1169" y="523"/>
                      </a:lnTo>
                      <a:lnTo>
                        <a:pt x="1177" y="571"/>
                      </a:lnTo>
                      <a:lnTo>
                        <a:pt x="1210" y="681"/>
                      </a:lnTo>
                      <a:lnTo>
                        <a:pt x="1183" y="691"/>
                      </a:lnTo>
                      <a:lnTo>
                        <a:pt x="1165" y="701"/>
                      </a:lnTo>
                      <a:lnTo>
                        <a:pt x="1160" y="709"/>
                      </a:lnTo>
                      <a:lnTo>
                        <a:pt x="1150" y="716"/>
                      </a:lnTo>
                      <a:lnTo>
                        <a:pt x="1133" y="719"/>
                      </a:lnTo>
                      <a:lnTo>
                        <a:pt x="1118" y="707"/>
                      </a:lnTo>
                      <a:lnTo>
                        <a:pt x="1105" y="689"/>
                      </a:lnTo>
                      <a:lnTo>
                        <a:pt x="1093" y="665"/>
                      </a:lnTo>
                      <a:lnTo>
                        <a:pt x="1074" y="652"/>
                      </a:lnTo>
                      <a:lnTo>
                        <a:pt x="1054" y="645"/>
                      </a:lnTo>
                      <a:lnTo>
                        <a:pt x="1029" y="644"/>
                      </a:lnTo>
                      <a:lnTo>
                        <a:pt x="999" y="645"/>
                      </a:lnTo>
                      <a:lnTo>
                        <a:pt x="965" y="644"/>
                      </a:lnTo>
                      <a:lnTo>
                        <a:pt x="943" y="648"/>
                      </a:lnTo>
                      <a:lnTo>
                        <a:pt x="929" y="660"/>
                      </a:lnTo>
                      <a:lnTo>
                        <a:pt x="921" y="677"/>
                      </a:lnTo>
                      <a:lnTo>
                        <a:pt x="913" y="692"/>
                      </a:lnTo>
                      <a:lnTo>
                        <a:pt x="906" y="703"/>
                      </a:lnTo>
                      <a:lnTo>
                        <a:pt x="892" y="713"/>
                      </a:lnTo>
                      <a:lnTo>
                        <a:pt x="870" y="716"/>
                      </a:lnTo>
                      <a:lnTo>
                        <a:pt x="841" y="718"/>
                      </a:lnTo>
                      <a:lnTo>
                        <a:pt x="816" y="721"/>
                      </a:lnTo>
                      <a:lnTo>
                        <a:pt x="801" y="730"/>
                      </a:lnTo>
                      <a:lnTo>
                        <a:pt x="793" y="739"/>
                      </a:lnTo>
                      <a:lnTo>
                        <a:pt x="781" y="752"/>
                      </a:lnTo>
                      <a:lnTo>
                        <a:pt x="768" y="762"/>
                      </a:lnTo>
                      <a:lnTo>
                        <a:pt x="731" y="762"/>
                      </a:lnTo>
                      <a:lnTo>
                        <a:pt x="696" y="751"/>
                      </a:lnTo>
                      <a:lnTo>
                        <a:pt x="648" y="732"/>
                      </a:lnTo>
                      <a:lnTo>
                        <a:pt x="616" y="722"/>
                      </a:lnTo>
                      <a:lnTo>
                        <a:pt x="570" y="705"/>
                      </a:lnTo>
                      <a:lnTo>
                        <a:pt x="536" y="688"/>
                      </a:lnTo>
                      <a:lnTo>
                        <a:pt x="493" y="669"/>
                      </a:lnTo>
                      <a:lnTo>
                        <a:pt x="472" y="663"/>
                      </a:lnTo>
                      <a:lnTo>
                        <a:pt x="449" y="668"/>
                      </a:lnTo>
                      <a:lnTo>
                        <a:pt x="445" y="678"/>
                      </a:lnTo>
                      <a:lnTo>
                        <a:pt x="442" y="689"/>
                      </a:lnTo>
                      <a:lnTo>
                        <a:pt x="432" y="704"/>
                      </a:lnTo>
                      <a:lnTo>
                        <a:pt x="409" y="717"/>
                      </a:lnTo>
                      <a:lnTo>
                        <a:pt x="376" y="727"/>
                      </a:lnTo>
                      <a:lnTo>
                        <a:pt x="345" y="729"/>
                      </a:lnTo>
                      <a:lnTo>
                        <a:pt x="323" y="738"/>
                      </a:lnTo>
                      <a:lnTo>
                        <a:pt x="314" y="753"/>
                      </a:lnTo>
                      <a:lnTo>
                        <a:pt x="318" y="770"/>
                      </a:lnTo>
                      <a:lnTo>
                        <a:pt x="328" y="781"/>
                      </a:lnTo>
                      <a:lnTo>
                        <a:pt x="336" y="794"/>
                      </a:lnTo>
                      <a:lnTo>
                        <a:pt x="339" y="804"/>
                      </a:lnTo>
                      <a:lnTo>
                        <a:pt x="340" y="815"/>
                      </a:lnTo>
                      <a:lnTo>
                        <a:pt x="327" y="831"/>
                      </a:lnTo>
                      <a:lnTo>
                        <a:pt x="311" y="834"/>
                      </a:lnTo>
                      <a:lnTo>
                        <a:pt x="275" y="814"/>
                      </a:lnTo>
                      <a:lnTo>
                        <a:pt x="274" y="814"/>
                      </a:lnTo>
                      <a:lnTo>
                        <a:pt x="272" y="813"/>
                      </a:lnTo>
                      <a:lnTo>
                        <a:pt x="270" y="813"/>
                      </a:lnTo>
                      <a:lnTo>
                        <a:pt x="267" y="813"/>
                      </a:lnTo>
                      <a:lnTo>
                        <a:pt x="264" y="813"/>
                      </a:lnTo>
                      <a:lnTo>
                        <a:pt x="261" y="814"/>
                      </a:lnTo>
                      <a:lnTo>
                        <a:pt x="243" y="806"/>
                      </a:lnTo>
                      <a:lnTo>
                        <a:pt x="222" y="794"/>
                      </a:lnTo>
                      <a:lnTo>
                        <a:pt x="196" y="779"/>
                      </a:lnTo>
                      <a:lnTo>
                        <a:pt x="185" y="772"/>
                      </a:lnTo>
                      <a:lnTo>
                        <a:pt x="176" y="768"/>
                      </a:lnTo>
                      <a:lnTo>
                        <a:pt x="175" y="768"/>
                      </a:lnTo>
                      <a:lnTo>
                        <a:pt x="173" y="768"/>
                      </a:lnTo>
                      <a:lnTo>
                        <a:pt x="172" y="768"/>
                      </a:lnTo>
                      <a:lnTo>
                        <a:pt x="170" y="768"/>
                      </a:lnTo>
                      <a:lnTo>
                        <a:pt x="168" y="769"/>
                      </a:lnTo>
                      <a:lnTo>
                        <a:pt x="166" y="771"/>
                      </a:lnTo>
                      <a:lnTo>
                        <a:pt x="164" y="772"/>
                      </a:lnTo>
                      <a:lnTo>
                        <a:pt x="152" y="768"/>
                      </a:lnTo>
                      <a:lnTo>
                        <a:pt x="119" y="749"/>
                      </a:lnTo>
                      <a:lnTo>
                        <a:pt x="79" y="724"/>
                      </a:lnTo>
                      <a:lnTo>
                        <a:pt x="51" y="704"/>
                      </a:lnTo>
                      <a:lnTo>
                        <a:pt x="43" y="698"/>
                      </a:lnTo>
                      <a:lnTo>
                        <a:pt x="42" y="697"/>
                      </a:lnTo>
                      <a:lnTo>
                        <a:pt x="42" y="696"/>
                      </a:lnTo>
                      <a:lnTo>
                        <a:pt x="41" y="694"/>
                      </a:lnTo>
                      <a:lnTo>
                        <a:pt x="41" y="688"/>
                      </a:lnTo>
                      <a:lnTo>
                        <a:pt x="41" y="681"/>
                      </a:lnTo>
                      <a:lnTo>
                        <a:pt x="40" y="675"/>
                      </a:lnTo>
                      <a:lnTo>
                        <a:pt x="40" y="673"/>
                      </a:lnTo>
                      <a:lnTo>
                        <a:pt x="38" y="672"/>
                      </a:lnTo>
                      <a:lnTo>
                        <a:pt x="36" y="670"/>
                      </a:lnTo>
                      <a:lnTo>
                        <a:pt x="34" y="668"/>
                      </a:lnTo>
                      <a:lnTo>
                        <a:pt x="32" y="667"/>
                      </a:lnTo>
                      <a:lnTo>
                        <a:pt x="30" y="666"/>
                      </a:lnTo>
                      <a:lnTo>
                        <a:pt x="23" y="665"/>
                      </a:lnTo>
                      <a:lnTo>
                        <a:pt x="16" y="665"/>
                      </a:lnTo>
                      <a:lnTo>
                        <a:pt x="9" y="665"/>
                      </a:lnTo>
                      <a:lnTo>
                        <a:pt x="8" y="665"/>
                      </a:lnTo>
                      <a:lnTo>
                        <a:pt x="6" y="665"/>
                      </a:lnTo>
                      <a:lnTo>
                        <a:pt x="5" y="666"/>
                      </a:lnTo>
                      <a:lnTo>
                        <a:pt x="4" y="666"/>
                      </a:lnTo>
                      <a:lnTo>
                        <a:pt x="0" y="667"/>
                      </a:lnTo>
                      <a:lnTo>
                        <a:pt x="8" y="657"/>
                      </a:lnTo>
                      <a:lnTo>
                        <a:pt x="8" y="656"/>
                      </a:lnTo>
                      <a:lnTo>
                        <a:pt x="8" y="654"/>
                      </a:lnTo>
                      <a:lnTo>
                        <a:pt x="8" y="652"/>
                      </a:lnTo>
                      <a:lnTo>
                        <a:pt x="8" y="651"/>
                      </a:lnTo>
                      <a:lnTo>
                        <a:pt x="8" y="649"/>
                      </a:lnTo>
                      <a:lnTo>
                        <a:pt x="8" y="648"/>
                      </a:lnTo>
                      <a:lnTo>
                        <a:pt x="8" y="647"/>
                      </a:lnTo>
                      <a:lnTo>
                        <a:pt x="8" y="645"/>
                      </a:lnTo>
                      <a:lnTo>
                        <a:pt x="8" y="643"/>
                      </a:lnTo>
                      <a:lnTo>
                        <a:pt x="9" y="638"/>
                      </a:lnTo>
                      <a:lnTo>
                        <a:pt x="9" y="632"/>
                      </a:lnTo>
                      <a:lnTo>
                        <a:pt x="11" y="627"/>
                      </a:lnTo>
                      <a:lnTo>
                        <a:pt x="11" y="625"/>
                      </a:lnTo>
                      <a:lnTo>
                        <a:pt x="12" y="623"/>
                      </a:lnTo>
                      <a:lnTo>
                        <a:pt x="20" y="618"/>
                      </a:lnTo>
                      <a:lnTo>
                        <a:pt x="31" y="613"/>
                      </a:lnTo>
                      <a:lnTo>
                        <a:pt x="43" y="607"/>
                      </a:lnTo>
                      <a:lnTo>
                        <a:pt x="48" y="606"/>
                      </a:lnTo>
                      <a:lnTo>
                        <a:pt x="50" y="606"/>
                      </a:lnTo>
                      <a:lnTo>
                        <a:pt x="56" y="601"/>
                      </a:lnTo>
                      <a:lnTo>
                        <a:pt x="68" y="593"/>
                      </a:lnTo>
                      <a:close/>
                      <a:moveTo>
                        <a:pt x="662" y="135"/>
                      </a:moveTo>
                      <a:lnTo>
                        <a:pt x="663" y="133"/>
                      </a:lnTo>
                      <a:lnTo>
                        <a:pt x="664" y="131"/>
                      </a:lnTo>
                      <a:lnTo>
                        <a:pt x="667" y="129"/>
                      </a:lnTo>
                      <a:lnTo>
                        <a:pt x="670" y="130"/>
                      </a:lnTo>
                      <a:lnTo>
                        <a:pt x="673" y="131"/>
                      </a:lnTo>
                      <a:lnTo>
                        <a:pt x="675" y="133"/>
                      </a:lnTo>
                      <a:lnTo>
                        <a:pt x="671" y="135"/>
                      </a:lnTo>
                      <a:lnTo>
                        <a:pt x="662" y="135"/>
                      </a:lnTo>
                      <a:close/>
                      <a:moveTo>
                        <a:pt x="1150" y="382"/>
                      </a:moveTo>
                      <a:lnTo>
                        <a:pt x="1149" y="397"/>
                      </a:lnTo>
                      <a:lnTo>
                        <a:pt x="1145" y="406"/>
                      </a:lnTo>
                      <a:lnTo>
                        <a:pt x="1143" y="410"/>
                      </a:lnTo>
                      <a:lnTo>
                        <a:pt x="1128" y="410"/>
                      </a:lnTo>
                      <a:lnTo>
                        <a:pt x="1113" y="410"/>
                      </a:lnTo>
                      <a:lnTo>
                        <a:pt x="1096" y="411"/>
                      </a:lnTo>
                      <a:lnTo>
                        <a:pt x="1091" y="412"/>
                      </a:lnTo>
                      <a:lnTo>
                        <a:pt x="1087" y="416"/>
                      </a:lnTo>
                      <a:lnTo>
                        <a:pt x="1082" y="419"/>
                      </a:lnTo>
                      <a:lnTo>
                        <a:pt x="1073" y="423"/>
                      </a:lnTo>
                      <a:lnTo>
                        <a:pt x="1061" y="425"/>
                      </a:lnTo>
                      <a:lnTo>
                        <a:pt x="1049" y="427"/>
                      </a:lnTo>
                      <a:lnTo>
                        <a:pt x="1036" y="425"/>
                      </a:lnTo>
                      <a:lnTo>
                        <a:pt x="1029" y="423"/>
                      </a:lnTo>
                      <a:lnTo>
                        <a:pt x="1023" y="420"/>
                      </a:lnTo>
                      <a:lnTo>
                        <a:pt x="1024" y="417"/>
                      </a:lnTo>
                      <a:lnTo>
                        <a:pt x="1025" y="414"/>
                      </a:lnTo>
                      <a:lnTo>
                        <a:pt x="1027" y="412"/>
                      </a:lnTo>
                      <a:lnTo>
                        <a:pt x="1031" y="410"/>
                      </a:lnTo>
                      <a:lnTo>
                        <a:pt x="1041" y="406"/>
                      </a:lnTo>
                      <a:lnTo>
                        <a:pt x="1051" y="398"/>
                      </a:lnTo>
                      <a:lnTo>
                        <a:pt x="1060" y="388"/>
                      </a:lnTo>
                      <a:lnTo>
                        <a:pt x="1066" y="377"/>
                      </a:lnTo>
                      <a:lnTo>
                        <a:pt x="1074" y="371"/>
                      </a:lnTo>
                      <a:lnTo>
                        <a:pt x="1081" y="371"/>
                      </a:lnTo>
                      <a:lnTo>
                        <a:pt x="1088" y="374"/>
                      </a:lnTo>
                      <a:lnTo>
                        <a:pt x="1093" y="368"/>
                      </a:lnTo>
                      <a:lnTo>
                        <a:pt x="1095" y="357"/>
                      </a:lnTo>
                      <a:lnTo>
                        <a:pt x="1091" y="345"/>
                      </a:lnTo>
                      <a:lnTo>
                        <a:pt x="1086" y="338"/>
                      </a:lnTo>
                      <a:lnTo>
                        <a:pt x="1081" y="332"/>
                      </a:lnTo>
                      <a:lnTo>
                        <a:pt x="1077" y="325"/>
                      </a:lnTo>
                      <a:lnTo>
                        <a:pt x="1072" y="319"/>
                      </a:lnTo>
                      <a:lnTo>
                        <a:pt x="1064" y="316"/>
                      </a:lnTo>
                      <a:lnTo>
                        <a:pt x="1058" y="316"/>
                      </a:lnTo>
                      <a:lnTo>
                        <a:pt x="1055" y="320"/>
                      </a:lnTo>
                      <a:lnTo>
                        <a:pt x="1053" y="326"/>
                      </a:lnTo>
                      <a:lnTo>
                        <a:pt x="1051" y="333"/>
                      </a:lnTo>
                      <a:lnTo>
                        <a:pt x="1048" y="337"/>
                      </a:lnTo>
                      <a:lnTo>
                        <a:pt x="1043" y="342"/>
                      </a:lnTo>
                      <a:lnTo>
                        <a:pt x="1038" y="345"/>
                      </a:lnTo>
                      <a:lnTo>
                        <a:pt x="1030" y="340"/>
                      </a:lnTo>
                      <a:lnTo>
                        <a:pt x="1025" y="328"/>
                      </a:lnTo>
                      <a:lnTo>
                        <a:pt x="1020" y="311"/>
                      </a:lnTo>
                      <a:lnTo>
                        <a:pt x="1019" y="299"/>
                      </a:lnTo>
                      <a:lnTo>
                        <a:pt x="1013" y="287"/>
                      </a:lnTo>
                      <a:lnTo>
                        <a:pt x="1007" y="280"/>
                      </a:lnTo>
                      <a:lnTo>
                        <a:pt x="1002" y="273"/>
                      </a:lnTo>
                      <a:lnTo>
                        <a:pt x="1002" y="270"/>
                      </a:lnTo>
                      <a:lnTo>
                        <a:pt x="1002" y="267"/>
                      </a:lnTo>
                      <a:lnTo>
                        <a:pt x="1003" y="265"/>
                      </a:lnTo>
                      <a:lnTo>
                        <a:pt x="1004" y="263"/>
                      </a:lnTo>
                      <a:lnTo>
                        <a:pt x="1006" y="261"/>
                      </a:lnTo>
                      <a:lnTo>
                        <a:pt x="1010" y="260"/>
                      </a:lnTo>
                      <a:lnTo>
                        <a:pt x="1015" y="260"/>
                      </a:lnTo>
                      <a:lnTo>
                        <a:pt x="1019" y="261"/>
                      </a:lnTo>
                      <a:lnTo>
                        <a:pt x="1021" y="262"/>
                      </a:lnTo>
                      <a:lnTo>
                        <a:pt x="1022" y="265"/>
                      </a:lnTo>
                      <a:lnTo>
                        <a:pt x="1022" y="268"/>
                      </a:lnTo>
                      <a:lnTo>
                        <a:pt x="1023" y="272"/>
                      </a:lnTo>
                      <a:lnTo>
                        <a:pt x="1024" y="276"/>
                      </a:lnTo>
                      <a:lnTo>
                        <a:pt x="1029" y="282"/>
                      </a:lnTo>
                      <a:lnTo>
                        <a:pt x="1035" y="290"/>
                      </a:lnTo>
                      <a:lnTo>
                        <a:pt x="1045" y="299"/>
                      </a:lnTo>
                      <a:lnTo>
                        <a:pt x="1053" y="304"/>
                      </a:lnTo>
                      <a:lnTo>
                        <a:pt x="1060" y="307"/>
                      </a:lnTo>
                      <a:lnTo>
                        <a:pt x="1069" y="310"/>
                      </a:lnTo>
                      <a:lnTo>
                        <a:pt x="1086" y="323"/>
                      </a:lnTo>
                      <a:lnTo>
                        <a:pt x="1109" y="344"/>
                      </a:lnTo>
                      <a:lnTo>
                        <a:pt x="1129" y="364"/>
                      </a:lnTo>
                      <a:lnTo>
                        <a:pt x="1140" y="375"/>
                      </a:lnTo>
                      <a:lnTo>
                        <a:pt x="1145" y="379"/>
                      </a:lnTo>
                      <a:lnTo>
                        <a:pt x="1150" y="382"/>
                      </a:lnTo>
                      <a:close/>
                      <a:moveTo>
                        <a:pt x="321" y="293"/>
                      </a:moveTo>
                      <a:lnTo>
                        <a:pt x="309" y="305"/>
                      </a:lnTo>
                      <a:lnTo>
                        <a:pt x="298" y="315"/>
                      </a:lnTo>
                      <a:lnTo>
                        <a:pt x="292" y="319"/>
                      </a:lnTo>
                      <a:lnTo>
                        <a:pt x="289" y="319"/>
                      </a:lnTo>
                      <a:lnTo>
                        <a:pt x="291" y="314"/>
                      </a:lnTo>
                      <a:lnTo>
                        <a:pt x="293" y="309"/>
                      </a:lnTo>
                      <a:lnTo>
                        <a:pt x="298" y="303"/>
                      </a:lnTo>
                      <a:lnTo>
                        <a:pt x="301" y="300"/>
                      </a:lnTo>
                      <a:lnTo>
                        <a:pt x="309" y="296"/>
                      </a:lnTo>
                      <a:lnTo>
                        <a:pt x="321" y="293"/>
                      </a:lnTo>
                      <a:close/>
                      <a:moveTo>
                        <a:pt x="1057" y="338"/>
                      </a:moveTo>
                      <a:lnTo>
                        <a:pt x="1056" y="337"/>
                      </a:lnTo>
                      <a:lnTo>
                        <a:pt x="1056" y="335"/>
                      </a:lnTo>
                      <a:lnTo>
                        <a:pt x="1058" y="333"/>
                      </a:lnTo>
                      <a:lnTo>
                        <a:pt x="1059" y="332"/>
                      </a:lnTo>
                      <a:lnTo>
                        <a:pt x="1059" y="334"/>
                      </a:lnTo>
                      <a:lnTo>
                        <a:pt x="1057" y="338"/>
                      </a:lnTo>
                      <a:close/>
                      <a:moveTo>
                        <a:pt x="270" y="367"/>
                      </a:moveTo>
                      <a:lnTo>
                        <a:pt x="264" y="366"/>
                      </a:lnTo>
                      <a:lnTo>
                        <a:pt x="258" y="364"/>
                      </a:lnTo>
                      <a:lnTo>
                        <a:pt x="254" y="363"/>
                      </a:lnTo>
                      <a:lnTo>
                        <a:pt x="249" y="361"/>
                      </a:lnTo>
                      <a:lnTo>
                        <a:pt x="247" y="359"/>
                      </a:lnTo>
                      <a:lnTo>
                        <a:pt x="245" y="357"/>
                      </a:lnTo>
                      <a:lnTo>
                        <a:pt x="245" y="355"/>
                      </a:lnTo>
                      <a:lnTo>
                        <a:pt x="245" y="352"/>
                      </a:lnTo>
                      <a:lnTo>
                        <a:pt x="246" y="350"/>
                      </a:lnTo>
                      <a:lnTo>
                        <a:pt x="247" y="348"/>
                      </a:lnTo>
                      <a:lnTo>
                        <a:pt x="249" y="345"/>
                      </a:lnTo>
                      <a:lnTo>
                        <a:pt x="257" y="341"/>
                      </a:lnTo>
                      <a:lnTo>
                        <a:pt x="264" y="337"/>
                      </a:lnTo>
                      <a:lnTo>
                        <a:pt x="270" y="334"/>
                      </a:lnTo>
                      <a:lnTo>
                        <a:pt x="273" y="334"/>
                      </a:lnTo>
                      <a:lnTo>
                        <a:pt x="277" y="334"/>
                      </a:lnTo>
                      <a:lnTo>
                        <a:pt x="280" y="334"/>
                      </a:lnTo>
                      <a:lnTo>
                        <a:pt x="282" y="336"/>
                      </a:lnTo>
                      <a:lnTo>
                        <a:pt x="283" y="338"/>
                      </a:lnTo>
                      <a:lnTo>
                        <a:pt x="282" y="344"/>
                      </a:lnTo>
                      <a:lnTo>
                        <a:pt x="280" y="351"/>
                      </a:lnTo>
                      <a:lnTo>
                        <a:pt x="277" y="357"/>
                      </a:lnTo>
                      <a:lnTo>
                        <a:pt x="276" y="360"/>
                      </a:lnTo>
                      <a:lnTo>
                        <a:pt x="274" y="363"/>
                      </a:lnTo>
                      <a:lnTo>
                        <a:pt x="272" y="365"/>
                      </a:lnTo>
                      <a:lnTo>
                        <a:pt x="270" y="36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73" name="Freeform 33"/>
                <p:cNvSpPr>
                  <a:spLocks noChangeAspect="1"/>
                </p:cNvSpPr>
                <p:nvPr/>
              </p:nvSpPr>
              <p:spPr bwMode="gray">
                <a:xfrm>
                  <a:off x="3722" y="372"/>
                  <a:ext cx="196" cy="232"/>
                </a:xfrm>
                <a:custGeom>
                  <a:avLst/>
                  <a:gdLst>
                    <a:gd name="T0" fmla="*/ 92 w 196"/>
                    <a:gd name="T1" fmla="*/ 212 h 232"/>
                    <a:gd name="T2" fmla="*/ 97 w 196"/>
                    <a:gd name="T3" fmla="*/ 216 h 232"/>
                    <a:gd name="T4" fmla="*/ 98 w 196"/>
                    <a:gd name="T5" fmla="*/ 225 h 232"/>
                    <a:gd name="T6" fmla="*/ 80 w 196"/>
                    <a:gd name="T7" fmla="*/ 229 h 232"/>
                    <a:gd name="T8" fmla="*/ 44 w 196"/>
                    <a:gd name="T9" fmla="*/ 216 h 232"/>
                    <a:gd name="T10" fmla="*/ 4 w 196"/>
                    <a:gd name="T11" fmla="*/ 182 h 232"/>
                    <a:gd name="T12" fmla="*/ 1 w 196"/>
                    <a:gd name="T13" fmla="*/ 168 h 232"/>
                    <a:gd name="T14" fmla="*/ 5 w 196"/>
                    <a:gd name="T15" fmla="*/ 157 h 232"/>
                    <a:gd name="T16" fmla="*/ 16 w 196"/>
                    <a:gd name="T17" fmla="*/ 156 h 232"/>
                    <a:gd name="T18" fmla="*/ 34 w 196"/>
                    <a:gd name="T19" fmla="*/ 158 h 232"/>
                    <a:gd name="T20" fmla="*/ 46 w 196"/>
                    <a:gd name="T21" fmla="*/ 153 h 232"/>
                    <a:gd name="T22" fmla="*/ 27 w 196"/>
                    <a:gd name="T23" fmla="*/ 131 h 232"/>
                    <a:gd name="T24" fmla="*/ 29 w 196"/>
                    <a:gd name="T25" fmla="*/ 99 h 232"/>
                    <a:gd name="T26" fmla="*/ 29 w 196"/>
                    <a:gd name="T27" fmla="*/ 67 h 232"/>
                    <a:gd name="T28" fmla="*/ 69 w 196"/>
                    <a:gd name="T29" fmla="*/ 59 h 232"/>
                    <a:gd name="T30" fmla="*/ 89 w 196"/>
                    <a:gd name="T31" fmla="*/ 72 h 232"/>
                    <a:gd name="T32" fmla="*/ 114 w 196"/>
                    <a:gd name="T33" fmla="*/ 98 h 232"/>
                    <a:gd name="T34" fmla="*/ 119 w 196"/>
                    <a:gd name="T35" fmla="*/ 73 h 232"/>
                    <a:gd name="T36" fmla="*/ 88 w 196"/>
                    <a:gd name="T37" fmla="*/ 49 h 232"/>
                    <a:gd name="T38" fmla="*/ 68 w 196"/>
                    <a:gd name="T39" fmla="*/ 49 h 232"/>
                    <a:gd name="T40" fmla="*/ 49 w 196"/>
                    <a:gd name="T41" fmla="*/ 61 h 232"/>
                    <a:gd name="T42" fmla="*/ 38 w 196"/>
                    <a:gd name="T43" fmla="*/ 50 h 232"/>
                    <a:gd name="T44" fmla="*/ 34 w 196"/>
                    <a:gd name="T45" fmla="*/ 20 h 232"/>
                    <a:gd name="T46" fmla="*/ 46 w 196"/>
                    <a:gd name="T47" fmla="*/ 9 h 232"/>
                    <a:gd name="T48" fmla="*/ 72 w 196"/>
                    <a:gd name="T49" fmla="*/ 2 h 232"/>
                    <a:gd name="T50" fmla="*/ 99 w 196"/>
                    <a:gd name="T51" fmla="*/ 0 h 232"/>
                    <a:gd name="T52" fmla="*/ 103 w 196"/>
                    <a:gd name="T53" fmla="*/ 5 h 232"/>
                    <a:gd name="T54" fmla="*/ 94 w 196"/>
                    <a:gd name="T55" fmla="*/ 13 h 232"/>
                    <a:gd name="T56" fmla="*/ 85 w 196"/>
                    <a:gd name="T57" fmla="*/ 19 h 232"/>
                    <a:gd name="T58" fmla="*/ 93 w 196"/>
                    <a:gd name="T59" fmla="*/ 46 h 232"/>
                    <a:gd name="T60" fmla="*/ 116 w 196"/>
                    <a:gd name="T61" fmla="*/ 55 h 232"/>
                    <a:gd name="T62" fmla="*/ 157 w 196"/>
                    <a:gd name="T63" fmla="*/ 49 h 232"/>
                    <a:gd name="T64" fmla="*/ 169 w 196"/>
                    <a:gd name="T65" fmla="*/ 52 h 232"/>
                    <a:gd name="T66" fmla="*/ 178 w 196"/>
                    <a:gd name="T67" fmla="*/ 64 h 232"/>
                    <a:gd name="T68" fmla="*/ 176 w 196"/>
                    <a:gd name="T69" fmla="*/ 79 h 232"/>
                    <a:gd name="T70" fmla="*/ 169 w 196"/>
                    <a:gd name="T71" fmla="*/ 84 h 232"/>
                    <a:gd name="T72" fmla="*/ 148 w 196"/>
                    <a:gd name="T73" fmla="*/ 102 h 232"/>
                    <a:gd name="T74" fmla="*/ 146 w 196"/>
                    <a:gd name="T75" fmla="*/ 110 h 232"/>
                    <a:gd name="T76" fmla="*/ 151 w 196"/>
                    <a:gd name="T77" fmla="*/ 126 h 232"/>
                    <a:gd name="T78" fmla="*/ 163 w 196"/>
                    <a:gd name="T79" fmla="*/ 142 h 232"/>
                    <a:gd name="T80" fmla="*/ 179 w 196"/>
                    <a:gd name="T81" fmla="*/ 145 h 232"/>
                    <a:gd name="T82" fmla="*/ 190 w 196"/>
                    <a:gd name="T83" fmla="*/ 157 h 232"/>
                    <a:gd name="T84" fmla="*/ 195 w 196"/>
                    <a:gd name="T85" fmla="*/ 197 h 232"/>
                    <a:gd name="T86" fmla="*/ 187 w 196"/>
                    <a:gd name="T87" fmla="*/ 207 h 232"/>
                    <a:gd name="T88" fmla="*/ 185 w 196"/>
                    <a:gd name="T89" fmla="*/ 200 h 232"/>
                    <a:gd name="T90" fmla="*/ 186 w 196"/>
                    <a:gd name="T91" fmla="*/ 178 h 232"/>
                    <a:gd name="T92" fmla="*/ 142 w 196"/>
                    <a:gd name="T93" fmla="*/ 171 h 232"/>
                    <a:gd name="T94" fmla="*/ 88 w 196"/>
                    <a:gd name="T95" fmla="*/ 198 h 232"/>
                    <a:gd name="T96" fmla="*/ 76 w 196"/>
                    <a:gd name="T97" fmla="*/ 214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6" h="232">
                      <a:moveTo>
                        <a:pt x="76" y="214"/>
                      </a:moveTo>
                      <a:lnTo>
                        <a:pt x="86" y="212"/>
                      </a:lnTo>
                      <a:lnTo>
                        <a:pt x="92" y="212"/>
                      </a:lnTo>
                      <a:lnTo>
                        <a:pt x="94" y="212"/>
                      </a:lnTo>
                      <a:lnTo>
                        <a:pt x="95" y="213"/>
                      </a:lnTo>
                      <a:lnTo>
                        <a:pt x="97" y="216"/>
                      </a:lnTo>
                      <a:lnTo>
                        <a:pt x="97" y="218"/>
                      </a:lnTo>
                      <a:lnTo>
                        <a:pt x="98" y="222"/>
                      </a:lnTo>
                      <a:lnTo>
                        <a:pt x="98" y="225"/>
                      </a:lnTo>
                      <a:lnTo>
                        <a:pt x="95" y="229"/>
                      </a:lnTo>
                      <a:lnTo>
                        <a:pt x="91" y="232"/>
                      </a:lnTo>
                      <a:lnTo>
                        <a:pt x="80" y="229"/>
                      </a:lnTo>
                      <a:lnTo>
                        <a:pt x="66" y="224"/>
                      </a:lnTo>
                      <a:lnTo>
                        <a:pt x="52" y="218"/>
                      </a:lnTo>
                      <a:lnTo>
                        <a:pt x="44" y="216"/>
                      </a:lnTo>
                      <a:lnTo>
                        <a:pt x="32" y="207"/>
                      </a:lnTo>
                      <a:lnTo>
                        <a:pt x="18" y="195"/>
                      </a:lnTo>
                      <a:lnTo>
                        <a:pt x="4" y="182"/>
                      </a:lnTo>
                      <a:lnTo>
                        <a:pt x="0" y="176"/>
                      </a:lnTo>
                      <a:lnTo>
                        <a:pt x="0" y="174"/>
                      </a:lnTo>
                      <a:lnTo>
                        <a:pt x="1" y="168"/>
                      </a:lnTo>
                      <a:lnTo>
                        <a:pt x="2" y="163"/>
                      </a:lnTo>
                      <a:lnTo>
                        <a:pt x="4" y="158"/>
                      </a:lnTo>
                      <a:lnTo>
                        <a:pt x="5" y="157"/>
                      </a:lnTo>
                      <a:lnTo>
                        <a:pt x="8" y="156"/>
                      </a:lnTo>
                      <a:lnTo>
                        <a:pt x="10" y="156"/>
                      </a:lnTo>
                      <a:lnTo>
                        <a:pt x="16" y="156"/>
                      </a:lnTo>
                      <a:lnTo>
                        <a:pt x="23" y="157"/>
                      </a:lnTo>
                      <a:lnTo>
                        <a:pt x="30" y="158"/>
                      </a:lnTo>
                      <a:lnTo>
                        <a:pt x="34" y="158"/>
                      </a:lnTo>
                      <a:lnTo>
                        <a:pt x="39" y="157"/>
                      </a:lnTo>
                      <a:lnTo>
                        <a:pt x="43" y="155"/>
                      </a:lnTo>
                      <a:lnTo>
                        <a:pt x="46" y="153"/>
                      </a:lnTo>
                      <a:lnTo>
                        <a:pt x="44" y="148"/>
                      </a:lnTo>
                      <a:lnTo>
                        <a:pt x="38" y="139"/>
                      </a:lnTo>
                      <a:lnTo>
                        <a:pt x="27" y="131"/>
                      </a:lnTo>
                      <a:lnTo>
                        <a:pt x="26" y="122"/>
                      </a:lnTo>
                      <a:lnTo>
                        <a:pt x="28" y="112"/>
                      </a:lnTo>
                      <a:lnTo>
                        <a:pt x="29" y="99"/>
                      </a:lnTo>
                      <a:lnTo>
                        <a:pt x="20" y="85"/>
                      </a:lnTo>
                      <a:lnTo>
                        <a:pt x="20" y="74"/>
                      </a:lnTo>
                      <a:lnTo>
                        <a:pt x="29" y="67"/>
                      </a:lnTo>
                      <a:lnTo>
                        <a:pt x="46" y="66"/>
                      </a:lnTo>
                      <a:lnTo>
                        <a:pt x="57" y="64"/>
                      </a:lnTo>
                      <a:lnTo>
                        <a:pt x="69" y="59"/>
                      </a:lnTo>
                      <a:lnTo>
                        <a:pt x="77" y="58"/>
                      </a:lnTo>
                      <a:lnTo>
                        <a:pt x="83" y="62"/>
                      </a:lnTo>
                      <a:lnTo>
                        <a:pt x="89" y="72"/>
                      </a:lnTo>
                      <a:lnTo>
                        <a:pt x="96" y="84"/>
                      </a:lnTo>
                      <a:lnTo>
                        <a:pt x="105" y="93"/>
                      </a:lnTo>
                      <a:lnTo>
                        <a:pt x="114" y="98"/>
                      </a:lnTo>
                      <a:lnTo>
                        <a:pt x="121" y="94"/>
                      </a:lnTo>
                      <a:lnTo>
                        <a:pt x="123" y="83"/>
                      </a:lnTo>
                      <a:lnTo>
                        <a:pt x="119" y="73"/>
                      </a:lnTo>
                      <a:lnTo>
                        <a:pt x="109" y="64"/>
                      </a:lnTo>
                      <a:lnTo>
                        <a:pt x="97" y="59"/>
                      </a:lnTo>
                      <a:lnTo>
                        <a:pt x="88" y="49"/>
                      </a:lnTo>
                      <a:lnTo>
                        <a:pt x="80" y="43"/>
                      </a:lnTo>
                      <a:lnTo>
                        <a:pt x="74" y="42"/>
                      </a:lnTo>
                      <a:lnTo>
                        <a:pt x="68" y="49"/>
                      </a:lnTo>
                      <a:lnTo>
                        <a:pt x="60" y="55"/>
                      </a:lnTo>
                      <a:lnTo>
                        <a:pt x="55" y="58"/>
                      </a:lnTo>
                      <a:lnTo>
                        <a:pt x="49" y="61"/>
                      </a:lnTo>
                      <a:lnTo>
                        <a:pt x="45" y="62"/>
                      </a:lnTo>
                      <a:lnTo>
                        <a:pt x="41" y="63"/>
                      </a:lnTo>
                      <a:lnTo>
                        <a:pt x="38" y="50"/>
                      </a:lnTo>
                      <a:lnTo>
                        <a:pt x="36" y="36"/>
                      </a:lnTo>
                      <a:lnTo>
                        <a:pt x="34" y="22"/>
                      </a:lnTo>
                      <a:lnTo>
                        <a:pt x="34" y="20"/>
                      </a:lnTo>
                      <a:lnTo>
                        <a:pt x="36" y="17"/>
                      </a:lnTo>
                      <a:lnTo>
                        <a:pt x="40" y="13"/>
                      </a:lnTo>
                      <a:lnTo>
                        <a:pt x="46" y="9"/>
                      </a:lnTo>
                      <a:lnTo>
                        <a:pt x="51" y="6"/>
                      </a:lnTo>
                      <a:lnTo>
                        <a:pt x="61" y="4"/>
                      </a:lnTo>
                      <a:lnTo>
                        <a:pt x="72" y="2"/>
                      </a:lnTo>
                      <a:lnTo>
                        <a:pt x="86" y="1"/>
                      </a:lnTo>
                      <a:lnTo>
                        <a:pt x="93" y="0"/>
                      </a:lnTo>
                      <a:lnTo>
                        <a:pt x="99" y="0"/>
                      </a:lnTo>
                      <a:lnTo>
                        <a:pt x="101" y="2"/>
                      </a:lnTo>
                      <a:lnTo>
                        <a:pt x="102" y="3"/>
                      </a:lnTo>
                      <a:lnTo>
                        <a:pt x="103" y="5"/>
                      </a:lnTo>
                      <a:lnTo>
                        <a:pt x="101" y="7"/>
                      </a:lnTo>
                      <a:lnTo>
                        <a:pt x="99" y="10"/>
                      </a:lnTo>
                      <a:lnTo>
                        <a:pt x="94" y="13"/>
                      </a:lnTo>
                      <a:lnTo>
                        <a:pt x="90" y="15"/>
                      </a:lnTo>
                      <a:lnTo>
                        <a:pt x="86" y="17"/>
                      </a:lnTo>
                      <a:lnTo>
                        <a:pt x="85" y="19"/>
                      </a:lnTo>
                      <a:lnTo>
                        <a:pt x="85" y="26"/>
                      </a:lnTo>
                      <a:lnTo>
                        <a:pt x="87" y="36"/>
                      </a:lnTo>
                      <a:lnTo>
                        <a:pt x="93" y="46"/>
                      </a:lnTo>
                      <a:lnTo>
                        <a:pt x="99" y="52"/>
                      </a:lnTo>
                      <a:lnTo>
                        <a:pt x="107" y="54"/>
                      </a:lnTo>
                      <a:lnTo>
                        <a:pt x="116" y="55"/>
                      </a:lnTo>
                      <a:lnTo>
                        <a:pt x="131" y="53"/>
                      </a:lnTo>
                      <a:lnTo>
                        <a:pt x="145" y="51"/>
                      </a:lnTo>
                      <a:lnTo>
                        <a:pt x="157" y="49"/>
                      </a:lnTo>
                      <a:lnTo>
                        <a:pt x="162" y="49"/>
                      </a:lnTo>
                      <a:lnTo>
                        <a:pt x="165" y="50"/>
                      </a:lnTo>
                      <a:lnTo>
                        <a:pt x="169" y="52"/>
                      </a:lnTo>
                      <a:lnTo>
                        <a:pt x="173" y="56"/>
                      </a:lnTo>
                      <a:lnTo>
                        <a:pt x="177" y="59"/>
                      </a:lnTo>
                      <a:lnTo>
                        <a:pt x="178" y="64"/>
                      </a:lnTo>
                      <a:lnTo>
                        <a:pt x="178" y="69"/>
                      </a:lnTo>
                      <a:lnTo>
                        <a:pt x="177" y="75"/>
                      </a:lnTo>
                      <a:lnTo>
                        <a:pt x="176" y="79"/>
                      </a:lnTo>
                      <a:lnTo>
                        <a:pt x="175" y="81"/>
                      </a:lnTo>
                      <a:lnTo>
                        <a:pt x="172" y="83"/>
                      </a:lnTo>
                      <a:lnTo>
                        <a:pt x="169" y="84"/>
                      </a:lnTo>
                      <a:lnTo>
                        <a:pt x="161" y="90"/>
                      </a:lnTo>
                      <a:lnTo>
                        <a:pt x="155" y="96"/>
                      </a:lnTo>
                      <a:lnTo>
                        <a:pt x="148" y="102"/>
                      </a:lnTo>
                      <a:lnTo>
                        <a:pt x="147" y="104"/>
                      </a:lnTo>
                      <a:lnTo>
                        <a:pt x="146" y="107"/>
                      </a:lnTo>
                      <a:lnTo>
                        <a:pt x="146" y="110"/>
                      </a:lnTo>
                      <a:lnTo>
                        <a:pt x="145" y="113"/>
                      </a:lnTo>
                      <a:lnTo>
                        <a:pt x="146" y="117"/>
                      </a:lnTo>
                      <a:lnTo>
                        <a:pt x="151" y="126"/>
                      </a:lnTo>
                      <a:lnTo>
                        <a:pt x="155" y="135"/>
                      </a:lnTo>
                      <a:lnTo>
                        <a:pt x="160" y="142"/>
                      </a:lnTo>
                      <a:lnTo>
                        <a:pt x="163" y="142"/>
                      </a:lnTo>
                      <a:lnTo>
                        <a:pt x="168" y="142"/>
                      </a:lnTo>
                      <a:lnTo>
                        <a:pt x="173" y="142"/>
                      </a:lnTo>
                      <a:lnTo>
                        <a:pt x="179" y="145"/>
                      </a:lnTo>
                      <a:lnTo>
                        <a:pt x="183" y="148"/>
                      </a:lnTo>
                      <a:lnTo>
                        <a:pt x="187" y="152"/>
                      </a:lnTo>
                      <a:lnTo>
                        <a:pt x="190" y="157"/>
                      </a:lnTo>
                      <a:lnTo>
                        <a:pt x="194" y="166"/>
                      </a:lnTo>
                      <a:lnTo>
                        <a:pt x="196" y="183"/>
                      </a:lnTo>
                      <a:lnTo>
                        <a:pt x="195" y="197"/>
                      </a:lnTo>
                      <a:lnTo>
                        <a:pt x="192" y="207"/>
                      </a:lnTo>
                      <a:lnTo>
                        <a:pt x="190" y="208"/>
                      </a:lnTo>
                      <a:lnTo>
                        <a:pt x="187" y="207"/>
                      </a:lnTo>
                      <a:lnTo>
                        <a:pt x="185" y="205"/>
                      </a:lnTo>
                      <a:lnTo>
                        <a:pt x="183" y="203"/>
                      </a:lnTo>
                      <a:lnTo>
                        <a:pt x="185" y="200"/>
                      </a:lnTo>
                      <a:lnTo>
                        <a:pt x="187" y="194"/>
                      </a:lnTo>
                      <a:lnTo>
                        <a:pt x="188" y="187"/>
                      </a:lnTo>
                      <a:lnTo>
                        <a:pt x="186" y="178"/>
                      </a:lnTo>
                      <a:lnTo>
                        <a:pt x="183" y="173"/>
                      </a:lnTo>
                      <a:lnTo>
                        <a:pt x="161" y="170"/>
                      </a:lnTo>
                      <a:lnTo>
                        <a:pt x="142" y="171"/>
                      </a:lnTo>
                      <a:lnTo>
                        <a:pt x="119" y="175"/>
                      </a:lnTo>
                      <a:lnTo>
                        <a:pt x="103" y="186"/>
                      </a:lnTo>
                      <a:lnTo>
                        <a:pt x="88" y="198"/>
                      </a:lnTo>
                      <a:lnTo>
                        <a:pt x="76" y="208"/>
                      </a:lnTo>
                      <a:lnTo>
                        <a:pt x="75" y="210"/>
                      </a:lnTo>
                      <a:lnTo>
                        <a:pt x="76" y="214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74" name="Freeform 34"/>
                <p:cNvSpPr>
                  <a:spLocks noChangeAspect="1"/>
                </p:cNvSpPr>
                <p:nvPr/>
              </p:nvSpPr>
              <p:spPr bwMode="gray">
                <a:xfrm>
                  <a:off x="3704" y="412"/>
                  <a:ext cx="30" cy="70"/>
                </a:xfrm>
                <a:custGeom>
                  <a:avLst/>
                  <a:gdLst>
                    <a:gd name="T0" fmla="*/ 0 w 30"/>
                    <a:gd name="T1" fmla="*/ 70 h 70"/>
                    <a:gd name="T2" fmla="*/ 0 w 30"/>
                    <a:gd name="T3" fmla="*/ 68 h 70"/>
                    <a:gd name="T4" fmla="*/ 0 w 30"/>
                    <a:gd name="T5" fmla="*/ 64 h 70"/>
                    <a:gd name="T6" fmla="*/ 0 w 30"/>
                    <a:gd name="T7" fmla="*/ 59 h 70"/>
                    <a:gd name="T8" fmla="*/ 4 w 30"/>
                    <a:gd name="T9" fmla="*/ 40 h 70"/>
                    <a:gd name="T10" fmla="*/ 8 w 30"/>
                    <a:gd name="T11" fmla="*/ 21 h 70"/>
                    <a:gd name="T12" fmla="*/ 13 w 30"/>
                    <a:gd name="T13" fmla="*/ 4 h 70"/>
                    <a:gd name="T14" fmla="*/ 15 w 30"/>
                    <a:gd name="T15" fmla="*/ 2 h 70"/>
                    <a:gd name="T16" fmla="*/ 19 w 30"/>
                    <a:gd name="T17" fmla="*/ 1 h 70"/>
                    <a:gd name="T18" fmla="*/ 23 w 30"/>
                    <a:gd name="T19" fmla="*/ 0 h 70"/>
                    <a:gd name="T20" fmla="*/ 26 w 30"/>
                    <a:gd name="T21" fmla="*/ 0 h 70"/>
                    <a:gd name="T22" fmla="*/ 28 w 30"/>
                    <a:gd name="T23" fmla="*/ 0 h 70"/>
                    <a:gd name="T24" fmla="*/ 29 w 30"/>
                    <a:gd name="T25" fmla="*/ 1 h 70"/>
                    <a:gd name="T26" fmla="*/ 30 w 30"/>
                    <a:gd name="T27" fmla="*/ 5 h 70"/>
                    <a:gd name="T28" fmla="*/ 30 w 30"/>
                    <a:gd name="T29" fmla="*/ 8 h 70"/>
                    <a:gd name="T30" fmla="*/ 25 w 30"/>
                    <a:gd name="T31" fmla="*/ 19 h 70"/>
                    <a:gd name="T32" fmla="*/ 20 w 30"/>
                    <a:gd name="T33" fmla="*/ 28 h 70"/>
                    <a:gd name="T34" fmla="*/ 11 w 30"/>
                    <a:gd name="T35" fmla="*/ 43 h 70"/>
                    <a:gd name="T36" fmla="*/ 6 w 30"/>
                    <a:gd name="T37" fmla="*/ 55 h 70"/>
                    <a:gd name="T38" fmla="*/ 0 w 30"/>
                    <a:gd name="T3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0" h="70">
                      <a:moveTo>
                        <a:pt x="0" y="70"/>
                      </a:move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59"/>
                      </a:lnTo>
                      <a:lnTo>
                        <a:pt x="4" y="40"/>
                      </a:lnTo>
                      <a:lnTo>
                        <a:pt x="8" y="21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9" y="1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9" y="1"/>
                      </a:lnTo>
                      <a:lnTo>
                        <a:pt x="30" y="5"/>
                      </a:lnTo>
                      <a:lnTo>
                        <a:pt x="30" y="8"/>
                      </a:lnTo>
                      <a:lnTo>
                        <a:pt x="25" y="19"/>
                      </a:lnTo>
                      <a:lnTo>
                        <a:pt x="20" y="28"/>
                      </a:lnTo>
                      <a:lnTo>
                        <a:pt x="11" y="43"/>
                      </a:lnTo>
                      <a:lnTo>
                        <a:pt x="6" y="55"/>
                      </a:lnTo>
                      <a:lnTo>
                        <a:pt x="0" y="70"/>
                      </a:lnTo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75" name="Freeform 35"/>
                <p:cNvSpPr>
                  <a:spLocks noChangeAspect="1"/>
                </p:cNvSpPr>
                <p:nvPr/>
              </p:nvSpPr>
              <p:spPr bwMode="gray">
                <a:xfrm>
                  <a:off x="2923" y="484"/>
                  <a:ext cx="1210" cy="722"/>
                </a:xfrm>
                <a:custGeom>
                  <a:avLst/>
                  <a:gdLst>
                    <a:gd name="T0" fmla="*/ 100 w 1210"/>
                    <a:gd name="T1" fmla="*/ 451 h 722"/>
                    <a:gd name="T2" fmla="*/ 112 w 1210"/>
                    <a:gd name="T3" fmla="*/ 410 h 722"/>
                    <a:gd name="T4" fmla="*/ 99 w 1210"/>
                    <a:gd name="T5" fmla="*/ 387 h 722"/>
                    <a:gd name="T6" fmla="*/ 92 w 1210"/>
                    <a:gd name="T7" fmla="*/ 385 h 722"/>
                    <a:gd name="T8" fmla="*/ 84 w 1210"/>
                    <a:gd name="T9" fmla="*/ 386 h 722"/>
                    <a:gd name="T10" fmla="*/ 62 w 1210"/>
                    <a:gd name="T11" fmla="*/ 367 h 722"/>
                    <a:gd name="T12" fmla="*/ 48 w 1210"/>
                    <a:gd name="T13" fmla="*/ 311 h 722"/>
                    <a:gd name="T14" fmla="*/ 52 w 1210"/>
                    <a:gd name="T15" fmla="*/ 301 h 722"/>
                    <a:gd name="T16" fmla="*/ 102 w 1210"/>
                    <a:gd name="T17" fmla="*/ 256 h 722"/>
                    <a:gd name="T18" fmla="*/ 174 w 1210"/>
                    <a:gd name="T19" fmla="*/ 226 h 722"/>
                    <a:gd name="T20" fmla="*/ 199 w 1210"/>
                    <a:gd name="T21" fmla="*/ 255 h 722"/>
                    <a:gd name="T22" fmla="*/ 250 w 1210"/>
                    <a:gd name="T23" fmla="*/ 266 h 722"/>
                    <a:gd name="T24" fmla="*/ 293 w 1210"/>
                    <a:gd name="T25" fmla="*/ 217 h 722"/>
                    <a:gd name="T26" fmla="*/ 315 w 1210"/>
                    <a:gd name="T27" fmla="*/ 210 h 722"/>
                    <a:gd name="T28" fmla="*/ 324 w 1210"/>
                    <a:gd name="T29" fmla="*/ 184 h 722"/>
                    <a:gd name="T30" fmla="*/ 338 w 1210"/>
                    <a:gd name="T31" fmla="*/ 162 h 722"/>
                    <a:gd name="T32" fmla="*/ 429 w 1210"/>
                    <a:gd name="T33" fmla="*/ 146 h 722"/>
                    <a:gd name="T34" fmla="*/ 579 w 1210"/>
                    <a:gd name="T35" fmla="*/ 41 h 722"/>
                    <a:gd name="T36" fmla="*/ 653 w 1210"/>
                    <a:gd name="T37" fmla="*/ 8 h 722"/>
                    <a:gd name="T38" fmla="*/ 735 w 1210"/>
                    <a:gd name="T39" fmla="*/ 14 h 722"/>
                    <a:gd name="T40" fmla="*/ 732 w 1210"/>
                    <a:gd name="T41" fmla="*/ 22 h 722"/>
                    <a:gd name="T42" fmla="*/ 664 w 1210"/>
                    <a:gd name="T43" fmla="*/ 18 h 722"/>
                    <a:gd name="T44" fmla="*/ 587 w 1210"/>
                    <a:gd name="T45" fmla="*/ 38 h 722"/>
                    <a:gd name="T46" fmla="*/ 561 w 1210"/>
                    <a:gd name="T47" fmla="*/ 94 h 722"/>
                    <a:gd name="T48" fmla="*/ 582 w 1210"/>
                    <a:gd name="T49" fmla="*/ 108 h 722"/>
                    <a:gd name="T50" fmla="*/ 579 w 1210"/>
                    <a:gd name="T51" fmla="*/ 104 h 722"/>
                    <a:gd name="T52" fmla="*/ 577 w 1210"/>
                    <a:gd name="T53" fmla="*/ 90 h 722"/>
                    <a:gd name="T54" fmla="*/ 630 w 1210"/>
                    <a:gd name="T55" fmla="*/ 48 h 722"/>
                    <a:gd name="T56" fmla="*/ 788 w 1210"/>
                    <a:gd name="T57" fmla="*/ 73 h 722"/>
                    <a:gd name="T58" fmla="*/ 862 w 1210"/>
                    <a:gd name="T59" fmla="*/ 125 h 722"/>
                    <a:gd name="T60" fmla="*/ 917 w 1210"/>
                    <a:gd name="T61" fmla="*/ 190 h 722"/>
                    <a:gd name="T62" fmla="*/ 964 w 1210"/>
                    <a:gd name="T63" fmla="*/ 155 h 722"/>
                    <a:gd name="T64" fmla="*/ 1014 w 1210"/>
                    <a:gd name="T65" fmla="*/ 197 h 722"/>
                    <a:gd name="T66" fmla="*/ 1025 w 1210"/>
                    <a:gd name="T67" fmla="*/ 295 h 722"/>
                    <a:gd name="T68" fmla="*/ 1078 w 1210"/>
                    <a:gd name="T69" fmla="*/ 349 h 722"/>
                    <a:gd name="T70" fmla="*/ 1177 w 1210"/>
                    <a:gd name="T71" fmla="*/ 459 h 722"/>
                    <a:gd name="T72" fmla="*/ 1150 w 1210"/>
                    <a:gd name="T73" fmla="*/ 604 h 722"/>
                    <a:gd name="T74" fmla="*/ 1074 w 1210"/>
                    <a:gd name="T75" fmla="*/ 540 h 722"/>
                    <a:gd name="T76" fmla="*/ 943 w 1210"/>
                    <a:gd name="T77" fmla="*/ 536 h 722"/>
                    <a:gd name="T78" fmla="*/ 892 w 1210"/>
                    <a:gd name="T79" fmla="*/ 601 h 722"/>
                    <a:gd name="T80" fmla="*/ 793 w 1210"/>
                    <a:gd name="T81" fmla="*/ 627 h 722"/>
                    <a:gd name="T82" fmla="*/ 648 w 1210"/>
                    <a:gd name="T83" fmla="*/ 620 h 722"/>
                    <a:gd name="T84" fmla="*/ 472 w 1210"/>
                    <a:gd name="T85" fmla="*/ 551 h 722"/>
                    <a:gd name="T86" fmla="*/ 409 w 1210"/>
                    <a:gd name="T87" fmla="*/ 605 h 722"/>
                    <a:gd name="T88" fmla="*/ 318 w 1210"/>
                    <a:gd name="T89" fmla="*/ 658 h 722"/>
                    <a:gd name="T90" fmla="*/ 327 w 1210"/>
                    <a:gd name="T91" fmla="*/ 719 h 722"/>
                    <a:gd name="T92" fmla="*/ 270 w 1210"/>
                    <a:gd name="T93" fmla="*/ 701 h 722"/>
                    <a:gd name="T94" fmla="*/ 222 w 1210"/>
                    <a:gd name="T95" fmla="*/ 682 h 722"/>
                    <a:gd name="T96" fmla="*/ 173 w 1210"/>
                    <a:gd name="T97" fmla="*/ 656 h 722"/>
                    <a:gd name="T98" fmla="*/ 164 w 1210"/>
                    <a:gd name="T99" fmla="*/ 660 h 722"/>
                    <a:gd name="T100" fmla="*/ 43 w 1210"/>
                    <a:gd name="T101" fmla="*/ 586 h 722"/>
                    <a:gd name="T102" fmla="*/ 41 w 1210"/>
                    <a:gd name="T103" fmla="*/ 569 h 722"/>
                    <a:gd name="T104" fmla="*/ 34 w 1210"/>
                    <a:gd name="T105" fmla="*/ 556 h 722"/>
                    <a:gd name="T106" fmla="*/ 9 w 1210"/>
                    <a:gd name="T107" fmla="*/ 553 h 722"/>
                    <a:gd name="T108" fmla="*/ 0 w 1210"/>
                    <a:gd name="T109" fmla="*/ 555 h 722"/>
                    <a:gd name="T110" fmla="*/ 8 w 1210"/>
                    <a:gd name="T111" fmla="*/ 539 h 722"/>
                    <a:gd name="T112" fmla="*/ 8 w 1210"/>
                    <a:gd name="T113" fmla="*/ 531 h 722"/>
                    <a:gd name="T114" fmla="*/ 12 w 1210"/>
                    <a:gd name="T115" fmla="*/ 511 h 722"/>
                    <a:gd name="T116" fmla="*/ 50 w 1210"/>
                    <a:gd name="T117" fmla="*/ 494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10" h="722">
                      <a:moveTo>
                        <a:pt x="68" y="481"/>
                      </a:moveTo>
                      <a:lnTo>
                        <a:pt x="78" y="461"/>
                      </a:lnTo>
                      <a:lnTo>
                        <a:pt x="88" y="451"/>
                      </a:lnTo>
                      <a:lnTo>
                        <a:pt x="96" y="451"/>
                      </a:lnTo>
                      <a:lnTo>
                        <a:pt x="100" y="451"/>
                      </a:lnTo>
                      <a:lnTo>
                        <a:pt x="102" y="449"/>
                      </a:lnTo>
                      <a:lnTo>
                        <a:pt x="106" y="436"/>
                      </a:lnTo>
                      <a:lnTo>
                        <a:pt x="110" y="424"/>
                      </a:lnTo>
                      <a:lnTo>
                        <a:pt x="112" y="411"/>
                      </a:lnTo>
                      <a:lnTo>
                        <a:pt x="112" y="410"/>
                      </a:lnTo>
                      <a:lnTo>
                        <a:pt x="111" y="405"/>
                      </a:lnTo>
                      <a:lnTo>
                        <a:pt x="110" y="401"/>
                      </a:lnTo>
                      <a:lnTo>
                        <a:pt x="106" y="394"/>
                      </a:lnTo>
                      <a:lnTo>
                        <a:pt x="103" y="390"/>
                      </a:lnTo>
                      <a:lnTo>
                        <a:pt x="99" y="387"/>
                      </a:lnTo>
                      <a:lnTo>
                        <a:pt x="98" y="386"/>
                      </a:lnTo>
                      <a:lnTo>
                        <a:pt x="96" y="385"/>
                      </a:lnTo>
                      <a:lnTo>
                        <a:pt x="95" y="385"/>
                      </a:lnTo>
                      <a:lnTo>
                        <a:pt x="93" y="385"/>
                      </a:lnTo>
                      <a:lnTo>
                        <a:pt x="92" y="385"/>
                      </a:lnTo>
                      <a:lnTo>
                        <a:pt x="91" y="385"/>
                      </a:lnTo>
                      <a:lnTo>
                        <a:pt x="89" y="385"/>
                      </a:lnTo>
                      <a:lnTo>
                        <a:pt x="87" y="385"/>
                      </a:lnTo>
                      <a:lnTo>
                        <a:pt x="85" y="386"/>
                      </a:lnTo>
                      <a:lnTo>
                        <a:pt x="84" y="386"/>
                      </a:lnTo>
                      <a:lnTo>
                        <a:pt x="82" y="386"/>
                      </a:lnTo>
                      <a:lnTo>
                        <a:pt x="80" y="386"/>
                      </a:lnTo>
                      <a:lnTo>
                        <a:pt x="75" y="383"/>
                      </a:lnTo>
                      <a:lnTo>
                        <a:pt x="71" y="378"/>
                      </a:lnTo>
                      <a:lnTo>
                        <a:pt x="62" y="367"/>
                      </a:lnTo>
                      <a:lnTo>
                        <a:pt x="55" y="346"/>
                      </a:lnTo>
                      <a:lnTo>
                        <a:pt x="49" y="327"/>
                      </a:lnTo>
                      <a:lnTo>
                        <a:pt x="47" y="315"/>
                      </a:lnTo>
                      <a:lnTo>
                        <a:pt x="47" y="313"/>
                      </a:lnTo>
                      <a:lnTo>
                        <a:pt x="48" y="311"/>
                      </a:lnTo>
                      <a:lnTo>
                        <a:pt x="48" y="309"/>
                      </a:lnTo>
                      <a:lnTo>
                        <a:pt x="49" y="308"/>
                      </a:lnTo>
                      <a:lnTo>
                        <a:pt x="50" y="306"/>
                      </a:lnTo>
                      <a:lnTo>
                        <a:pt x="51" y="303"/>
                      </a:lnTo>
                      <a:lnTo>
                        <a:pt x="52" y="301"/>
                      </a:lnTo>
                      <a:lnTo>
                        <a:pt x="53" y="299"/>
                      </a:lnTo>
                      <a:lnTo>
                        <a:pt x="59" y="296"/>
                      </a:lnTo>
                      <a:lnTo>
                        <a:pt x="69" y="290"/>
                      </a:lnTo>
                      <a:lnTo>
                        <a:pt x="94" y="269"/>
                      </a:lnTo>
                      <a:lnTo>
                        <a:pt x="102" y="256"/>
                      </a:lnTo>
                      <a:lnTo>
                        <a:pt x="114" y="245"/>
                      </a:lnTo>
                      <a:lnTo>
                        <a:pt x="130" y="237"/>
                      </a:lnTo>
                      <a:lnTo>
                        <a:pt x="144" y="231"/>
                      </a:lnTo>
                      <a:lnTo>
                        <a:pt x="161" y="228"/>
                      </a:lnTo>
                      <a:lnTo>
                        <a:pt x="174" y="226"/>
                      </a:lnTo>
                      <a:lnTo>
                        <a:pt x="184" y="227"/>
                      </a:lnTo>
                      <a:lnTo>
                        <a:pt x="186" y="227"/>
                      </a:lnTo>
                      <a:lnTo>
                        <a:pt x="187" y="231"/>
                      </a:lnTo>
                      <a:lnTo>
                        <a:pt x="193" y="243"/>
                      </a:lnTo>
                      <a:lnTo>
                        <a:pt x="199" y="255"/>
                      </a:lnTo>
                      <a:lnTo>
                        <a:pt x="205" y="265"/>
                      </a:lnTo>
                      <a:lnTo>
                        <a:pt x="207" y="266"/>
                      </a:lnTo>
                      <a:lnTo>
                        <a:pt x="210" y="268"/>
                      </a:lnTo>
                      <a:lnTo>
                        <a:pt x="227" y="270"/>
                      </a:lnTo>
                      <a:lnTo>
                        <a:pt x="250" y="266"/>
                      </a:lnTo>
                      <a:lnTo>
                        <a:pt x="273" y="255"/>
                      </a:lnTo>
                      <a:lnTo>
                        <a:pt x="282" y="243"/>
                      </a:lnTo>
                      <a:lnTo>
                        <a:pt x="285" y="230"/>
                      </a:lnTo>
                      <a:lnTo>
                        <a:pt x="289" y="223"/>
                      </a:lnTo>
                      <a:lnTo>
                        <a:pt x="293" y="217"/>
                      </a:lnTo>
                      <a:lnTo>
                        <a:pt x="295" y="218"/>
                      </a:lnTo>
                      <a:lnTo>
                        <a:pt x="299" y="219"/>
                      </a:lnTo>
                      <a:lnTo>
                        <a:pt x="303" y="219"/>
                      </a:lnTo>
                      <a:lnTo>
                        <a:pt x="307" y="218"/>
                      </a:lnTo>
                      <a:lnTo>
                        <a:pt x="315" y="210"/>
                      </a:lnTo>
                      <a:lnTo>
                        <a:pt x="320" y="201"/>
                      </a:lnTo>
                      <a:lnTo>
                        <a:pt x="326" y="193"/>
                      </a:lnTo>
                      <a:lnTo>
                        <a:pt x="326" y="190"/>
                      </a:lnTo>
                      <a:lnTo>
                        <a:pt x="325" y="187"/>
                      </a:lnTo>
                      <a:lnTo>
                        <a:pt x="324" y="184"/>
                      </a:lnTo>
                      <a:lnTo>
                        <a:pt x="323" y="182"/>
                      </a:lnTo>
                      <a:lnTo>
                        <a:pt x="324" y="180"/>
                      </a:lnTo>
                      <a:lnTo>
                        <a:pt x="326" y="176"/>
                      </a:lnTo>
                      <a:lnTo>
                        <a:pt x="332" y="169"/>
                      </a:lnTo>
                      <a:lnTo>
                        <a:pt x="338" y="162"/>
                      </a:lnTo>
                      <a:lnTo>
                        <a:pt x="343" y="157"/>
                      </a:lnTo>
                      <a:lnTo>
                        <a:pt x="346" y="156"/>
                      </a:lnTo>
                      <a:lnTo>
                        <a:pt x="353" y="155"/>
                      </a:lnTo>
                      <a:lnTo>
                        <a:pt x="384" y="152"/>
                      </a:lnTo>
                      <a:lnTo>
                        <a:pt x="429" y="146"/>
                      </a:lnTo>
                      <a:lnTo>
                        <a:pt x="491" y="124"/>
                      </a:lnTo>
                      <a:lnTo>
                        <a:pt x="528" y="103"/>
                      </a:lnTo>
                      <a:lnTo>
                        <a:pt x="552" y="83"/>
                      </a:lnTo>
                      <a:lnTo>
                        <a:pt x="564" y="65"/>
                      </a:lnTo>
                      <a:lnTo>
                        <a:pt x="579" y="41"/>
                      </a:lnTo>
                      <a:lnTo>
                        <a:pt x="597" y="13"/>
                      </a:lnTo>
                      <a:lnTo>
                        <a:pt x="608" y="1"/>
                      </a:lnTo>
                      <a:lnTo>
                        <a:pt x="624" y="0"/>
                      </a:lnTo>
                      <a:lnTo>
                        <a:pt x="639" y="5"/>
                      </a:lnTo>
                      <a:lnTo>
                        <a:pt x="653" y="8"/>
                      </a:lnTo>
                      <a:lnTo>
                        <a:pt x="671" y="9"/>
                      </a:lnTo>
                      <a:lnTo>
                        <a:pt x="695" y="9"/>
                      </a:lnTo>
                      <a:lnTo>
                        <a:pt x="719" y="10"/>
                      </a:lnTo>
                      <a:lnTo>
                        <a:pt x="732" y="11"/>
                      </a:lnTo>
                      <a:lnTo>
                        <a:pt x="735" y="14"/>
                      </a:lnTo>
                      <a:lnTo>
                        <a:pt x="737" y="16"/>
                      </a:lnTo>
                      <a:lnTo>
                        <a:pt x="737" y="18"/>
                      </a:lnTo>
                      <a:lnTo>
                        <a:pt x="737" y="19"/>
                      </a:lnTo>
                      <a:lnTo>
                        <a:pt x="736" y="20"/>
                      </a:lnTo>
                      <a:lnTo>
                        <a:pt x="732" y="22"/>
                      </a:lnTo>
                      <a:lnTo>
                        <a:pt x="714" y="24"/>
                      </a:lnTo>
                      <a:lnTo>
                        <a:pt x="694" y="23"/>
                      </a:lnTo>
                      <a:lnTo>
                        <a:pt x="677" y="20"/>
                      </a:lnTo>
                      <a:lnTo>
                        <a:pt x="670" y="17"/>
                      </a:lnTo>
                      <a:lnTo>
                        <a:pt x="664" y="18"/>
                      </a:lnTo>
                      <a:lnTo>
                        <a:pt x="659" y="21"/>
                      </a:lnTo>
                      <a:lnTo>
                        <a:pt x="654" y="24"/>
                      </a:lnTo>
                      <a:lnTo>
                        <a:pt x="631" y="28"/>
                      </a:lnTo>
                      <a:lnTo>
                        <a:pt x="610" y="31"/>
                      </a:lnTo>
                      <a:lnTo>
                        <a:pt x="587" y="38"/>
                      </a:lnTo>
                      <a:lnTo>
                        <a:pt x="577" y="52"/>
                      </a:lnTo>
                      <a:lnTo>
                        <a:pt x="566" y="68"/>
                      </a:lnTo>
                      <a:lnTo>
                        <a:pt x="560" y="80"/>
                      </a:lnTo>
                      <a:lnTo>
                        <a:pt x="560" y="87"/>
                      </a:lnTo>
                      <a:lnTo>
                        <a:pt x="561" y="94"/>
                      </a:lnTo>
                      <a:lnTo>
                        <a:pt x="563" y="101"/>
                      </a:lnTo>
                      <a:lnTo>
                        <a:pt x="567" y="104"/>
                      </a:lnTo>
                      <a:lnTo>
                        <a:pt x="571" y="107"/>
                      </a:lnTo>
                      <a:lnTo>
                        <a:pt x="577" y="108"/>
                      </a:lnTo>
                      <a:lnTo>
                        <a:pt x="582" y="108"/>
                      </a:lnTo>
                      <a:lnTo>
                        <a:pt x="587" y="108"/>
                      </a:lnTo>
                      <a:lnTo>
                        <a:pt x="588" y="107"/>
                      </a:lnTo>
                      <a:lnTo>
                        <a:pt x="586" y="106"/>
                      </a:lnTo>
                      <a:lnTo>
                        <a:pt x="583" y="105"/>
                      </a:lnTo>
                      <a:lnTo>
                        <a:pt x="579" y="104"/>
                      </a:lnTo>
                      <a:lnTo>
                        <a:pt x="577" y="102"/>
                      </a:lnTo>
                      <a:lnTo>
                        <a:pt x="576" y="99"/>
                      </a:lnTo>
                      <a:lnTo>
                        <a:pt x="575" y="96"/>
                      </a:lnTo>
                      <a:lnTo>
                        <a:pt x="576" y="93"/>
                      </a:lnTo>
                      <a:lnTo>
                        <a:pt x="577" y="90"/>
                      </a:lnTo>
                      <a:lnTo>
                        <a:pt x="584" y="81"/>
                      </a:lnTo>
                      <a:lnTo>
                        <a:pt x="591" y="72"/>
                      </a:lnTo>
                      <a:lnTo>
                        <a:pt x="604" y="61"/>
                      </a:lnTo>
                      <a:lnTo>
                        <a:pt x="615" y="54"/>
                      </a:lnTo>
                      <a:lnTo>
                        <a:pt x="630" y="48"/>
                      </a:lnTo>
                      <a:lnTo>
                        <a:pt x="644" y="45"/>
                      </a:lnTo>
                      <a:lnTo>
                        <a:pt x="663" y="44"/>
                      </a:lnTo>
                      <a:lnTo>
                        <a:pt x="705" y="40"/>
                      </a:lnTo>
                      <a:lnTo>
                        <a:pt x="751" y="56"/>
                      </a:lnTo>
                      <a:lnTo>
                        <a:pt x="788" y="73"/>
                      </a:lnTo>
                      <a:lnTo>
                        <a:pt x="799" y="94"/>
                      </a:lnTo>
                      <a:lnTo>
                        <a:pt x="810" y="99"/>
                      </a:lnTo>
                      <a:lnTo>
                        <a:pt x="827" y="106"/>
                      </a:lnTo>
                      <a:lnTo>
                        <a:pt x="844" y="112"/>
                      </a:lnTo>
                      <a:lnTo>
                        <a:pt x="862" y="125"/>
                      </a:lnTo>
                      <a:lnTo>
                        <a:pt x="880" y="149"/>
                      </a:lnTo>
                      <a:lnTo>
                        <a:pt x="898" y="172"/>
                      </a:lnTo>
                      <a:lnTo>
                        <a:pt x="908" y="186"/>
                      </a:lnTo>
                      <a:lnTo>
                        <a:pt x="913" y="188"/>
                      </a:lnTo>
                      <a:lnTo>
                        <a:pt x="917" y="190"/>
                      </a:lnTo>
                      <a:lnTo>
                        <a:pt x="917" y="185"/>
                      </a:lnTo>
                      <a:lnTo>
                        <a:pt x="916" y="179"/>
                      </a:lnTo>
                      <a:lnTo>
                        <a:pt x="915" y="173"/>
                      </a:lnTo>
                      <a:lnTo>
                        <a:pt x="939" y="164"/>
                      </a:lnTo>
                      <a:lnTo>
                        <a:pt x="964" y="155"/>
                      </a:lnTo>
                      <a:lnTo>
                        <a:pt x="987" y="147"/>
                      </a:lnTo>
                      <a:lnTo>
                        <a:pt x="996" y="158"/>
                      </a:lnTo>
                      <a:lnTo>
                        <a:pt x="1005" y="172"/>
                      </a:lnTo>
                      <a:lnTo>
                        <a:pt x="1014" y="187"/>
                      </a:lnTo>
                      <a:lnTo>
                        <a:pt x="1014" y="197"/>
                      </a:lnTo>
                      <a:lnTo>
                        <a:pt x="1017" y="214"/>
                      </a:lnTo>
                      <a:lnTo>
                        <a:pt x="1024" y="244"/>
                      </a:lnTo>
                      <a:lnTo>
                        <a:pt x="1032" y="269"/>
                      </a:lnTo>
                      <a:lnTo>
                        <a:pt x="1031" y="287"/>
                      </a:lnTo>
                      <a:lnTo>
                        <a:pt x="1025" y="295"/>
                      </a:lnTo>
                      <a:lnTo>
                        <a:pt x="1019" y="302"/>
                      </a:lnTo>
                      <a:lnTo>
                        <a:pt x="1018" y="306"/>
                      </a:lnTo>
                      <a:lnTo>
                        <a:pt x="1018" y="309"/>
                      </a:lnTo>
                      <a:lnTo>
                        <a:pt x="1034" y="323"/>
                      </a:lnTo>
                      <a:lnTo>
                        <a:pt x="1078" y="349"/>
                      </a:lnTo>
                      <a:lnTo>
                        <a:pt x="1124" y="374"/>
                      </a:lnTo>
                      <a:lnTo>
                        <a:pt x="1157" y="387"/>
                      </a:lnTo>
                      <a:lnTo>
                        <a:pt x="1162" y="387"/>
                      </a:lnTo>
                      <a:lnTo>
                        <a:pt x="1169" y="411"/>
                      </a:lnTo>
                      <a:lnTo>
                        <a:pt x="1177" y="459"/>
                      </a:lnTo>
                      <a:lnTo>
                        <a:pt x="1210" y="569"/>
                      </a:lnTo>
                      <a:lnTo>
                        <a:pt x="1183" y="579"/>
                      </a:lnTo>
                      <a:lnTo>
                        <a:pt x="1165" y="589"/>
                      </a:lnTo>
                      <a:lnTo>
                        <a:pt x="1160" y="597"/>
                      </a:lnTo>
                      <a:lnTo>
                        <a:pt x="1150" y="604"/>
                      </a:lnTo>
                      <a:lnTo>
                        <a:pt x="1133" y="607"/>
                      </a:lnTo>
                      <a:lnTo>
                        <a:pt x="1118" y="595"/>
                      </a:lnTo>
                      <a:lnTo>
                        <a:pt x="1105" y="577"/>
                      </a:lnTo>
                      <a:lnTo>
                        <a:pt x="1093" y="553"/>
                      </a:lnTo>
                      <a:lnTo>
                        <a:pt x="1074" y="540"/>
                      </a:lnTo>
                      <a:lnTo>
                        <a:pt x="1054" y="533"/>
                      </a:lnTo>
                      <a:lnTo>
                        <a:pt x="1029" y="532"/>
                      </a:lnTo>
                      <a:lnTo>
                        <a:pt x="999" y="533"/>
                      </a:lnTo>
                      <a:lnTo>
                        <a:pt x="965" y="532"/>
                      </a:lnTo>
                      <a:lnTo>
                        <a:pt x="943" y="536"/>
                      </a:lnTo>
                      <a:lnTo>
                        <a:pt x="929" y="548"/>
                      </a:lnTo>
                      <a:lnTo>
                        <a:pt x="921" y="565"/>
                      </a:lnTo>
                      <a:lnTo>
                        <a:pt x="913" y="580"/>
                      </a:lnTo>
                      <a:lnTo>
                        <a:pt x="906" y="591"/>
                      </a:lnTo>
                      <a:lnTo>
                        <a:pt x="892" y="601"/>
                      </a:lnTo>
                      <a:lnTo>
                        <a:pt x="870" y="604"/>
                      </a:lnTo>
                      <a:lnTo>
                        <a:pt x="841" y="606"/>
                      </a:lnTo>
                      <a:lnTo>
                        <a:pt x="816" y="609"/>
                      </a:lnTo>
                      <a:lnTo>
                        <a:pt x="801" y="618"/>
                      </a:lnTo>
                      <a:lnTo>
                        <a:pt x="793" y="627"/>
                      </a:lnTo>
                      <a:lnTo>
                        <a:pt x="781" y="640"/>
                      </a:lnTo>
                      <a:lnTo>
                        <a:pt x="768" y="650"/>
                      </a:lnTo>
                      <a:lnTo>
                        <a:pt x="731" y="650"/>
                      </a:lnTo>
                      <a:lnTo>
                        <a:pt x="696" y="639"/>
                      </a:lnTo>
                      <a:lnTo>
                        <a:pt x="648" y="620"/>
                      </a:lnTo>
                      <a:lnTo>
                        <a:pt x="616" y="610"/>
                      </a:lnTo>
                      <a:lnTo>
                        <a:pt x="570" y="593"/>
                      </a:lnTo>
                      <a:lnTo>
                        <a:pt x="536" y="576"/>
                      </a:lnTo>
                      <a:lnTo>
                        <a:pt x="493" y="557"/>
                      </a:lnTo>
                      <a:lnTo>
                        <a:pt x="472" y="551"/>
                      </a:lnTo>
                      <a:lnTo>
                        <a:pt x="449" y="556"/>
                      </a:lnTo>
                      <a:lnTo>
                        <a:pt x="445" y="566"/>
                      </a:lnTo>
                      <a:lnTo>
                        <a:pt x="442" y="577"/>
                      </a:lnTo>
                      <a:lnTo>
                        <a:pt x="432" y="592"/>
                      </a:lnTo>
                      <a:lnTo>
                        <a:pt x="409" y="605"/>
                      </a:lnTo>
                      <a:lnTo>
                        <a:pt x="376" y="615"/>
                      </a:lnTo>
                      <a:lnTo>
                        <a:pt x="345" y="617"/>
                      </a:lnTo>
                      <a:lnTo>
                        <a:pt x="323" y="626"/>
                      </a:lnTo>
                      <a:lnTo>
                        <a:pt x="314" y="641"/>
                      </a:lnTo>
                      <a:lnTo>
                        <a:pt x="318" y="658"/>
                      </a:lnTo>
                      <a:lnTo>
                        <a:pt x="328" y="669"/>
                      </a:lnTo>
                      <a:lnTo>
                        <a:pt x="336" y="682"/>
                      </a:lnTo>
                      <a:lnTo>
                        <a:pt x="339" y="692"/>
                      </a:lnTo>
                      <a:lnTo>
                        <a:pt x="340" y="703"/>
                      </a:lnTo>
                      <a:lnTo>
                        <a:pt x="327" y="719"/>
                      </a:lnTo>
                      <a:lnTo>
                        <a:pt x="311" y="722"/>
                      </a:lnTo>
                      <a:lnTo>
                        <a:pt x="275" y="702"/>
                      </a:lnTo>
                      <a:lnTo>
                        <a:pt x="274" y="702"/>
                      </a:lnTo>
                      <a:lnTo>
                        <a:pt x="272" y="701"/>
                      </a:lnTo>
                      <a:lnTo>
                        <a:pt x="270" y="701"/>
                      </a:lnTo>
                      <a:lnTo>
                        <a:pt x="267" y="701"/>
                      </a:lnTo>
                      <a:lnTo>
                        <a:pt x="264" y="701"/>
                      </a:lnTo>
                      <a:lnTo>
                        <a:pt x="261" y="702"/>
                      </a:lnTo>
                      <a:lnTo>
                        <a:pt x="243" y="694"/>
                      </a:lnTo>
                      <a:lnTo>
                        <a:pt x="222" y="682"/>
                      </a:lnTo>
                      <a:lnTo>
                        <a:pt x="196" y="667"/>
                      </a:lnTo>
                      <a:lnTo>
                        <a:pt x="185" y="660"/>
                      </a:lnTo>
                      <a:lnTo>
                        <a:pt x="176" y="656"/>
                      </a:lnTo>
                      <a:lnTo>
                        <a:pt x="175" y="656"/>
                      </a:lnTo>
                      <a:lnTo>
                        <a:pt x="173" y="656"/>
                      </a:lnTo>
                      <a:lnTo>
                        <a:pt x="172" y="656"/>
                      </a:lnTo>
                      <a:lnTo>
                        <a:pt x="170" y="656"/>
                      </a:lnTo>
                      <a:lnTo>
                        <a:pt x="168" y="657"/>
                      </a:lnTo>
                      <a:lnTo>
                        <a:pt x="166" y="659"/>
                      </a:lnTo>
                      <a:lnTo>
                        <a:pt x="164" y="660"/>
                      </a:lnTo>
                      <a:lnTo>
                        <a:pt x="152" y="656"/>
                      </a:lnTo>
                      <a:lnTo>
                        <a:pt x="119" y="637"/>
                      </a:lnTo>
                      <a:lnTo>
                        <a:pt x="79" y="612"/>
                      </a:lnTo>
                      <a:lnTo>
                        <a:pt x="51" y="592"/>
                      </a:lnTo>
                      <a:lnTo>
                        <a:pt x="43" y="586"/>
                      </a:lnTo>
                      <a:lnTo>
                        <a:pt x="42" y="585"/>
                      </a:lnTo>
                      <a:lnTo>
                        <a:pt x="42" y="584"/>
                      </a:lnTo>
                      <a:lnTo>
                        <a:pt x="41" y="582"/>
                      </a:lnTo>
                      <a:lnTo>
                        <a:pt x="41" y="576"/>
                      </a:lnTo>
                      <a:lnTo>
                        <a:pt x="41" y="569"/>
                      </a:lnTo>
                      <a:lnTo>
                        <a:pt x="40" y="563"/>
                      </a:lnTo>
                      <a:lnTo>
                        <a:pt x="40" y="561"/>
                      </a:lnTo>
                      <a:lnTo>
                        <a:pt x="38" y="560"/>
                      </a:lnTo>
                      <a:lnTo>
                        <a:pt x="36" y="558"/>
                      </a:lnTo>
                      <a:lnTo>
                        <a:pt x="34" y="556"/>
                      </a:lnTo>
                      <a:lnTo>
                        <a:pt x="32" y="555"/>
                      </a:lnTo>
                      <a:lnTo>
                        <a:pt x="30" y="554"/>
                      </a:lnTo>
                      <a:lnTo>
                        <a:pt x="23" y="553"/>
                      </a:lnTo>
                      <a:lnTo>
                        <a:pt x="16" y="553"/>
                      </a:lnTo>
                      <a:lnTo>
                        <a:pt x="9" y="553"/>
                      </a:lnTo>
                      <a:lnTo>
                        <a:pt x="8" y="553"/>
                      </a:lnTo>
                      <a:lnTo>
                        <a:pt x="6" y="553"/>
                      </a:lnTo>
                      <a:lnTo>
                        <a:pt x="5" y="554"/>
                      </a:lnTo>
                      <a:lnTo>
                        <a:pt x="4" y="554"/>
                      </a:lnTo>
                      <a:lnTo>
                        <a:pt x="0" y="555"/>
                      </a:lnTo>
                      <a:lnTo>
                        <a:pt x="8" y="545"/>
                      </a:lnTo>
                      <a:lnTo>
                        <a:pt x="8" y="544"/>
                      </a:lnTo>
                      <a:lnTo>
                        <a:pt x="8" y="542"/>
                      </a:lnTo>
                      <a:lnTo>
                        <a:pt x="8" y="540"/>
                      </a:lnTo>
                      <a:lnTo>
                        <a:pt x="8" y="539"/>
                      </a:lnTo>
                      <a:lnTo>
                        <a:pt x="8" y="537"/>
                      </a:lnTo>
                      <a:lnTo>
                        <a:pt x="8" y="536"/>
                      </a:lnTo>
                      <a:lnTo>
                        <a:pt x="8" y="535"/>
                      </a:lnTo>
                      <a:lnTo>
                        <a:pt x="8" y="533"/>
                      </a:lnTo>
                      <a:lnTo>
                        <a:pt x="8" y="531"/>
                      </a:lnTo>
                      <a:lnTo>
                        <a:pt x="9" y="526"/>
                      </a:lnTo>
                      <a:lnTo>
                        <a:pt x="9" y="520"/>
                      </a:lnTo>
                      <a:lnTo>
                        <a:pt x="11" y="515"/>
                      </a:lnTo>
                      <a:lnTo>
                        <a:pt x="11" y="513"/>
                      </a:lnTo>
                      <a:lnTo>
                        <a:pt x="12" y="511"/>
                      </a:lnTo>
                      <a:lnTo>
                        <a:pt x="20" y="506"/>
                      </a:lnTo>
                      <a:lnTo>
                        <a:pt x="31" y="501"/>
                      </a:lnTo>
                      <a:lnTo>
                        <a:pt x="43" y="495"/>
                      </a:lnTo>
                      <a:lnTo>
                        <a:pt x="48" y="494"/>
                      </a:lnTo>
                      <a:lnTo>
                        <a:pt x="50" y="494"/>
                      </a:lnTo>
                      <a:lnTo>
                        <a:pt x="56" y="489"/>
                      </a:lnTo>
                      <a:lnTo>
                        <a:pt x="68" y="481"/>
                      </a:lnTo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76" name="Freeform 36"/>
                <p:cNvSpPr>
                  <a:spLocks noChangeAspect="1"/>
                </p:cNvSpPr>
                <p:nvPr/>
              </p:nvSpPr>
              <p:spPr bwMode="gray">
                <a:xfrm>
                  <a:off x="3585" y="501"/>
                  <a:ext cx="13" cy="6"/>
                </a:xfrm>
                <a:custGeom>
                  <a:avLst/>
                  <a:gdLst>
                    <a:gd name="T0" fmla="*/ 0 w 13"/>
                    <a:gd name="T1" fmla="*/ 6 h 6"/>
                    <a:gd name="T2" fmla="*/ 1 w 13"/>
                    <a:gd name="T3" fmla="*/ 4 h 6"/>
                    <a:gd name="T4" fmla="*/ 2 w 13"/>
                    <a:gd name="T5" fmla="*/ 2 h 6"/>
                    <a:gd name="T6" fmla="*/ 5 w 13"/>
                    <a:gd name="T7" fmla="*/ 0 h 6"/>
                    <a:gd name="T8" fmla="*/ 8 w 13"/>
                    <a:gd name="T9" fmla="*/ 1 h 6"/>
                    <a:gd name="T10" fmla="*/ 11 w 13"/>
                    <a:gd name="T11" fmla="*/ 2 h 6"/>
                    <a:gd name="T12" fmla="*/ 13 w 13"/>
                    <a:gd name="T13" fmla="*/ 4 h 6"/>
                    <a:gd name="T14" fmla="*/ 9 w 13"/>
                    <a:gd name="T15" fmla="*/ 6 h 6"/>
                    <a:gd name="T16" fmla="*/ 0 w 13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">
                      <a:moveTo>
                        <a:pt x="0" y="6"/>
                      </a:move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3" y="4"/>
                      </a:lnTo>
                      <a:lnTo>
                        <a:pt x="9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77" name="Freeform 37"/>
                <p:cNvSpPr>
                  <a:spLocks noChangeAspect="1"/>
                </p:cNvSpPr>
                <p:nvPr/>
              </p:nvSpPr>
              <p:spPr bwMode="gray">
                <a:xfrm>
                  <a:off x="3925" y="632"/>
                  <a:ext cx="148" cy="167"/>
                </a:xfrm>
                <a:custGeom>
                  <a:avLst/>
                  <a:gdLst>
                    <a:gd name="T0" fmla="*/ 147 w 148"/>
                    <a:gd name="T1" fmla="*/ 137 h 167"/>
                    <a:gd name="T2" fmla="*/ 141 w 148"/>
                    <a:gd name="T3" fmla="*/ 150 h 167"/>
                    <a:gd name="T4" fmla="*/ 111 w 148"/>
                    <a:gd name="T5" fmla="*/ 150 h 167"/>
                    <a:gd name="T6" fmla="*/ 89 w 148"/>
                    <a:gd name="T7" fmla="*/ 152 h 167"/>
                    <a:gd name="T8" fmla="*/ 80 w 148"/>
                    <a:gd name="T9" fmla="*/ 159 h 167"/>
                    <a:gd name="T10" fmla="*/ 59 w 148"/>
                    <a:gd name="T11" fmla="*/ 165 h 167"/>
                    <a:gd name="T12" fmla="*/ 34 w 148"/>
                    <a:gd name="T13" fmla="*/ 165 h 167"/>
                    <a:gd name="T14" fmla="*/ 21 w 148"/>
                    <a:gd name="T15" fmla="*/ 160 h 167"/>
                    <a:gd name="T16" fmla="*/ 23 w 148"/>
                    <a:gd name="T17" fmla="*/ 154 h 167"/>
                    <a:gd name="T18" fmla="*/ 29 w 148"/>
                    <a:gd name="T19" fmla="*/ 150 h 167"/>
                    <a:gd name="T20" fmla="*/ 49 w 148"/>
                    <a:gd name="T21" fmla="*/ 138 h 167"/>
                    <a:gd name="T22" fmla="*/ 64 w 148"/>
                    <a:gd name="T23" fmla="*/ 117 h 167"/>
                    <a:gd name="T24" fmla="*/ 79 w 148"/>
                    <a:gd name="T25" fmla="*/ 111 h 167"/>
                    <a:gd name="T26" fmla="*/ 91 w 148"/>
                    <a:gd name="T27" fmla="*/ 108 h 167"/>
                    <a:gd name="T28" fmla="*/ 89 w 148"/>
                    <a:gd name="T29" fmla="*/ 85 h 167"/>
                    <a:gd name="T30" fmla="*/ 79 w 148"/>
                    <a:gd name="T31" fmla="*/ 72 h 167"/>
                    <a:gd name="T32" fmla="*/ 70 w 148"/>
                    <a:gd name="T33" fmla="*/ 59 h 167"/>
                    <a:gd name="T34" fmla="*/ 56 w 148"/>
                    <a:gd name="T35" fmla="*/ 56 h 167"/>
                    <a:gd name="T36" fmla="*/ 51 w 148"/>
                    <a:gd name="T37" fmla="*/ 66 h 167"/>
                    <a:gd name="T38" fmla="*/ 46 w 148"/>
                    <a:gd name="T39" fmla="*/ 77 h 167"/>
                    <a:gd name="T40" fmla="*/ 36 w 148"/>
                    <a:gd name="T41" fmla="*/ 85 h 167"/>
                    <a:gd name="T42" fmla="*/ 23 w 148"/>
                    <a:gd name="T43" fmla="*/ 68 h 167"/>
                    <a:gd name="T44" fmla="*/ 17 w 148"/>
                    <a:gd name="T45" fmla="*/ 39 h 167"/>
                    <a:gd name="T46" fmla="*/ 5 w 148"/>
                    <a:gd name="T47" fmla="*/ 20 h 167"/>
                    <a:gd name="T48" fmla="*/ 0 w 148"/>
                    <a:gd name="T49" fmla="*/ 10 h 167"/>
                    <a:gd name="T50" fmla="*/ 1 w 148"/>
                    <a:gd name="T51" fmla="*/ 5 h 167"/>
                    <a:gd name="T52" fmla="*/ 4 w 148"/>
                    <a:gd name="T53" fmla="*/ 1 h 167"/>
                    <a:gd name="T54" fmla="*/ 13 w 148"/>
                    <a:gd name="T55" fmla="*/ 0 h 167"/>
                    <a:gd name="T56" fmla="*/ 19 w 148"/>
                    <a:gd name="T57" fmla="*/ 2 h 167"/>
                    <a:gd name="T58" fmla="*/ 20 w 148"/>
                    <a:gd name="T59" fmla="*/ 8 h 167"/>
                    <a:gd name="T60" fmla="*/ 22 w 148"/>
                    <a:gd name="T61" fmla="*/ 16 h 167"/>
                    <a:gd name="T62" fmla="*/ 33 w 148"/>
                    <a:gd name="T63" fmla="*/ 30 h 167"/>
                    <a:gd name="T64" fmla="*/ 51 w 148"/>
                    <a:gd name="T65" fmla="*/ 44 h 167"/>
                    <a:gd name="T66" fmla="*/ 67 w 148"/>
                    <a:gd name="T67" fmla="*/ 50 h 167"/>
                    <a:gd name="T68" fmla="*/ 107 w 148"/>
                    <a:gd name="T69" fmla="*/ 84 h 167"/>
                    <a:gd name="T70" fmla="*/ 138 w 148"/>
                    <a:gd name="T71" fmla="*/ 115 h 167"/>
                    <a:gd name="T72" fmla="*/ 148 w 148"/>
                    <a:gd name="T73" fmla="*/ 122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" h="167">
                      <a:moveTo>
                        <a:pt x="148" y="122"/>
                      </a:moveTo>
                      <a:lnTo>
                        <a:pt x="147" y="137"/>
                      </a:lnTo>
                      <a:lnTo>
                        <a:pt x="143" y="146"/>
                      </a:lnTo>
                      <a:lnTo>
                        <a:pt x="141" y="150"/>
                      </a:lnTo>
                      <a:lnTo>
                        <a:pt x="126" y="150"/>
                      </a:lnTo>
                      <a:lnTo>
                        <a:pt x="111" y="150"/>
                      </a:lnTo>
                      <a:lnTo>
                        <a:pt x="94" y="151"/>
                      </a:lnTo>
                      <a:lnTo>
                        <a:pt x="89" y="152"/>
                      </a:lnTo>
                      <a:lnTo>
                        <a:pt x="85" y="156"/>
                      </a:lnTo>
                      <a:lnTo>
                        <a:pt x="80" y="159"/>
                      </a:lnTo>
                      <a:lnTo>
                        <a:pt x="71" y="163"/>
                      </a:lnTo>
                      <a:lnTo>
                        <a:pt x="59" y="165"/>
                      </a:lnTo>
                      <a:lnTo>
                        <a:pt x="47" y="167"/>
                      </a:lnTo>
                      <a:lnTo>
                        <a:pt x="34" y="165"/>
                      </a:lnTo>
                      <a:lnTo>
                        <a:pt x="27" y="163"/>
                      </a:lnTo>
                      <a:lnTo>
                        <a:pt x="21" y="160"/>
                      </a:lnTo>
                      <a:lnTo>
                        <a:pt x="22" y="157"/>
                      </a:lnTo>
                      <a:lnTo>
                        <a:pt x="23" y="154"/>
                      </a:lnTo>
                      <a:lnTo>
                        <a:pt x="25" y="152"/>
                      </a:lnTo>
                      <a:lnTo>
                        <a:pt x="29" y="150"/>
                      </a:lnTo>
                      <a:lnTo>
                        <a:pt x="39" y="146"/>
                      </a:lnTo>
                      <a:lnTo>
                        <a:pt x="49" y="138"/>
                      </a:lnTo>
                      <a:lnTo>
                        <a:pt x="58" y="128"/>
                      </a:lnTo>
                      <a:lnTo>
                        <a:pt x="64" y="117"/>
                      </a:lnTo>
                      <a:lnTo>
                        <a:pt x="72" y="111"/>
                      </a:lnTo>
                      <a:lnTo>
                        <a:pt x="79" y="111"/>
                      </a:lnTo>
                      <a:lnTo>
                        <a:pt x="86" y="114"/>
                      </a:lnTo>
                      <a:lnTo>
                        <a:pt x="91" y="108"/>
                      </a:lnTo>
                      <a:lnTo>
                        <a:pt x="93" y="97"/>
                      </a:lnTo>
                      <a:lnTo>
                        <a:pt x="89" y="85"/>
                      </a:lnTo>
                      <a:lnTo>
                        <a:pt x="84" y="78"/>
                      </a:lnTo>
                      <a:lnTo>
                        <a:pt x="79" y="72"/>
                      </a:lnTo>
                      <a:lnTo>
                        <a:pt x="75" y="65"/>
                      </a:lnTo>
                      <a:lnTo>
                        <a:pt x="70" y="59"/>
                      </a:lnTo>
                      <a:lnTo>
                        <a:pt x="62" y="56"/>
                      </a:lnTo>
                      <a:lnTo>
                        <a:pt x="56" y="56"/>
                      </a:lnTo>
                      <a:lnTo>
                        <a:pt x="53" y="60"/>
                      </a:lnTo>
                      <a:lnTo>
                        <a:pt x="51" y="66"/>
                      </a:lnTo>
                      <a:lnTo>
                        <a:pt x="49" y="73"/>
                      </a:lnTo>
                      <a:lnTo>
                        <a:pt x="46" y="77"/>
                      </a:lnTo>
                      <a:lnTo>
                        <a:pt x="41" y="82"/>
                      </a:lnTo>
                      <a:lnTo>
                        <a:pt x="36" y="85"/>
                      </a:lnTo>
                      <a:lnTo>
                        <a:pt x="28" y="80"/>
                      </a:lnTo>
                      <a:lnTo>
                        <a:pt x="23" y="68"/>
                      </a:lnTo>
                      <a:lnTo>
                        <a:pt x="18" y="51"/>
                      </a:lnTo>
                      <a:lnTo>
                        <a:pt x="17" y="39"/>
                      </a:lnTo>
                      <a:lnTo>
                        <a:pt x="11" y="27"/>
                      </a:lnTo>
                      <a:lnTo>
                        <a:pt x="5" y="20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5"/>
                      </a:lnTo>
                      <a:lnTo>
                        <a:pt x="20" y="8"/>
                      </a:lnTo>
                      <a:lnTo>
                        <a:pt x="21" y="12"/>
                      </a:lnTo>
                      <a:lnTo>
                        <a:pt x="22" y="16"/>
                      </a:lnTo>
                      <a:lnTo>
                        <a:pt x="27" y="22"/>
                      </a:lnTo>
                      <a:lnTo>
                        <a:pt x="33" y="30"/>
                      </a:lnTo>
                      <a:lnTo>
                        <a:pt x="43" y="39"/>
                      </a:lnTo>
                      <a:lnTo>
                        <a:pt x="51" y="44"/>
                      </a:lnTo>
                      <a:lnTo>
                        <a:pt x="58" y="47"/>
                      </a:lnTo>
                      <a:lnTo>
                        <a:pt x="67" y="50"/>
                      </a:lnTo>
                      <a:lnTo>
                        <a:pt x="84" y="63"/>
                      </a:lnTo>
                      <a:lnTo>
                        <a:pt x="107" y="84"/>
                      </a:lnTo>
                      <a:lnTo>
                        <a:pt x="127" y="104"/>
                      </a:lnTo>
                      <a:lnTo>
                        <a:pt x="138" y="115"/>
                      </a:lnTo>
                      <a:lnTo>
                        <a:pt x="143" y="119"/>
                      </a:lnTo>
                      <a:lnTo>
                        <a:pt x="148" y="122"/>
                      </a:lnTo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78" name="Freeform 38"/>
                <p:cNvSpPr>
                  <a:spLocks noChangeAspect="1"/>
                </p:cNvSpPr>
                <p:nvPr/>
              </p:nvSpPr>
              <p:spPr bwMode="gray">
                <a:xfrm>
                  <a:off x="3212" y="665"/>
                  <a:ext cx="32" cy="26"/>
                </a:xfrm>
                <a:custGeom>
                  <a:avLst/>
                  <a:gdLst>
                    <a:gd name="T0" fmla="*/ 32 w 32"/>
                    <a:gd name="T1" fmla="*/ 0 h 26"/>
                    <a:gd name="T2" fmla="*/ 20 w 32"/>
                    <a:gd name="T3" fmla="*/ 12 h 26"/>
                    <a:gd name="T4" fmla="*/ 9 w 32"/>
                    <a:gd name="T5" fmla="*/ 22 h 26"/>
                    <a:gd name="T6" fmla="*/ 3 w 32"/>
                    <a:gd name="T7" fmla="*/ 26 h 26"/>
                    <a:gd name="T8" fmla="*/ 0 w 32"/>
                    <a:gd name="T9" fmla="*/ 26 h 26"/>
                    <a:gd name="T10" fmla="*/ 2 w 32"/>
                    <a:gd name="T11" fmla="*/ 21 h 26"/>
                    <a:gd name="T12" fmla="*/ 4 w 32"/>
                    <a:gd name="T13" fmla="*/ 16 h 26"/>
                    <a:gd name="T14" fmla="*/ 9 w 32"/>
                    <a:gd name="T15" fmla="*/ 10 h 26"/>
                    <a:gd name="T16" fmla="*/ 12 w 32"/>
                    <a:gd name="T17" fmla="*/ 7 h 26"/>
                    <a:gd name="T18" fmla="*/ 20 w 32"/>
                    <a:gd name="T19" fmla="*/ 3 h 26"/>
                    <a:gd name="T20" fmla="*/ 32 w 32"/>
                    <a:gd name="T21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26">
                      <a:moveTo>
                        <a:pt x="32" y="0"/>
                      </a:moveTo>
                      <a:lnTo>
                        <a:pt x="20" y="12"/>
                      </a:lnTo>
                      <a:lnTo>
                        <a:pt x="9" y="22"/>
                      </a:lnTo>
                      <a:lnTo>
                        <a:pt x="3" y="26"/>
                      </a:lnTo>
                      <a:lnTo>
                        <a:pt x="0" y="26"/>
                      </a:lnTo>
                      <a:lnTo>
                        <a:pt x="2" y="21"/>
                      </a:lnTo>
                      <a:lnTo>
                        <a:pt x="4" y="16"/>
                      </a:lnTo>
                      <a:lnTo>
                        <a:pt x="9" y="10"/>
                      </a:lnTo>
                      <a:lnTo>
                        <a:pt x="12" y="7"/>
                      </a:lnTo>
                      <a:lnTo>
                        <a:pt x="20" y="3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79" name="Freeform 39"/>
                <p:cNvSpPr>
                  <a:spLocks noChangeAspect="1"/>
                </p:cNvSpPr>
                <p:nvPr/>
              </p:nvSpPr>
              <p:spPr bwMode="gray">
                <a:xfrm>
                  <a:off x="3979" y="704"/>
                  <a:ext cx="3" cy="6"/>
                </a:xfrm>
                <a:custGeom>
                  <a:avLst/>
                  <a:gdLst>
                    <a:gd name="T0" fmla="*/ 1 w 3"/>
                    <a:gd name="T1" fmla="*/ 6 h 6"/>
                    <a:gd name="T2" fmla="*/ 0 w 3"/>
                    <a:gd name="T3" fmla="*/ 5 h 6"/>
                    <a:gd name="T4" fmla="*/ 0 w 3"/>
                    <a:gd name="T5" fmla="*/ 3 h 6"/>
                    <a:gd name="T6" fmla="*/ 2 w 3"/>
                    <a:gd name="T7" fmla="*/ 1 h 6"/>
                    <a:gd name="T8" fmla="*/ 3 w 3"/>
                    <a:gd name="T9" fmla="*/ 0 h 6"/>
                    <a:gd name="T10" fmla="*/ 3 w 3"/>
                    <a:gd name="T11" fmla="*/ 2 h 6"/>
                    <a:gd name="T12" fmla="*/ 1 w 3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6">
                      <a:moveTo>
                        <a:pt x="1" y="6"/>
                      </a:move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6"/>
                      </a:lnTo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80" name="Freeform 40"/>
                <p:cNvSpPr>
                  <a:spLocks noChangeAspect="1"/>
                </p:cNvSpPr>
                <p:nvPr/>
              </p:nvSpPr>
              <p:spPr bwMode="gray">
                <a:xfrm>
                  <a:off x="3168" y="706"/>
                  <a:ext cx="38" cy="33"/>
                </a:xfrm>
                <a:custGeom>
                  <a:avLst/>
                  <a:gdLst>
                    <a:gd name="T0" fmla="*/ 25 w 38"/>
                    <a:gd name="T1" fmla="*/ 33 h 33"/>
                    <a:gd name="T2" fmla="*/ 19 w 38"/>
                    <a:gd name="T3" fmla="*/ 32 h 33"/>
                    <a:gd name="T4" fmla="*/ 13 w 38"/>
                    <a:gd name="T5" fmla="*/ 30 h 33"/>
                    <a:gd name="T6" fmla="*/ 9 w 38"/>
                    <a:gd name="T7" fmla="*/ 29 h 33"/>
                    <a:gd name="T8" fmla="*/ 4 w 38"/>
                    <a:gd name="T9" fmla="*/ 27 h 33"/>
                    <a:gd name="T10" fmla="*/ 2 w 38"/>
                    <a:gd name="T11" fmla="*/ 25 h 33"/>
                    <a:gd name="T12" fmla="*/ 0 w 38"/>
                    <a:gd name="T13" fmla="*/ 23 h 33"/>
                    <a:gd name="T14" fmla="*/ 0 w 38"/>
                    <a:gd name="T15" fmla="*/ 21 h 33"/>
                    <a:gd name="T16" fmla="*/ 0 w 38"/>
                    <a:gd name="T17" fmla="*/ 18 h 33"/>
                    <a:gd name="T18" fmla="*/ 1 w 38"/>
                    <a:gd name="T19" fmla="*/ 16 h 33"/>
                    <a:gd name="T20" fmla="*/ 2 w 38"/>
                    <a:gd name="T21" fmla="*/ 14 h 33"/>
                    <a:gd name="T22" fmla="*/ 4 w 38"/>
                    <a:gd name="T23" fmla="*/ 11 h 33"/>
                    <a:gd name="T24" fmla="*/ 12 w 38"/>
                    <a:gd name="T25" fmla="*/ 7 h 33"/>
                    <a:gd name="T26" fmla="*/ 19 w 38"/>
                    <a:gd name="T27" fmla="*/ 3 h 33"/>
                    <a:gd name="T28" fmla="*/ 25 w 38"/>
                    <a:gd name="T29" fmla="*/ 0 h 33"/>
                    <a:gd name="T30" fmla="*/ 28 w 38"/>
                    <a:gd name="T31" fmla="*/ 0 h 33"/>
                    <a:gd name="T32" fmla="*/ 32 w 38"/>
                    <a:gd name="T33" fmla="*/ 0 h 33"/>
                    <a:gd name="T34" fmla="*/ 35 w 38"/>
                    <a:gd name="T35" fmla="*/ 0 h 33"/>
                    <a:gd name="T36" fmla="*/ 37 w 38"/>
                    <a:gd name="T37" fmla="*/ 2 h 33"/>
                    <a:gd name="T38" fmla="*/ 38 w 38"/>
                    <a:gd name="T39" fmla="*/ 4 h 33"/>
                    <a:gd name="T40" fmla="*/ 37 w 38"/>
                    <a:gd name="T41" fmla="*/ 10 h 33"/>
                    <a:gd name="T42" fmla="*/ 35 w 38"/>
                    <a:gd name="T43" fmla="*/ 17 h 33"/>
                    <a:gd name="T44" fmla="*/ 32 w 38"/>
                    <a:gd name="T45" fmla="*/ 23 h 33"/>
                    <a:gd name="T46" fmla="*/ 31 w 38"/>
                    <a:gd name="T47" fmla="*/ 26 h 33"/>
                    <a:gd name="T48" fmla="*/ 29 w 38"/>
                    <a:gd name="T49" fmla="*/ 29 h 33"/>
                    <a:gd name="T50" fmla="*/ 27 w 38"/>
                    <a:gd name="T51" fmla="*/ 31 h 33"/>
                    <a:gd name="T52" fmla="*/ 25 w 38"/>
                    <a:gd name="T5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8" h="33">
                      <a:moveTo>
                        <a:pt x="25" y="33"/>
                      </a:moveTo>
                      <a:lnTo>
                        <a:pt x="19" y="32"/>
                      </a:lnTo>
                      <a:lnTo>
                        <a:pt x="13" y="30"/>
                      </a:lnTo>
                      <a:lnTo>
                        <a:pt x="9" y="29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12" y="7"/>
                      </a:lnTo>
                      <a:lnTo>
                        <a:pt x="19" y="3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7" y="2"/>
                      </a:lnTo>
                      <a:lnTo>
                        <a:pt x="38" y="4"/>
                      </a:lnTo>
                      <a:lnTo>
                        <a:pt x="37" y="10"/>
                      </a:lnTo>
                      <a:lnTo>
                        <a:pt x="35" y="17"/>
                      </a:lnTo>
                      <a:lnTo>
                        <a:pt x="32" y="23"/>
                      </a:lnTo>
                      <a:lnTo>
                        <a:pt x="31" y="26"/>
                      </a:lnTo>
                      <a:lnTo>
                        <a:pt x="29" y="29"/>
                      </a:lnTo>
                      <a:lnTo>
                        <a:pt x="27" y="31"/>
                      </a:lnTo>
                      <a:lnTo>
                        <a:pt x="25" y="33"/>
                      </a:lnTo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081" name="Group 41"/>
              <p:cNvGrpSpPr>
                <a:grpSpLocks noChangeAspect="1"/>
              </p:cNvGrpSpPr>
              <p:nvPr/>
            </p:nvGrpSpPr>
            <p:grpSpPr bwMode="auto">
              <a:xfrm>
                <a:off x="1429" y="663"/>
                <a:ext cx="2071" cy="1621"/>
                <a:chOff x="1671" y="736"/>
                <a:chExt cx="1563" cy="1355"/>
              </a:xfrm>
            </p:grpSpPr>
            <p:sp>
              <p:nvSpPr>
                <p:cNvPr id="215082" name="Freeform 42"/>
                <p:cNvSpPr>
                  <a:spLocks noChangeAspect="1" noEditPoints="1"/>
                </p:cNvSpPr>
                <p:nvPr/>
              </p:nvSpPr>
              <p:spPr bwMode="gray">
                <a:xfrm>
                  <a:off x="1671" y="736"/>
                  <a:ext cx="1563" cy="1355"/>
                </a:xfrm>
                <a:custGeom>
                  <a:avLst/>
                  <a:gdLst>
                    <a:gd name="T0" fmla="*/ 1353 w 1563"/>
                    <a:gd name="T1" fmla="*/ 681 h 1355"/>
                    <a:gd name="T2" fmla="*/ 1396 w 1563"/>
                    <a:gd name="T3" fmla="*/ 921 h 1355"/>
                    <a:gd name="T4" fmla="*/ 1271 w 1563"/>
                    <a:gd name="T5" fmla="*/ 972 h 1355"/>
                    <a:gd name="T6" fmla="*/ 1265 w 1563"/>
                    <a:gd name="T7" fmla="*/ 1052 h 1355"/>
                    <a:gd name="T8" fmla="*/ 1137 w 1563"/>
                    <a:gd name="T9" fmla="*/ 1264 h 1355"/>
                    <a:gd name="T10" fmla="*/ 970 w 1563"/>
                    <a:gd name="T11" fmla="*/ 1321 h 1355"/>
                    <a:gd name="T12" fmla="*/ 989 w 1563"/>
                    <a:gd name="T13" fmla="*/ 1342 h 1355"/>
                    <a:gd name="T14" fmla="*/ 944 w 1563"/>
                    <a:gd name="T15" fmla="*/ 1299 h 1355"/>
                    <a:gd name="T16" fmla="*/ 962 w 1563"/>
                    <a:gd name="T17" fmla="*/ 1217 h 1355"/>
                    <a:gd name="T18" fmla="*/ 862 w 1563"/>
                    <a:gd name="T19" fmla="*/ 1175 h 1355"/>
                    <a:gd name="T20" fmla="*/ 866 w 1563"/>
                    <a:gd name="T21" fmla="*/ 1066 h 1355"/>
                    <a:gd name="T22" fmla="*/ 752 w 1563"/>
                    <a:gd name="T23" fmla="*/ 896 h 1355"/>
                    <a:gd name="T24" fmla="*/ 763 w 1563"/>
                    <a:gd name="T25" fmla="*/ 823 h 1355"/>
                    <a:gd name="T26" fmla="*/ 740 w 1563"/>
                    <a:gd name="T27" fmla="*/ 765 h 1355"/>
                    <a:gd name="T28" fmla="*/ 651 w 1563"/>
                    <a:gd name="T29" fmla="*/ 791 h 1355"/>
                    <a:gd name="T30" fmla="*/ 564 w 1563"/>
                    <a:gd name="T31" fmla="*/ 772 h 1355"/>
                    <a:gd name="T32" fmla="*/ 573 w 1563"/>
                    <a:gd name="T33" fmla="*/ 918 h 1355"/>
                    <a:gd name="T34" fmla="*/ 510 w 1563"/>
                    <a:gd name="T35" fmla="*/ 929 h 1355"/>
                    <a:gd name="T36" fmla="*/ 414 w 1563"/>
                    <a:gd name="T37" fmla="*/ 831 h 1355"/>
                    <a:gd name="T38" fmla="*/ 140 w 1563"/>
                    <a:gd name="T39" fmla="*/ 867 h 1355"/>
                    <a:gd name="T40" fmla="*/ 120 w 1563"/>
                    <a:gd name="T41" fmla="*/ 784 h 1355"/>
                    <a:gd name="T42" fmla="*/ 11 w 1563"/>
                    <a:gd name="T43" fmla="*/ 727 h 1355"/>
                    <a:gd name="T44" fmla="*/ 64 w 1563"/>
                    <a:gd name="T45" fmla="*/ 665 h 1355"/>
                    <a:gd name="T46" fmla="*/ 127 w 1563"/>
                    <a:gd name="T47" fmla="*/ 652 h 1355"/>
                    <a:gd name="T48" fmla="*/ 173 w 1563"/>
                    <a:gd name="T49" fmla="*/ 499 h 1355"/>
                    <a:gd name="T50" fmla="*/ 218 w 1563"/>
                    <a:gd name="T51" fmla="*/ 334 h 1355"/>
                    <a:gd name="T52" fmla="*/ 128 w 1563"/>
                    <a:gd name="T53" fmla="*/ 318 h 1355"/>
                    <a:gd name="T54" fmla="*/ 131 w 1563"/>
                    <a:gd name="T55" fmla="*/ 208 h 1355"/>
                    <a:gd name="T56" fmla="*/ 279 w 1563"/>
                    <a:gd name="T57" fmla="*/ 147 h 1355"/>
                    <a:gd name="T58" fmla="*/ 434 w 1563"/>
                    <a:gd name="T59" fmla="*/ 138 h 1355"/>
                    <a:gd name="T60" fmla="*/ 479 w 1563"/>
                    <a:gd name="T61" fmla="*/ 219 h 1355"/>
                    <a:gd name="T62" fmla="*/ 453 w 1563"/>
                    <a:gd name="T63" fmla="*/ 258 h 1355"/>
                    <a:gd name="T64" fmla="*/ 526 w 1563"/>
                    <a:gd name="T65" fmla="*/ 249 h 1355"/>
                    <a:gd name="T66" fmla="*/ 500 w 1563"/>
                    <a:gd name="T67" fmla="*/ 216 h 1355"/>
                    <a:gd name="T68" fmla="*/ 584 w 1563"/>
                    <a:gd name="T69" fmla="*/ 239 h 1355"/>
                    <a:gd name="T70" fmla="*/ 587 w 1563"/>
                    <a:gd name="T71" fmla="*/ 281 h 1355"/>
                    <a:gd name="T72" fmla="*/ 619 w 1563"/>
                    <a:gd name="T73" fmla="*/ 239 h 1355"/>
                    <a:gd name="T74" fmla="*/ 580 w 1563"/>
                    <a:gd name="T75" fmla="*/ 154 h 1355"/>
                    <a:gd name="T76" fmla="*/ 641 w 1563"/>
                    <a:gd name="T77" fmla="*/ 36 h 1355"/>
                    <a:gd name="T78" fmla="*/ 770 w 1563"/>
                    <a:gd name="T79" fmla="*/ 54 h 1355"/>
                    <a:gd name="T80" fmla="*/ 889 w 1563"/>
                    <a:gd name="T81" fmla="*/ 140 h 1355"/>
                    <a:gd name="T82" fmla="*/ 1009 w 1563"/>
                    <a:gd name="T83" fmla="*/ 264 h 1355"/>
                    <a:gd name="T84" fmla="*/ 1229 w 1563"/>
                    <a:gd name="T85" fmla="*/ 301 h 1355"/>
                    <a:gd name="T86" fmla="*/ 1286 w 1563"/>
                    <a:gd name="T87" fmla="*/ 304 h 1355"/>
                    <a:gd name="T88" fmla="*/ 1371 w 1563"/>
                    <a:gd name="T89" fmla="*/ 385 h 1355"/>
                    <a:gd name="T90" fmla="*/ 1495 w 1563"/>
                    <a:gd name="T91" fmla="*/ 442 h 1355"/>
                    <a:gd name="T92" fmla="*/ 1526 w 1563"/>
                    <a:gd name="T93" fmla="*/ 519 h 1355"/>
                    <a:gd name="T94" fmla="*/ 1455 w 1563"/>
                    <a:gd name="T95" fmla="*/ 547 h 1355"/>
                    <a:gd name="T96" fmla="*/ 1375 w 1563"/>
                    <a:gd name="T97" fmla="*/ 544 h 1355"/>
                    <a:gd name="T98" fmla="*/ 1301 w 1563"/>
                    <a:gd name="T99" fmla="*/ 597 h 1355"/>
                    <a:gd name="T100" fmla="*/ 735 w 1563"/>
                    <a:gd name="T101" fmla="*/ 424 h 1355"/>
                    <a:gd name="T102" fmla="*/ 584 w 1563"/>
                    <a:gd name="T103" fmla="*/ 376 h 1355"/>
                    <a:gd name="T104" fmla="*/ 709 w 1563"/>
                    <a:gd name="T105" fmla="*/ 476 h 1355"/>
                    <a:gd name="T106" fmla="*/ 365 w 1563"/>
                    <a:gd name="T107" fmla="*/ 97 h 1355"/>
                    <a:gd name="T108" fmla="*/ 288 w 1563"/>
                    <a:gd name="T109" fmla="*/ 103 h 1355"/>
                    <a:gd name="T110" fmla="*/ 267 w 1563"/>
                    <a:gd name="T111" fmla="*/ 115 h 1355"/>
                    <a:gd name="T112" fmla="*/ 486 w 1563"/>
                    <a:gd name="T113" fmla="*/ 120 h 1355"/>
                    <a:gd name="T114" fmla="*/ 215 w 1563"/>
                    <a:gd name="T115" fmla="*/ 121 h 1355"/>
                    <a:gd name="T116" fmla="*/ 72 w 1563"/>
                    <a:gd name="T117" fmla="*/ 147 h 1355"/>
                    <a:gd name="T118" fmla="*/ 5 w 1563"/>
                    <a:gd name="T119" fmla="*/ 199 h 1355"/>
                    <a:gd name="T120" fmla="*/ 45 w 1563"/>
                    <a:gd name="T121" fmla="*/ 184 h 1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563" h="1355">
                      <a:moveTo>
                        <a:pt x="560" y="19"/>
                      </a:moveTo>
                      <a:lnTo>
                        <a:pt x="557" y="15"/>
                      </a:lnTo>
                      <a:lnTo>
                        <a:pt x="556" y="11"/>
                      </a:lnTo>
                      <a:lnTo>
                        <a:pt x="556" y="7"/>
                      </a:lnTo>
                      <a:lnTo>
                        <a:pt x="557" y="4"/>
                      </a:lnTo>
                      <a:lnTo>
                        <a:pt x="560" y="2"/>
                      </a:lnTo>
                      <a:lnTo>
                        <a:pt x="563" y="0"/>
                      </a:lnTo>
                      <a:lnTo>
                        <a:pt x="566" y="0"/>
                      </a:lnTo>
                      <a:lnTo>
                        <a:pt x="569" y="1"/>
                      </a:lnTo>
                      <a:lnTo>
                        <a:pt x="567" y="7"/>
                      </a:lnTo>
                      <a:lnTo>
                        <a:pt x="564" y="13"/>
                      </a:lnTo>
                      <a:lnTo>
                        <a:pt x="560" y="19"/>
                      </a:lnTo>
                      <a:close/>
                      <a:moveTo>
                        <a:pt x="1353" y="681"/>
                      </a:moveTo>
                      <a:lnTo>
                        <a:pt x="1359" y="697"/>
                      </a:lnTo>
                      <a:lnTo>
                        <a:pt x="1365" y="718"/>
                      </a:lnTo>
                      <a:lnTo>
                        <a:pt x="1377" y="785"/>
                      </a:lnTo>
                      <a:lnTo>
                        <a:pt x="1383" y="844"/>
                      </a:lnTo>
                      <a:lnTo>
                        <a:pt x="1391" y="899"/>
                      </a:lnTo>
                      <a:lnTo>
                        <a:pt x="1393" y="906"/>
                      </a:lnTo>
                      <a:lnTo>
                        <a:pt x="1398" y="909"/>
                      </a:lnTo>
                      <a:lnTo>
                        <a:pt x="1399" y="910"/>
                      </a:lnTo>
                      <a:lnTo>
                        <a:pt x="1399" y="912"/>
                      </a:lnTo>
                      <a:lnTo>
                        <a:pt x="1399" y="915"/>
                      </a:lnTo>
                      <a:lnTo>
                        <a:pt x="1398" y="916"/>
                      </a:lnTo>
                      <a:lnTo>
                        <a:pt x="1397" y="918"/>
                      </a:lnTo>
                      <a:lnTo>
                        <a:pt x="1396" y="921"/>
                      </a:lnTo>
                      <a:lnTo>
                        <a:pt x="1386" y="936"/>
                      </a:lnTo>
                      <a:lnTo>
                        <a:pt x="1377" y="951"/>
                      </a:lnTo>
                      <a:lnTo>
                        <a:pt x="1367" y="965"/>
                      </a:lnTo>
                      <a:lnTo>
                        <a:pt x="1367" y="966"/>
                      </a:lnTo>
                      <a:lnTo>
                        <a:pt x="1365" y="966"/>
                      </a:lnTo>
                      <a:lnTo>
                        <a:pt x="1364" y="967"/>
                      </a:lnTo>
                      <a:lnTo>
                        <a:pt x="1363" y="967"/>
                      </a:lnTo>
                      <a:lnTo>
                        <a:pt x="1338" y="968"/>
                      </a:lnTo>
                      <a:lnTo>
                        <a:pt x="1314" y="968"/>
                      </a:lnTo>
                      <a:lnTo>
                        <a:pt x="1287" y="970"/>
                      </a:lnTo>
                      <a:lnTo>
                        <a:pt x="1281" y="971"/>
                      </a:lnTo>
                      <a:lnTo>
                        <a:pt x="1275" y="972"/>
                      </a:lnTo>
                      <a:lnTo>
                        <a:pt x="1271" y="972"/>
                      </a:lnTo>
                      <a:lnTo>
                        <a:pt x="1270" y="973"/>
                      </a:lnTo>
                      <a:lnTo>
                        <a:pt x="1269" y="973"/>
                      </a:lnTo>
                      <a:lnTo>
                        <a:pt x="1260" y="979"/>
                      </a:lnTo>
                      <a:lnTo>
                        <a:pt x="1251" y="985"/>
                      </a:lnTo>
                      <a:lnTo>
                        <a:pt x="1242" y="992"/>
                      </a:lnTo>
                      <a:lnTo>
                        <a:pt x="1242" y="994"/>
                      </a:lnTo>
                      <a:lnTo>
                        <a:pt x="1244" y="999"/>
                      </a:lnTo>
                      <a:lnTo>
                        <a:pt x="1249" y="1009"/>
                      </a:lnTo>
                      <a:lnTo>
                        <a:pt x="1256" y="1025"/>
                      </a:lnTo>
                      <a:lnTo>
                        <a:pt x="1262" y="1038"/>
                      </a:lnTo>
                      <a:lnTo>
                        <a:pt x="1264" y="1047"/>
                      </a:lnTo>
                      <a:lnTo>
                        <a:pt x="1265" y="1050"/>
                      </a:lnTo>
                      <a:lnTo>
                        <a:pt x="1265" y="1052"/>
                      </a:lnTo>
                      <a:lnTo>
                        <a:pt x="1263" y="1056"/>
                      </a:lnTo>
                      <a:lnTo>
                        <a:pt x="1260" y="1061"/>
                      </a:lnTo>
                      <a:lnTo>
                        <a:pt x="1256" y="1066"/>
                      </a:lnTo>
                      <a:lnTo>
                        <a:pt x="1253" y="1069"/>
                      </a:lnTo>
                      <a:lnTo>
                        <a:pt x="1255" y="1088"/>
                      </a:lnTo>
                      <a:lnTo>
                        <a:pt x="1261" y="1117"/>
                      </a:lnTo>
                      <a:lnTo>
                        <a:pt x="1268" y="1148"/>
                      </a:lnTo>
                      <a:lnTo>
                        <a:pt x="1274" y="1165"/>
                      </a:lnTo>
                      <a:lnTo>
                        <a:pt x="1282" y="1180"/>
                      </a:lnTo>
                      <a:lnTo>
                        <a:pt x="1260" y="1196"/>
                      </a:lnTo>
                      <a:lnTo>
                        <a:pt x="1194" y="1229"/>
                      </a:lnTo>
                      <a:lnTo>
                        <a:pt x="1159" y="1249"/>
                      </a:lnTo>
                      <a:lnTo>
                        <a:pt x="1137" y="1264"/>
                      </a:lnTo>
                      <a:lnTo>
                        <a:pt x="1114" y="1276"/>
                      </a:lnTo>
                      <a:lnTo>
                        <a:pt x="1084" y="1289"/>
                      </a:lnTo>
                      <a:lnTo>
                        <a:pt x="1071" y="1292"/>
                      </a:lnTo>
                      <a:lnTo>
                        <a:pt x="1063" y="1293"/>
                      </a:lnTo>
                      <a:lnTo>
                        <a:pt x="1061" y="1296"/>
                      </a:lnTo>
                      <a:lnTo>
                        <a:pt x="1058" y="1301"/>
                      </a:lnTo>
                      <a:lnTo>
                        <a:pt x="1045" y="1309"/>
                      </a:lnTo>
                      <a:lnTo>
                        <a:pt x="1032" y="1300"/>
                      </a:lnTo>
                      <a:lnTo>
                        <a:pt x="1000" y="1306"/>
                      </a:lnTo>
                      <a:lnTo>
                        <a:pt x="979" y="1312"/>
                      </a:lnTo>
                      <a:lnTo>
                        <a:pt x="970" y="1318"/>
                      </a:lnTo>
                      <a:lnTo>
                        <a:pt x="970" y="1319"/>
                      </a:lnTo>
                      <a:lnTo>
                        <a:pt x="970" y="1321"/>
                      </a:lnTo>
                      <a:lnTo>
                        <a:pt x="973" y="1326"/>
                      </a:lnTo>
                      <a:lnTo>
                        <a:pt x="977" y="1331"/>
                      </a:lnTo>
                      <a:lnTo>
                        <a:pt x="981" y="1335"/>
                      </a:lnTo>
                      <a:lnTo>
                        <a:pt x="982" y="1336"/>
                      </a:lnTo>
                      <a:lnTo>
                        <a:pt x="983" y="1335"/>
                      </a:lnTo>
                      <a:lnTo>
                        <a:pt x="984" y="1333"/>
                      </a:lnTo>
                      <a:lnTo>
                        <a:pt x="986" y="1331"/>
                      </a:lnTo>
                      <a:lnTo>
                        <a:pt x="988" y="1330"/>
                      </a:lnTo>
                      <a:lnTo>
                        <a:pt x="990" y="1329"/>
                      </a:lnTo>
                      <a:lnTo>
                        <a:pt x="991" y="1330"/>
                      </a:lnTo>
                      <a:lnTo>
                        <a:pt x="992" y="1331"/>
                      </a:lnTo>
                      <a:lnTo>
                        <a:pt x="991" y="1336"/>
                      </a:lnTo>
                      <a:lnTo>
                        <a:pt x="989" y="1342"/>
                      </a:lnTo>
                      <a:lnTo>
                        <a:pt x="984" y="1348"/>
                      </a:lnTo>
                      <a:lnTo>
                        <a:pt x="980" y="1352"/>
                      </a:lnTo>
                      <a:lnTo>
                        <a:pt x="975" y="1355"/>
                      </a:lnTo>
                      <a:lnTo>
                        <a:pt x="972" y="1355"/>
                      </a:lnTo>
                      <a:lnTo>
                        <a:pt x="952" y="1344"/>
                      </a:lnTo>
                      <a:lnTo>
                        <a:pt x="932" y="1333"/>
                      </a:lnTo>
                      <a:lnTo>
                        <a:pt x="913" y="1321"/>
                      </a:lnTo>
                      <a:lnTo>
                        <a:pt x="912" y="1320"/>
                      </a:lnTo>
                      <a:lnTo>
                        <a:pt x="912" y="1319"/>
                      </a:lnTo>
                      <a:lnTo>
                        <a:pt x="918" y="1312"/>
                      </a:lnTo>
                      <a:lnTo>
                        <a:pt x="926" y="1306"/>
                      </a:lnTo>
                      <a:lnTo>
                        <a:pt x="938" y="1300"/>
                      </a:lnTo>
                      <a:lnTo>
                        <a:pt x="944" y="1299"/>
                      </a:lnTo>
                      <a:lnTo>
                        <a:pt x="948" y="1298"/>
                      </a:lnTo>
                      <a:lnTo>
                        <a:pt x="948" y="1295"/>
                      </a:lnTo>
                      <a:lnTo>
                        <a:pt x="947" y="1286"/>
                      </a:lnTo>
                      <a:lnTo>
                        <a:pt x="943" y="1274"/>
                      </a:lnTo>
                      <a:lnTo>
                        <a:pt x="937" y="1258"/>
                      </a:lnTo>
                      <a:lnTo>
                        <a:pt x="933" y="1247"/>
                      </a:lnTo>
                      <a:lnTo>
                        <a:pt x="931" y="1241"/>
                      </a:lnTo>
                      <a:lnTo>
                        <a:pt x="936" y="1233"/>
                      </a:lnTo>
                      <a:lnTo>
                        <a:pt x="945" y="1227"/>
                      </a:lnTo>
                      <a:lnTo>
                        <a:pt x="954" y="1220"/>
                      </a:lnTo>
                      <a:lnTo>
                        <a:pt x="959" y="1219"/>
                      </a:lnTo>
                      <a:lnTo>
                        <a:pt x="960" y="1218"/>
                      </a:lnTo>
                      <a:lnTo>
                        <a:pt x="962" y="1217"/>
                      </a:lnTo>
                      <a:lnTo>
                        <a:pt x="962" y="1216"/>
                      </a:lnTo>
                      <a:lnTo>
                        <a:pt x="959" y="1209"/>
                      </a:lnTo>
                      <a:lnTo>
                        <a:pt x="952" y="1198"/>
                      </a:lnTo>
                      <a:lnTo>
                        <a:pt x="938" y="1187"/>
                      </a:lnTo>
                      <a:lnTo>
                        <a:pt x="925" y="1183"/>
                      </a:lnTo>
                      <a:lnTo>
                        <a:pt x="911" y="1182"/>
                      </a:lnTo>
                      <a:lnTo>
                        <a:pt x="899" y="1180"/>
                      </a:lnTo>
                      <a:lnTo>
                        <a:pt x="883" y="1174"/>
                      </a:lnTo>
                      <a:lnTo>
                        <a:pt x="872" y="1179"/>
                      </a:lnTo>
                      <a:lnTo>
                        <a:pt x="869" y="1179"/>
                      </a:lnTo>
                      <a:lnTo>
                        <a:pt x="866" y="1179"/>
                      </a:lnTo>
                      <a:lnTo>
                        <a:pt x="863" y="1177"/>
                      </a:lnTo>
                      <a:lnTo>
                        <a:pt x="862" y="1175"/>
                      </a:lnTo>
                      <a:lnTo>
                        <a:pt x="862" y="1172"/>
                      </a:lnTo>
                      <a:lnTo>
                        <a:pt x="864" y="1157"/>
                      </a:lnTo>
                      <a:lnTo>
                        <a:pt x="867" y="1140"/>
                      </a:lnTo>
                      <a:lnTo>
                        <a:pt x="871" y="1124"/>
                      </a:lnTo>
                      <a:lnTo>
                        <a:pt x="874" y="1120"/>
                      </a:lnTo>
                      <a:lnTo>
                        <a:pt x="877" y="1118"/>
                      </a:lnTo>
                      <a:lnTo>
                        <a:pt x="880" y="1116"/>
                      </a:lnTo>
                      <a:lnTo>
                        <a:pt x="883" y="1110"/>
                      </a:lnTo>
                      <a:lnTo>
                        <a:pt x="886" y="1103"/>
                      </a:lnTo>
                      <a:lnTo>
                        <a:pt x="887" y="1089"/>
                      </a:lnTo>
                      <a:lnTo>
                        <a:pt x="885" y="1078"/>
                      </a:lnTo>
                      <a:lnTo>
                        <a:pt x="876" y="1068"/>
                      </a:lnTo>
                      <a:lnTo>
                        <a:pt x="866" y="1066"/>
                      </a:lnTo>
                      <a:lnTo>
                        <a:pt x="855" y="1067"/>
                      </a:lnTo>
                      <a:lnTo>
                        <a:pt x="852" y="1063"/>
                      </a:lnTo>
                      <a:lnTo>
                        <a:pt x="850" y="1058"/>
                      </a:lnTo>
                      <a:lnTo>
                        <a:pt x="851" y="1049"/>
                      </a:lnTo>
                      <a:lnTo>
                        <a:pt x="850" y="1045"/>
                      </a:lnTo>
                      <a:lnTo>
                        <a:pt x="845" y="1032"/>
                      </a:lnTo>
                      <a:lnTo>
                        <a:pt x="825" y="994"/>
                      </a:lnTo>
                      <a:lnTo>
                        <a:pt x="805" y="957"/>
                      </a:lnTo>
                      <a:lnTo>
                        <a:pt x="789" y="930"/>
                      </a:lnTo>
                      <a:lnTo>
                        <a:pt x="786" y="929"/>
                      </a:lnTo>
                      <a:lnTo>
                        <a:pt x="778" y="928"/>
                      </a:lnTo>
                      <a:lnTo>
                        <a:pt x="767" y="917"/>
                      </a:lnTo>
                      <a:lnTo>
                        <a:pt x="752" y="896"/>
                      </a:lnTo>
                      <a:lnTo>
                        <a:pt x="742" y="874"/>
                      </a:lnTo>
                      <a:lnTo>
                        <a:pt x="738" y="862"/>
                      </a:lnTo>
                      <a:lnTo>
                        <a:pt x="739" y="852"/>
                      </a:lnTo>
                      <a:lnTo>
                        <a:pt x="741" y="840"/>
                      </a:lnTo>
                      <a:lnTo>
                        <a:pt x="743" y="828"/>
                      </a:lnTo>
                      <a:lnTo>
                        <a:pt x="745" y="825"/>
                      </a:lnTo>
                      <a:lnTo>
                        <a:pt x="746" y="824"/>
                      </a:lnTo>
                      <a:lnTo>
                        <a:pt x="747" y="823"/>
                      </a:lnTo>
                      <a:lnTo>
                        <a:pt x="750" y="823"/>
                      </a:lnTo>
                      <a:lnTo>
                        <a:pt x="754" y="824"/>
                      </a:lnTo>
                      <a:lnTo>
                        <a:pt x="758" y="825"/>
                      </a:lnTo>
                      <a:lnTo>
                        <a:pt x="761" y="825"/>
                      </a:lnTo>
                      <a:lnTo>
                        <a:pt x="763" y="823"/>
                      </a:lnTo>
                      <a:lnTo>
                        <a:pt x="770" y="813"/>
                      </a:lnTo>
                      <a:lnTo>
                        <a:pt x="777" y="802"/>
                      </a:lnTo>
                      <a:lnTo>
                        <a:pt x="783" y="793"/>
                      </a:lnTo>
                      <a:lnTo>
                        <a:pt x="785" y="780"/>
                      </a:lnTo>
                      <a:lnTo>
                        <a:pt x="786" y="767"/>
                      </a:lnTo>
                      <a:lnTo>
                        <a:pt x="783" y="752"/>
                      </a:lnTo>
                      <a:lnTo>
                        <a:pt x="777" y="747"/>
                      </a:lnTo>
                      <a:lnTo>
                        <a:pt x="767" y="745"/>
                      </a:lnTo>
                      <a:lnTo>
                        <a:pt x="760" y="748"/>
                      </a:lnTo>
                      <a:lnTo>
                        <a:pt x="754" y="751"/>
                      </a:lnTo>
                      <a:lnTo>
                        <a:pt x="749" y="755"/>
                      </a:lnTo>
                      <a:lnTo>
                        <a:pt x="745" y="759"/>
                      </a:lnTo>
                      <a:lnTo>
                        <a:pt x="740" y="765"/>
                      </a:lnTo>
                      <a:lnTo>
                        <a:pt x="738" y="771"/>
                      </a:lnTo>
                      <a:lnTo>
                        <a:pt x="737" y="776"/>
                      </a:lnTo>
                      <a:lnTo>
                        <a:pt x="735" y="780"/>
                      </a:lnTo>
                      <a:lnTo>
                        <a:pt x="734" y="784"/>
                      </a:lnTo>
                      <a:lnTo>
                        <a:pt x="730" y="788"/>
                      </a:lnTo>
                      <a:lnTo>
                        <a:pt x="727" y="791"/>
                      </a:lnTo>
                      <a:lnTo>
                        <a:pt x="716" y="794"/>
                      </a:lnTo>
                      <a:lnTo>
                        <a:pt x="703" y="797"/>
                      </a:lnTo>
                      <a:lnTo>
                        <a:pt x="681" y="798"/>
                      </a:lnTo>
                      <a:lnTo>
                        <a:pt x="665" y="797"/>
                      </a:lnTo>
                      <a:lnTo>
                        <a:pt x="653" y="795"/>
                      </a:lnTo>
                      <a:lnTo>
                        <a:pt x="652" y="794"/>
                      </a:lnTo>
                      <a:lnTo>
                        <a:pt x="651" y="791"/>
                      </a:lnTo>
                      <a:lnTo>
                        <a:pt x="650" y="784"/>
                      </a:lnTo>
                      <a:lnTo>
                        <a:pt x="649" y="775"/>
                      </a:lnTo>
                      <a:lnTo>
                        <a:pt x="650" y="767"/>
                      </a:lnTo>
                      <a:lnTo>
                        <a:pt x="650" y="762"/>
                      </a:lnTo>
                      <a:lnTo>
                        <a:pt x="650" y="757"/>
                      </a:lnTo>
                      <a:lnTo>
                        <a:pt x="649" y="753"/>
                      </a:lnTo>
                      <a:lnTo>
                        <a:pt x="648" y="750"/>
                      </a:lnTo>
                      <a:lnTo>
                        <a:pt x="646" y="744"/>
                      </a:lnTo>
                      <a:lnTo>
                        <a:pt x="643" y="739"/>
                      </a:lnTo>
                      <a:lnTo>
                        <a:pt x="637" y="733"/>
                      </a:lnTo>
                      <a:lnTo>
                        <a:pt x="623" y="735"/>
                      </a:lnTo>
                      <a:lnTo>
                        <a:pt x="591" y="748"/>
                      </a:lnTo>
                      <a:lnTo>
                        <a:pt x="564" y="772"/>
                      </a:lnTo>
                      <a:lnTo>
                        <a:pt x="552" y="794"/>
                      </a:lnTo>
                      <a:lnTo>
                        <a:pt x="558" y="807"/>
                      </a:lnTo>
                      <a:lnTo>
                        <a:pt x="564" y="813"/>
                      </a:lnTo>
                      <a:lnTo>
                        <a:pt x="567" y="820"/>
                      </a:lnTo>
                      <a:lnTo>
                        <a:pt x="570" y="830"/>
                      </a:lnTo>
                      <a:lnTo>
                        <a:pt x="571" y="840"/>
                      </a:lnTo>
                      <a:lnTo>
                        <a:pt x="572" y="857"/>
                      </a:lnTo>
                      <a:lnTo>
                        <a:pt x="571" y="871"/>
                      </a:lnTo>
                      <a:lnTo>
                        <a:pt x="576" y="887"/>
                      </a:lnTo>
                      <a:lnTo>
                        <a:pt x="580" y="894"/>
                      </a:lnTo>
                      <a:lnTo>
                        <a:pt x="584" y="903"/>
                      </a:lnTo>
                      <a:lnTo>
                        <a:pt x="582" y="906"/>
                      </a:lnTo>
                      <a:lnTo>
                        <a:pt x="573" y="918"/>
                      </a:lnTo>
                      <a:lnTo>
                        <a:pt x="563" y="928"/>
                      </a:lnTo>
                      <a:lnTo>
                        <a:pt x="554" y="938"/>
                      </a:lnTo>
                      <a:lnTo>
                        <a:pt x="553" y="939"/>
                      </a:lnTo>
                      <a:lnTo>
                        <a:pt x="550" y="939"/>
                      </a:lnTo>
                      <a:lnTo>
                        <a:pt x="547" y="939"/>
                      </a:lnTo>
                      <a:lnTo>
                        <a:pt x="544" y="938"/>
                      </a:lnTo>
                      <a:lnTo>
                        <a:pt x="542" y="937"/>
                      </a:lnTo>
                      <a:lnTo>
                        <a:pt x="540" y="935"/>
                      </a:lnTo>
                      <a:lnTo>
                        <a:pt x="538" y="934"/>
                      </a:lnTo>
                      <a:lnTo>
                        <a:pt x="530" y="932"/>
                      </a:lnTo>
                      <a:lnTo>
                        <a:pt x="521" y="929"/>
                      </a:lnTo>
                      <a:lnTo>
                        <a:pt x="512" y="928"/>
                      </a:lnTo>
                      <a:lnTo>
                        <a:pt x="510" y="929"/>
                      </a:lnTo>
                      <a:lnTo>
                        <a:pt x="506" y="932"/>
                      </a:lnTo>
                      <a:lnTo>
                        <a:pt x="500" y="937"/>
                      </a:lnTo>
                      <a:lnTo>
                        <a:pt x="495" y="945"/>
                      </a:lnTo>
                      <a:lnTo>
                        <a:pt x="490" y="951"/>
                      </a:lnTo>
                      <a:lnTo>
                        <a:pt x="465" y="962"/>
                      </a:lnTo>
                      <a:lnTo>
                        <a:pt x="435" y="968"/>
                      </a:lnTo>
                      <a:lnTo>
                        <a:pt x="405" y="972"/>
                      </a:lnTo>
                      <a:lnTo>
                        <a:pt x="396" y="963"/>
                      </a:lnTo>
                      <a:lnTo>
                        <a:pt x="393" y="957"/>
                      </a:lnTo>
                      <a:lnTo>
                        <a:pt x="394" y="927"/>
                      </a:lnTo>
                      <a:lnTo>
                        <a:pt x="404" y="889"/>
                      </a:lnTo>
                      <a:lnTo>
                        <a:pt x="413" y="852"/>
                      </a:lnTo>
                      <a:lnTo>
                        <a:pt x="414" y="831"/>
                      </a:lnTo>
                      <a:lnTo>
                        <a:pt x="407" y="819"/>
                      </a:lnTo>
                      <a:lnTo>
                        <a:pt x="388" y="808"/>
                      </a:lnTo>
                      <a:lnTo>
                        <a:pt x="369" y="802"/>
                      </a:lnTo>
                      <a:lnTo>
                        <a:pt x="347" y="790"/>
                      </a:lnTo>
                      <a:lnTo>
                        <a:pt x="323" y="781"/>
                      </a:lnTo>
                      <a:lnTo>
                        <a:pt x="299" y="785"/>
                      </a:lnTo>
                      <a:lnTo>
                        <a:pt x="257" y="814"/>
                      </a:lnTo>
                      <a:lnTo>
                        <a:pt x="226" y="842"/>
                      </a:lnTo>
                      <a:lnTo>
                        <a:pt x="199" y="860"/>
                      </a:lnTo>
                      <a:lnTo>
                        <a:pt x="188" y="861"/>
                      </a:lnTo>
                      <a:lnTo>
                        <a:pt x="171" y="862"/>
                      </a:lnTo>
                      <a:lnTo>
                        <a:pt x="155" y="862"/>
                      </a:lnTo>
                      <a:lnTo>
                        <a:pt x="140" y="867"/>
                      </a:lnTo>
                      <a:lnTo>
                        <a:pt x="125" y="875"/>
                      </a:lnTo>
                      <a:lnTo>
                        <a:pt x="118" y="860"/>
                      </a:lnTo>
                      <a:lnTo>
                        <a:pt x="118" y="856"/>
                      </a:lnTo>
                      <a:lnTo>
                        <a:pt x="117" y="853"/>
                      </a:lnTo>
                      <a:lnTo>
                        <a:pt x="118" y="849"/>
                      </a:lnTo>
                      <a:lnTo>
                        <a:pt x="119" y="844"/>
                      </a:lnTo>
                      <a:lnTo>
                        <a:pt x="122" y="835"/>
                      </a:lnTo>
                      <a:lnTo>
                        <a:pt x="126" y="826"/>
                      </a:lnTo>
                      <a:lnTo>
                        <a:pt x="129" y="819"/>
                      </a:lnTo>
                      <a:lnTo>
                        <a:pt x="130" y="810"/>
                      </a:lnTo>
                      <a:lnTo>
                        <a:pt x="129" y="803"/>
                      </a:lnTo>
                      <a:lnTo>
                        <a:pt x="128" y="797"/>
                      </a:lnTo>
                      <a:lnTo>
                        <a:pt x="120" y="784"/>
                      </a:lnTo>
                      <a:lnTo>
                        <a:pt x="112" y="773"/>
                      </a:lnTo>
                      <a:lnTo>
                        <a:pt x="104" y="763"/>
                      </a:lnTo>
                      <a:lnTo>
                        <a:pt x="103" y="764"/>
                      </a:lnTo>
                      <a:lnTo>
                        <a:pt x="100" y="768"/>
                      </a:lnTo>
                      <a:lnTo>
                        <a:pt x="97" y="771"/>
                      </a:lnTo>
                      <a:lnTo>
                        <a:pt x="95" y="774"/>
                      </a:lnTo>
                      <a:lnTo>
                        <a:pt x="93" y="775"/>
                      </a:lnTo>
                      <a:lnTo>
                        <a:pt x="73" y="771"/>
                      </a:lnTo>
                      <a:lnTo>
                        <a:pt x="52" y="767"/>
                      </a:lnTo>
                      <a:lnTo>
                        <a:pt x="26" y="758"/>
                      </a:lnTo>
                      <a:lnTo>
                        <a:pt x="20" y="753"/>
                      </a:lnTo>
                      <a:lnTo>
                        <a:pt x="13" y="738"/>
                      </a:lnTo>
                      <a:lnTo>
                        <a:pt x="11" y="727"/>
                      </a:lnTo>
                      <a:lnTo>
                        <a:pt x="13" y="715"/>
                      </a:lnTo>
                      <a:lnTo>
                        <a:pt x="20" y="713"/>
                      </a:lnTo>
                      <a:lnTo>
                        <a:pt x="28" y="711"/>
                      </a:lnTo>
                      <a:lnTo>
                        <a:pt x="32" y="709"/>
                      </a:lnTo>
                      <a:lnTo>
                        <a:pt x="29" y="700"/>
                      </a:lnTo>
                      <a:lnTo>
                        <a:pt x="25" y="691"/>
                      </a:lnTo>
                      <a:lnTo>
                        <a:pt x="21" y="681"/>
                      </a:lnTo>
                      <a:lnTo>
                        <a:pt x="20" y="679"/>
                      </a:lnTo>
                      <a:lnTo>
                        <a:pt x="23" y="674"/>
                      </a:lnTo>
                      <a:lnTo>
                        <a:pt x="28" y="670"/>
                      </a:lnTo>
                      <a:lnTo>
                        <a:pt x="35" y="665"/>
                      </a:lnTo>
                      <a:lnTo>
                        <a:pt x="49" y="665"/>
                      </a:lnTo>
                      <a:lnTo>
                        <a:pt x="64" y="665"/>
                      </a:lnTo>
                      <a:lnTo>
                        <a:pt x="77" y="665"/>
                      </a:lnTo>
                      <a:lnTo>
                        <a:pt x="79" y="667"/>
                      </a:lnTo>
                      <a:lnTo>
                        <a:pt x="80" y="669"/>
                      </a:lnTo>
                      <a:lnTo>
                        <a:pt x="82" y="671"/>
                      </a:lnTo>
                      <a:lnTo>
                        <a:pt x="94" y="673"/>
                      </a:lnTo>
                      <a:lnTo>
                        <a:pt x="106" y="674"/>
                      </a:lnTo>
                      <a:lnTo>
                        <a:pt x="118" y="675"/>
                      </a:lnTo>
                      <a:lnTo>
                        <a:pt x="120" y="675"/>
                      </a:lnTo>
                      <a:lnTo>
                        <a:pt x="122" y="674"/>
                      </a:lnTo>
                      <a:lnTo>
                        <a:pt x="123" y="672"/>
                      </a:lnTo>
                      <a:lnTo>
                        <a:pt x="125" y="669"/>
                      </a:lnTo>
                      <a:lnTo>
                        <a:pt x="126" y="665"/>
                      </a:lnTo>
                      <a:lnTo>
                        <a:pt x="127" y="652"/>
                      </a:lnTo>
                      <a:lnTo>
                        <a:pt x="128" y="635"/>
                      </a:lnTo>
                      <a:lnTo>
                        <a:pt x="129" y="617"/>
                      </a:lnTo>
                      <a:lnTo>
                        <a:pt x="129" y="606"/>
                      </a:lnTo>
                      <a:lnTo>
                        <a:pt x="129" y="598"/>
                      </a:lnTo>
                      <a:lnTo>
                        <a:pt x="130" y="590"/>
                      </a:lnTo>
                      <a:lnTo>
                        <a:pt x="131" y="584"/>
                      </a:lnTo>
                      <a:lnTo>
                        <a:pt x="133" y="577"/>
                      </a:lnTo>
                      <a:lnTo>
                        <a:pt x="140" y="565"/>
                      </a:lnTo>
                      <a:lnTo>
                        <a:pt x="151" y="546"/>
                      </a:lnTo>
                      <a:lnTo>
                        <a:pt x="162" y="526"/>
                      </a:lnTo>
                      <a:lnTo>
                        <a:pt x="169" y="513"/>
                      </a:lnTo>
                      <a:lnTo>
                        <a:pt x="171" y="507"/>
                      </a:lnTo>
                      <a:lnTo>
                        <a:pt x="173" y="499"/>
                      </a:lnTo>
                      <a:lnTo>
                        <a:pt x="174" y="491"/>
                      </a:lnTo>
                      <a:lnTo>
                        <a:pt x="175" y="456"/>
                      </a:lnTo>
                      <a:lnTo>
                        <a:pt x="175" y="416"/>
                      </a:lnTo>
                      <a:lnTo>
                        <a:pt x="178" y="366"/>
                      </a:lnTo>
                      <a:lnTo>
                        <a:pt x="183" y="342"/>
                      </a:lnTo>
                      <a:lnTo>
                        <a:pt x="188" y="329"/>
                      </a:lnTo>
                      <a:lnTo>
                        <a:pt x="191" y="328"/>
                      </a:lnTo>
                      <a:lnTo>
                        <a:pt x="198" y="328"/>
                      </a:lnTo>
                      <a:lnTo>
                        <a:pt x="206" y="328"/>
                      </a:lnTo>
                      <a:lnTo>
                        <a:pt x="213" y="329"/>
                      </a:lnTo>
                      <a:lnTo>
                        <a:pt x="215" y="330"/>
                      </a:lnTo>
                      <a:lnTo>
                        <a:pt x="217" y="332"/>
                      </a:lnTo>
                      <a:lnTo>
                        <a:pt x="218" y="334"/>
                      </a:lnTo>
                      <a:lnTo>
                        <a:pt x="220" y="335"/>
                      </a:lnTo>
                      <a:lnTo>
                        <a:pt x="222" y="336"/>
                      </a:lnTo>
                      <a:lnTo>
                        <a:pt x="222" y="335"/>
                      </a:lnTo>
                      <a:lnTo>
                        <a:pt x="222" y="333"/>
                      </a:lnTo>
                      <a:lnTo>
                        <a:pt x="220" y="329"/>
                      </a:lnTo>
                      <a:lnTo>
                        <a:pt x="217" y="326"/>
                      </a:lnTo>
                      <a:lnTo>
                        <a:pt x="204" y="323"/>
                      </a:lnTo>
                      <a:lnTo>
                        <a:pt x="187" y="320"/>
                      </a:lnTo>
                      <a:lnTo>
                        <a:pt x="165" y="317"/>
                      </a:lnTo>
                      <a:lnTo>
                        <a:pt x="151" y="317"/>
                      </a:lnTo>
                      <a:lnTo>
                        <a:pt x="139" y="318"/>
                      </a:lnTo>
                      <a:lnTo>
                        <a:pt x="132" y="318"/>
                      </a:lnTo>
                      <a:lnTo>
                        <a:pt x="128" y="318"/>
                      </a:lnTo>
                      <a:lnTo>
                        <a:pt x="125" y="317"/>
                      </a:lnTo>
                      <a:lnTo>
                        <a:pt x="123" y="315"/>
                      </a:lnTo>
                      <a:lnTo>
                        <a:pt x="121" y="311"/>
                      </a:lnTo>
                      <a:lnTo>
                        <a:pt x="117" y="306"/>
                      </a:lnTo>
                      <a:lnTo>
                        <a:pt x="115" y="300"/>
                      </a:lnTo>
                      <a:lnTo>
                        <a:pt x="114" y="297"/>
                      </a:lnTo>
                      <a:lnTo>
                        <a:pt x="113" y="291"/>
                      </a:lnTo>
                      <a:lnTo>
                        <a:pt x="113" y="286"/>
                      </a:lnTo>
                      <a:lnTo>
                        <a:pt x="114" y="276"/>
                      </a:lnTo>
                      <a:lnTo>
                        <a:pt x="116" y="263"/>
                      </a:lnTo>
                      <a:lnTo>
                        <a:pt x="117" y="251"/>
                      </a:lnTo>
                      <a:lnTo>
                        <a:pt x="124" y="227"/>
                      </a:lnTo>
                      <a:lnTo>
                        <a:pt x="131" y="208"/>
                      </a:lnTo>
                      <a:lnTo>
                        <a:pt x="139" y="190"/>
                      </a:lnTo>
                      <a:lnTo>
                        <a:pt x="149" y="180"/>
                      </a:lnTo>
                      <a:lnTo>
                        <a:pt x="163" y="167"/>
                      </a:lnTo>
                      <a:lnTo>
                        <a:pt x="177" y="155"/>
                      </a:lnTo>
                      <a:lnTo>
                        <a:pt x="189" y="148"/>
                      </a:lnTo>
                      <a:lnTo>
                        <a:pt x="201" y="144"/>
                      </a:lnTo>
                      <a:lnTo>
                        <a:pt x="223" y="141"/>
                      </a:lnTo>
                      <a:lnTo>
                        <a:pt x="242" y="140"/>
                      </a:lnTo>
                      <a:lnTo>
                        <a:pt x="255" y="141"/>
                      </a:lnTo>
                      <a:lnTo>
                        <a:pt x="259" y="141"/>
                      </a:lnTo>
                      <a:lnTo>
                        <a:pt x="263" y="144"/>
                      </a:lnTo>
                      <a:lnTo>
                        <a:pt x="268" y="146"/>
                      </a:lnTo>
                      <a:lnTo>
                        <a:pt x="279" y="147"/>
                      </a:lnTo>
                      <a:lnTo>
                        <a:pt x="299" y="142"/>
                      </a:lnTo>
                      <a:lnTo>
                        <a:pt x="333" y="135"/>
                      </a:lnTo>
                      <a:lnTo>
                        <a:pt x="365" y="129"/>
                      </a:lnTo>
                      <a:lnTo>
                        <a:pt x="387" y="125"/>
                      </a:lnTo>
                      <a:lnTo>
                        <a:pt x="398" y="125"/>
                      </a:lnTo>
                      <a:lnTo>
                        <a:pt x="409" y="125"/>
                      </a:lnTo>
                      <a:lnTo>
                        <a:pt x="419" y="127"/>
                      </a:lnTo>
                      <a:lnTo>
                        <a:pt x="427" y="129"/>
                      </a:lnTo>
                      <a:lnTo>
                        <a:pt x="432" y="131"/>
                      </a:lnTo>
                      <a:lnTo>
                        <a:pt x="434" y="132"/>
                      </a:lnTo>
                      <a:lnTo>
                        <a:pt x="435" y="134"/>
                      </a:lnTo>
                      <a:lnTo>
                        <a:pt x="434" y="135"/>
                      </a:lnTo>
                      <a:lnTo>
                        <a:pt x="434" y="138"/>
                      </a:lnTo>
                      <a:lnTo>
                        <a:pt x="433" y="140"/>
                      </a:lnTo>
                      <a:lnTo>
                        <a:pt x="433" y="142"/>
                      </a:lnTo>
                      <a:lnTo>
                        <a:pt x="433" y="145"/>
                      </a:lnTo>
                      <a:lnTo>
                        <a:pt x="436" y="154"/>
                      </a:lnTo>
                      <a:lnTo>
                        <a:pt x="439" y="162"/>
                      </a:lnTo>
                      <a:lnTo>
                        <a:pt x="450" y="177"/>
                      </a:lnTo>
                      <a:lnTo>
                        <a:pt x="462" y="189"/>
                      </a:lnTo>
                      <a:lnTo>
                        <a:pt x="472" y="200"/>
                      </a:lnTo>
                      <a:lnTo>
                        <a:pt x="477" y="204"/>
                      </a:lnTo>
                      <a:lnTo>
                        <a:pt x="477" y="207"/>
                      </a:lnTo>
                      <a:lnTo>
                        <a:pt x="478" y="210"/>
                      </a:lnTo>
                      <a:lnTo>
                        <a:pt x="479" y="215"/>
                      </a:lnTo>
                      <a:lnTo>
                        <a:pt x="479" y="219"/>
                      </a:lnTo>
                      <a:lnTo>
                        <a:pt x="479" y="223"/>
                      </a:lnTo>
                      <a:lnTo>
                        <a:pt x="475" y="226"/>
                      </a:lnTo>
                      <a:lnTo>
                        <a:pt x="470" y="229"/>
                      </a:lnTo>
                      <a:lnTo>
                        <a:pt x="464" y="231"/>
                      </a:lnTo>
                      <a:lnTo>
                        <a:pt x="459" y="233"/>
                      </a:lnTo>
                      <a:lnTo>
                        <a:pt x="452" y="234"/>
                      </a:lnTo>
                      <a:lnTo>
                        <a:pt x="448" y="235"/>
                      </a:lnTo>
                      <a:lnTo>
                        <a:pt x="446" y="235"/>
                      </a:lnTo>
                      <a:lnTo>
                        <a:pt x="446" y="239"/>
                      </a:lnTo>
                      <a:lnTo>
                        <a:pt x="447" y="244"/>
                      </a:lnTo>
                      <a:lnTo>
                        <a:pt x="448" y="250"/>
                      </a:lnTo>
                      <a:lnTo>
                        <a:pt x="450" y="254"/>
                      </a:lnTo>
                      <a:lnTo>
                        <a:pt x="453" y="258"/>
                      </a:lnTo>
                      <a:lnTo>
                        <a:pt x="466" y="268"/>
                      </a:lnTo>
                      <a:lnTo>
                        <a:pt x="480" y="277"/>
                      </a:lnTo>
                      <a:lnTo>
                        <a:pt x="493" y="285"/>
                      </a:lnTo>
                      <a:lnTo>
                        <a:pt x="496" y="285"/>
                      </a:lnTo>
                      <a:lnTo>
                        <a:pt x="500" y="286"/>
                      </a:lnTo>
                      <a:lnTo>
                        <a:pt x="503" y="285"/>
                      </a:lnTo>
                      <a:lnTo>
                        <a:pt x="508" y="283"/>
                      </a:lnTo>
                      <a:lnTo>
                        <a:pt x="512" y="279"/>
                      </a:lnTo>
                      <a:lnTo>
                        <a:pt x="517" y="275"/>
                      </a:lnTo>
                      <a:lnTo>
                        <a:pt x="520" y="269"/>
                      </a:lnTo>
                      <a:lnTo>
                        <a:pt x="523" y="263"/>
                      </a:lnTo>
                      <a:lnTo>
                        <a:pt x="525" y="257"/>
                      </a:lnTo>
                      <a:lnTo>
                        <a:pt x="526" y="249"/>
                      </a:lnTo>
                      <a:lnTo>
                        <a:pt x="527" y="240"/>
                      </a:lnTo>
                      <a:lnTo>
                        <a:pt x="527" y="231"/>
                      </a:lnTo>
                      <a:lnTo>
                        <a:pt x="527" y="228"/>
                      </a:lnTo>
                      <a:lnTo>
                        <a:pt x="526" y="225"/>
                      </a:lnTo>
                      <a:lnTo>
                        <a:pt x="524" y="223"/>
                      </a:lnTo>
                      <a:lnTo>
                        <a:pt x="522" y="222"/>
                      </a:lnTo>
                      <a:lnTo>
                        <a:pt x="518" y="223"/>
                      </a:lnTo>
                      <a:lnTo>
                        <a:pt x="514" y="224"/>
                      </a:lnTo>
                      <a:lnTo>
                        <a:pt x="508" y="225"/>
                      </a:lnTo>
                      <a:lnTo>
                        <a:pt x="503" y="226"/>
                      </a:lnTo>
                      <a:lnTo>
                        <a:pt x="500" y="225"/>
                      </a:lnTo>
                      <a:lnTo>
                        <a:pt x="500" y="223"/>
                      </a:lnTo>
                      <a:lnTo>
                        <a:pt x="500" y="216"/>
                      </a:lnTo>
                      <a:lnTo>
                        <a:pt x="501" y="206"/>
                      </a:lnTo>
                      <a:lnTo>
                        <a:pt x="504" y="194"/>
                      </a:lnTo>
                      <a:lnTo>
                        <a:pt x="508" y="185"/>
                      </a:lnTo>
                      <a:lnTo>
                        <a:pt x="512" y="180"/>
                      </a:lnTo>
                      <a:lnTo>
                        <a:pt x="517" y="178"/>
                      </a:lnTo>
                      <a:lnTo>
                        <a:pt x="522" y="177"/>
                      </a:lnTo>
                      <a:lnTo>
                        <a:pt x="528" y="177"/>
                      </a:lnTo>
                      <a:lnTo>
                        <a:pt x="548" y="187"/>
                      </a:lnTo>
                      <a:lnTo>
                        <a:pt x="569" y="205"/>
                      </a:lnTo>
                      <a:lnTo>
                        <a:pt x="587" y="223"/>
                      </a:lnTo>
                      <a:lnTo>
                        <a:pt x="588" y="232"/>
                      </a:lnTo>
                      <a:lnTo>
                        <a:pt x="585" y="236"/>
                      </a:lnTo>
                      <a:lnTo>
                        <a:pt x="584" y="239"/>
                      </a:lnTo>
                      <a:lnTo>
                        <a:pt x="582" y="243"/>
                      </a:lnTo>
                      <a:lnTo>
                        <a:pt x="581" y="247"/>
                      </a:lnTo>
                      <a:lnTo>
                        <a:pt x="580" y="252"/>
                      </a:lnTo>
                      <a:lnTo>
                        <a:pt x="579" y="262"/>
                      </a:lnTo>
                      <a:lnTo>
                        <a:pt x="579" y="273"/>
                      </a:lnTo>
                      <a:lnTo>
                        <a:pt x="580" y="285"/>
                      </a:lnTo>
                      <a:lnTo>
                        <a:pt x="581" y="293"/>
                      </a:lnTo>
                      <a:lnTo>
                        <a:pt x="582" y="301"/>
                      </a:lnTo>
                      <a:lnTo>
                        <a:pt x="584" y="305"/>
                      </a:lnTo>
                      <a:lnTo>
                        <a:pt x="585" y="307"/>
                      </a:lnTo>
                      <a:lnTo>
                        <a:pt x="586" y="305"/>
                      </a:lnTo>
                      <a:lnTo>
                        <a:pt x="587" y="293"/>
                      </a:lnTo>
                      <a:lnTo>
                        <a:pt x="587" y="281"/>
                      </a:lnTo>
                      <a:lnTo>
                        <a:pt x="585" y="268"/>
                      </a:lnTo>
                      <a:lnTo>
                        <a:pt x="584" y="261"/>
                      </a:lnTo>
                      <a:lnTo>
                        <a:pt x="584" y="255"/>
                      </a:lnTo>
                      <a:lnTo>
                        <a:pt x="584" y="250"/>
                      </a:lnTo>
                      <a:lnTo>
                        <a:pt x="585" y="246"/>
                      </a:lnTo>
                      <a:lnTo>
                        <a:pt x="587" y="242"/>
                      </a:lnTo>
                      <a:lnTo>
                        <a:pt x="588" y="239"/>
                      </a:lnTo>
                      <a:lnTo>
                        <a:pt x="604" y="228"/>
                      </a:lnTo>
                      <a:lnTo>
                        <a:pt x="606" y="232"/>
                      </a:lnTo>
                      <a:lnTo>
                        <a:pt x="609" y="237"/>
                      </a:lnTo>
                      <a:lnTo>
                        <a:pt x="613" y="239"/>
                      </a:lnTo>
                      <a:lnTo>
                        <a:pt x="616" y="240"/>
                      </a:lnTo>
                      <a:lnTo>
                        <a:pt x="619" y="239"/>
                      </a:lnTo>
                      <a:lnTo>
                        <a:pt x="622" y="236"/>
                      </a:lnTo>
                      <a:lnTo>
                        <a:pt x="626" y="232"/>
                      </a:lnTo>
                      <a:lnTo>
                        <a:pt x="628" y="229"/>
                      </a:lnTo>
                      <a:lnTo>
                        <a:pt x="629" y="225"/>
                      </a:lnTo>
                      <a:lnTo>
                        <a:pt x="630" y="221"/>
                      </a:lnTo>
                      <a:lnTo>
                        <a:pt x="629" y="213"/>
                      </a:lnTo>
                      <a:lnTo>
                        <a:pt x="627" y="203"/>
                      </a:lnTo>
                      <a:lnTo>
                        <a:pt x="623" y="191"/>
                      </a:lnTo>
                      <a:lnTo>
                        <a:pt x="609" y="182"/>
                      </a:lnTo>
                      <a:lnTo>
                        <a:pt x="588" y="176"/>
                      </a:lnTo>
                      <a:lnTo>
                        <a:pt x="583" y="163"/>
                      </a:lnTo>
                      <a:lnTo>
                        <a:pt x="581" y="159"/>
                      </a:lnTo>
                      <a:lnTo>
                        <a:pt x="580" y="154"/>
                      </a:lnTo>
                      <a:lnTo>
                        <a:pt x="579" y="149"/>
                      </a:lnTo>
                      <a:lnTo>
                        <a:pt x="579" y="144"/>
                      </a:lnTo>
                      <a:lnTo>
                        <a:pt x="580" y="139"/>
                      </a:lnTo>
                      <a:lnTo>
                        <a:pt x="587" y="115"/>
                      </a:lnTo>
                      <a:lnTo>
                        <a:pt x="596" y="88"/>
                      </a:lnTo>
                      <a:lnTo>
                        <a:pt x="606" y="62"/>
                      </a:lnTo>
                      <a:lnTo>
                        <a:pt x="612" y="52"/>
                      </a:lnTo>
                      <a:lnTo>
                        <a:pt x="615" y="47"/>
                      </a:lnTo>
                      <a:lnTo>
                        <a:pt x="618" y="43"/>
                      </a:lnTo>
                      <a:lnTo>
                        <a:pt x="624" y="41"/>
                      </a:lnTo>
                      <a:lnTo>
                        <a:pt x="630" y="38"/>
                      </a:lnTo>
                      <a:lnTo>
                        <a:pt x="637" y="36"/>
                      </a:lnTo>
                      <a:lnTo>
                        <a:pt x="641" y="36"/>
                      </a:lnTo>
                      <a:lnTo>
                        <a:pt x="645" y="39"/>
                      </a:lnTo>
                      <a:lnTo>
                        <a:pt x="648" y="43"/>
                      </a:lnTo>
                      <a:lnTo>
                        <a:pt x="651" y="47"/>
                      </a:lnTo>
                      <a:lnTo>
                        <a:pt x="652" y="49"/>
                      </a:lnTo>
                      <a:lnTo>
                        <a:pt x="654" y="52"/>
                      </a:lnTo>
                      <a:lnTo>
                        <a:pt x="658" y="55"/>
                      </a:lnTo>
                      <a:lnTo>
                        <a:pt x="665" y="59"/>
                      </a:lnTo>
                      <a:lnTo>
                        <a:pt x="672" y="63"/>
                      </a:lnTo>
                      <a:lnTo>
                        <a:pt x="682" y="65"/>
                      </a:lnTo>
                      <a:lnTo>
                        <a:pt x="697" y="68"/>
                      </a:lnTo>
                      <a:lnTo>
                        <a:pt x="720" y="66"/>
                      </a:lnTo>
                      <a:lnTo>
                        <a:pt x="747" y="60"/>
                      </a:lnTo>
                      <a:lnTo>
                        <a:pt x="770" y="54"/>
                      </a:lnTo>
                      <a:lnTo>
                        <a:pt x="791" y="51"/>
                      </a:lnTo>
                      <a:lnTo>
                        <a:pt x="803" y="50"/>
                      </a:lnTo>
                      <a:lnTo>
                        <a:pt x="818" y="52"/>
                      </a:lnTo>
                      <a:lnTo>
                        <a:pt x="825" y="53"/>
                      </a:lnTo>
                      <a:lnTo>
                        <a:pt x="832" y="54"/>
                      </a:lnTo>
                      <a:lnTo>
                        <a:pt x="834" y="56"/>
                      </a:lnTo>
                      <a:lnTo>
                        <a:pt x="838" y="60"/>
                      </a:lnTo>
                      <a:lnTo>
                        <a:pt x="843" y="66"/>
                      </a:lnTo>
                      <a:lnTo>
                        <a:pt x="849" y="74"/>
                      </a:lnTo>
                      <a:lnTo>
                        <a:pt x="855" y="86"/>
                      </a:lnTo>
                      <a:lnTo>
                        <a:pt x="864" y="102"/>
                      </a:lnTo>
                      <a:lnTo>
                        <a:pt x="871" y="115"/>
                      </a:lnTo>
                      <a:lnTo>
                        <a:pt x="889" y="140"/>
                      </a:lnTo>
                      <a:lnTo>
                        <a:pt x="905" y="162"/>
                      </a:lnTo>
                      <a:lnTo>
                        <a:pt x="921" y="185"/>
                      </a:lnTo>
                      <a:lnTo>
                        <a:pt x="925" y="189"/>
                      </a:lnTo>
                      <a:lnTo>
                        <a:pt x="937" y="196"/>
                      </a:lnTo>
                      <a:lnTo>
                        <a:pt x="950" y="203"/>
                      </a:lnTo>
                      <a:lnTo>
                        <a:pt x="964" y="210"/>
                      </a:lnTo>
                      <a:lnTo>
                        <a:pt x="986" y="213"/>
                      </a:lnTo>
                      <a:lnTo>
                        <a:pt x="986" y="220"/>
                      </a:lnTo>
                      <a:lnTo>
                        <a:pt x="986" y="226"/>
                      </a:lnTo>
                      <a:lnTo>
                        <a:pt x="991" y="239"/>
                      </a:lnTo>
                      <a:lnTo>
                        <a:pt x="997" y="248"/>
                      </a:lnTo>
                      <a:lnTo>
                        <a:pt x="1004" y="259"/>
                      </a:lnTo>
                      <a:lnTo>
                        <a:pt x="1009" y="264"/>
                      </a:lnTo>
                      <a:lnTo>
                        <a:pt x="1019" y="271"/>
                      </a:lnTo>
                      <a:lnTo>
                        <a:pt x="1027" y="277"/>
                      </a:lnTo>
                      <a:lnTo>
                        <a:pt x="1040" y="280"/>
                      </a:lnTo>
                      <a:lnTo>
                        <a:pt x="1048" y="280"/>
                      </a:lnTo>
                      <a:lnTo>
                        <a:pt x="1057" y="279"/>
                      </a:lnTo>
                      <a:lnTo>
                        <a:pt x="1063" y="277"/>
                      </a:lnTo>
                      <a:lnTo>
                        <a:pt x="1092" y="274"/>
                      </a:lnTo>
                      <a:lnTo>
                        <a:pt x="1146" y="273"/>
                      </a:lnTo>
                      <a:lnTo>
                        <a:pt x="1165" y="272"/>
                      </a:lnTo>
                      <a:lnTo>
                        <a:pt x="1194" y="284"/>
                      </a:lnTo>
                      <a:lnTo>
                        <a:pt x="1209" y="292"/>
                      </a:lnTo>
                      <a:lnTo>
                        <a:pt x="1219" y="298"/>
                      </a:lnTo>
                      <a:lnTo>
                        <a:pt x="1229" y="301"/>
                      </a:lnTo>
                      <a:lnTo>
                        <a:pt x="1238" y="304"/>
                      </a:lnTo>
                      <a:lnTo>
                        <a:pt x="1246" y="305"/>
                      </a:lnTo>
                      <a:lnTo>
                        <a:pt x="1252" y="303"/>
                      </a:lnTo>
                      <a:lnTo>
                        <a:pt x="1256" y="302"/>
                      </a:lnTo>
                      <a:lnTo>
                        <a:pt x="1257" y="302"/>
                      </a:lnTo>
                      <a:lnTo>
                        <a:pt x="1258" y="301"/>
                      </a:lnTo>
                      <a:lnTo>
                        <a:pt x="1260" y="301"/>
                      </a:lnTo>
                      <a:lnTo>
                        <a:pt x="1261" y="301"/>
                      </a:lnTo>
                      <a:lnTo>
                        <a:pt x="1268" y="301"/>
                      </a:lnTo>
                      <a:lnTo>
                        <a:pt x="1275" y="301"/>
                      </a:lnTo>
                      <a:lnTo>
                        <a:pt x="1282" y="302"/>
                      </a:lnTo>
                      <a:lnTo>
                        <a:pt x="1284" y="303"/>
                      </a:lnTo>
                      <a:lnTo>
                        <a:pt x="1286" y="304"/>
                      </a:lnTo>
                      <a:lnTo>
                        <a:pt x="1288" y="306"/>
                      </a:lnTo>
                      <a:lnTo>
                        <a:pt x="1290" y="308"/>
                      </a:lnTo>
                      <a:lnTo>
                        <a:pt x="1292" y="309"/>
                      </a:lnTo>
                      <a:lnTo>
                        <a:pt x="1292" y="311"/>
                      </a:lnTo>
                      <a:lnTo>
                        <a:pt x="1293" y="317"/>
                      </a:lnTo>
                      <a:lnTo>
                        <a:pt x="1293" y="324"/>
                      </a:lnTo>
                      <a:lnTo>
                        <a:pt x="1293" y="330"/>
                      </a:lnTo>
                      <a:lnTo>
                        <a:pt x="1294" y="332"/>
                      </a:lnTo>
                      <a:lnTo>
                        <a:pt x="1294" y="333"/>
                      </a:lnTo>
                      <a:lnTo>
                        <a:pt x="1295" y="334"/>
                      </a:lnTo>
                      <a:lnTo>
                        <a:pt x="1303" y="340"/>
                      </a:lnTo>
                      <a:lnTo>
                        <a:pt x="1331" y="360"/>
                      </a:lnTo>
                      <a:lnTo>
                        <a:pt x="1371" y="385"/>
                      </a:lnTo>
                      <a:lnTo>
                        <a:pt x="1404" y="404"/>
                      </a:lnTo>
                      <a:lnTo>
                        <a:pt x="1416" y="408"/>
                      </a:lnTo>
                      <a:lnTo>
                        <a:pt x="1418" y="407"/>
                      </a:lnTo>
                      <a:lnTo>
                        <a:pt x="1420" y="405"/>
                      </a:lnTo>
                      <a:lnTo>
                        <a:pt x="1422" y="404"/>
                      </a:lnTo>
                      <a:lnTo>
                        <a:pt x="1424" y="404"/>
                      </a:lnTo>
                      <a:lnTo>
                        <a:pt x="1425" y="404"/>
                      </a:lnTo>
                      <a:lnTo>
                        <a:pt x="1427" y="404"/>
                      </a:lnTo>
                      <a:lnTo>
                        <a:pt x="1428" y="404"/>
                      </a:lnTo>
                      <a:lnTo>
                        <a:pt x="1437" y="408"/>
                      </a:lnTo>
                      <a:lnTo>
                        <a:pt x="1448" y="415"/>
                      </a:lnTo>
                      <a:lnTo>
                        <a:pt x="1474" y="430"/>
                      </a:lnTo>
                      <a:lnTo>
                        <a:pt x="1495" y="442"/>
                      </a:lnTo>
                      <a:lnTo>
                        <a:pt x="1513" y="450"/>
                      </a:lnTo>
                      <a:lnTo>
                        <a:pt x="1516" y="449"/>
                      </a:lnTo>
                      <a:lnTo>
                        <a:pt x="1519" y="449"/>
                      </a:lnTo>
                      <a:lnTo>
                        <a:pt x="1522" y="449"/>
                      </a:lnTo>
                      <a:lnTo>
                        <a:pt x="1524" y="449"/>
                      </a:lnTo>
                      <a:lnTo>
                        <a:pt x="1526" y="450"/>
                      </a:lnTo>
                      <a:lnTo>
                        <a:pt x="1527" y="450"/>
                      </a:lnTo>
                      <a:lnTo>
                        <a:pt x="1563" y="470"/>
                      </a:lnTo>
                      <a:lnTo>
                        <a:pt x="1563" y="473"/>
                      </a:lnTo>
                      <a:lnTo>
                        <a:pt x="1563" y="475"/>
                      </a:lnTo>
                      <a:lnTo>
                        <a:pt x="1560" y="479"/>
                      </a:lnTo>
                      <a:lnTo>
                        <a:pt x="1543" y="499"/>
                      </a:lnTo>
                      <a:lnTo>
                        <a:pt x="1526" y="519"/>
                      </a:lnTo>
                      <a:lnTo>
                        <a:pt x="1509" y="536"/>
                      </a:lnTo>
                      <a:lnTo>
                        <a:pt x="1501" y="540"/>
                      </a:lnTo>
                      <a:lnTo>
                        <a:pt x="1491" y="543"/>
                      </a:lnTo>
                      <a:lnTo>
                        <a:pt x="1479" y="548"/>
                      </a:lnTo>
                      <a:lnTo>
                        <a:pt x="1471" y="550"/>
                      </a:lnTo>
                      <a:lnTo>
                        <a:pt x="1465" y="551"/>
                      </a:lnTo>
                      <a:lnTo>
                        <a:pt x="1460" y="552"/>
                      </a:lnTo>
                      <a:lnTo>
                        <a:pt x="1458" y="552"/>
                      </a:lnTo>
                      <a:lnTo>
                        <a:pt x="1457" y="551"/>
                      </a:lnTo>
                      <a:lnTo>
                        <a:pt x="1456" y="550"/>
                      </a:lnTo>
                      <a:lnTo>
                        <a:pt x="1456" y="549"/>
                      </a:lnTo>
                      <a:lnTo>
                        <a:pt x="1455" y="548"/>
                      </a:lnTo>
                      <a:lnTo>
                        <a:pt x="1455" y="547"/>
                      </a:lnTo>
                      <a:lnTo>
                        <a:pt x="1452" y="544"/>
                      </a:lnTo>
                      <a:lnTo>
                        <a:pt x="1436" y="539"/>
                      </a:lnTo>
                      <a:lnTo>
                        <a:pt x="1419" y="535"/>
                      </a:lnTo>
                      <a:lnTo>
                        <a:pt x="1401" y="532"/>
                      </a:lnTo>
                      <a:lnTo>
                        <a:pt x="1396" y="532"/>
                      </a:lnTo>
                      <a:lnTo>
                        <a:pt x="1388" y="532"/>
                      </a:lnTo>
                      <a:lnTo>
                        <a:pt x="1384" y="533"/>
                      </a:lnTo>
                      <a:lnTo>
                        <a:pt x="1380" y="535"/>
                      </a:lnTo>
                      <a:lnTo>
                        <a:pt x="1379" y="535"/>
                      </a:lnTo>
                      <a:lnTo>
                        <a:pt x="1378" y="536"/>
                      </a:lnTo>
                      <a:lnTo>
                        <a:pt x="1377" y="538"/>
                      </a:lnTo>
                      <a:lnTo>
                        <a:pt x="1377" y="539"/>
                      </a:lnTo>
                      <a:lnTo>
                        <a:pt x="1375" y="544"/>
                      </a:lnTo>
                      <a:lnTo>
                        <a:pt x="1370" y="552"/>
                      </a:lnTo>
                      <a:lnTo>
                        <a:pt x="1365" y="559"/>
                      </a:lnTo>
                      <a:lnTo>
                        <a:pt x="1361" y="563"/>
                      </a:lnTo>
                      <a:lnTo>
                        <a:pt x="1353" y="563"/>
                      </a:lnTo>
                      <a:lnTo>
                        <a:pt x="1338" y="564"/>
                      </a:lnTo>
                      <a:lnTo>
                        <a:pt x="1322" y="565"/>
                      </a:lnTo>
                      <a:lnTo>
                        <a:pt x="1311" y="566"/>
                      </a:lnTo>
                      <a:lnTo>
                        <a:pt x="1307" y="568"/>
                      </a:lnTo>
                      <a:lnTo>
                        <a:pt x="1303" y="569"/>
                      </a:lnTo>
                      <a:lnTo>
                        <a:pt x="1302" y="570"/>
                      </a:lnTo>
                      <a:lnTo>
                        <a:pt x="1301" y="579"/>
                      </a:lnTo>
                      <a:lnTo>
                        <a:pt x="1301" y="588"/>
                      </a:lnTo>
                      <a:lnTo>
                        <a:pt x="1301" y="597"/>
                      </a:lnTo>
                      <a:lnTo>
                        <a:pt x="1306" y="609"/>
                      </a:lnTo>
                      <a:lnTo>
                        <a:pt x="1310" y="621"/>
                      </a:lnTo>
                      <a:lnTo>
                        <a:pt x="1323" y="641"/>
                      </a:lnTo>
                      <a:lnTo>
                        <a:pt x="1336" y="658"/>
                      </a:lnTo>
                      <a:lnTo>
                        <a:pt x="1353" y="681"/>
                      </a:lnTo>
                      <a:close/>
                      <a:moveTo>
                        <a:pt x="716" y="477"/>
                      </a:moveTo>
                      <a:lnTo>
                        <a:pt x="719" y="475"/>
                      </a:lnTo>
                      <a:lnTo>
                        <a:pt x="727" y="469"/>
                      </a:lnTo>
                      <a:lnTo>
                        <a:pt x="733" y="464"/>
                      </a:lnTo>
                      <a:lnTo>
                        <a:pt x="737" y="455"/>
                      </a:lnTo>
                      <a:lnTo>
                        <a:pt x="738" y="447"/>
                      </a:lnTo>
                      <a:lnTo>
                        <a:pt x="738" y="433"/>
                      </a:lnTo>
                      <a:lnTo>
                        <a:pt x="735" y="424"/>
                      </a:lnTo>
                      <a:lnTo>
                        <a:pt x="730" y="413"/>
                      </a:lnTo>
                      <a:lnTo>
                        <a:pt x="725" y="408"/>
                      </a:lnTo>
                      <a:lnTo>
                        <a:pt x="722" y="406"/>
                      </a:lnTo>
                      <a:lnTo>
                        <a:pt x="721" y="407"/>
                      </a:lnTo>
                      <a:lnTo>
                        <a:pt x="719" y="409"/>
                      </a:lnTo>
                      <a:lnTo>
                        <a:pt x="692" y="405"/>
                      </a:lnTo>
                      <a:lnTo>
                        <a:pt x="657" y="397"/>
                      </a:lnTo>
                      <a:lnTo>
                        <a:pt x="616" y="383"/>
                      </a:lnTo>
                      <a:lnTo>
                        <a:pt x="600" y="377"/>
                      </a:lnTo>
                      <a:lnTo>
                        <a:pt x="591" y="374"/>
                      </a:lnTo>
                      <a:lnTo>
                        <a:pt x="589" y="374"/>
                      </a:lnTo>
                      <a:lnTo>
                        <a:pt x="586" y="374"/>
                      </a:lnTo>
                      <a:lnTo>
                        <a:pt x="584" y="376"/>
                      </a:lnTo>
                      <a:lnTo>
                        <a:pt x="583" y="379"/>
                      </a:lnTo>
                      <a:lnTo>
                        <a:pt x="585" y="383"/>
                      </a:lnTo>
                      <a:lnTo>
                        <a:pt x="588" y="387"/>
                      </a:lnTo>
                      <a:lnTo>
                        <a:pt x="591" y="390"/>
                      </a:lnTo>
                      <a:lnTo>
                        <a:pt x="593" y="392"/>
                      </a:lnTo>
                      <a:lnTo>
                        <a:pt x="599" y="395"/>
                      </a:lnTo>
                      <a:lnTo>
                        <a:pt x="611" y="404"/>
                      </a:lnTo>
                      <a:lnTo>
                        <a:pt x="626" y="420"/>
                      </a:lnTo>
                      <a:lnTo>
                        <a:pt x="639" y="441"/>
                      </a:lnTo>
                      <a:lnTo>
                        <a:pt x="661" y="458"/>
                      </a:lnTo>
                      <a:lnTo>
                        <a:pt x="679" y="469"/>
                      </a:lnTo>
                      <a:lnTo>
                        <a:pt x="701" y="475"/>
                      </a:lnTo>
                      <a:lnTo>
                        <a:pt x="709" y="476"/>
                      </a:lnTo>
                      <a:lnTo>
                        <a:pt x="716" y="477"/>
                      </a:lnTo>
                      <a:close/>
                      <a:moveTo>
                        <a:pt x="321" y="106"/>
                      </a:moveTo>
                      <a:lnTo>
                        <a:pt x="320" y="105"/>
                      </a:lnTo>
                      <a:lnTo>
                        <a:pt x="319" y="103"/>
                      </a:lnTo>
                      <a:lnTo>
                        <a:pt x="320" y="101"/>
                      </a:lnTo>
                      <a:lnTo>
                        <a:pt x="321" y="99"/>
                      </a:lnTo>
                      <a:lnTo>
                        <a:pt x="323" y="97"/>
                      </a:lnTo>
                      <a:lnTo>
                        <a:pt x="326" y="95"/>
                      </a:lnTo>
                      <a:lnTo>
                        <a:pt x="340" y="94"/>
                      </a:lnTo>
                      <a:lnTo>
                        <a:pt x="353" y="95"/>
                      </a:lnTo>
                      <a:lnTo>
                        <a:pt x="365" y="95"/>
                      </a:lnTo>
                      <a:lnTo>
                        <a:pt x="366" y="96"/>
                      </a:lnTo>
                      <a:lnTo>
                        <a:pt x="365" y="97"/>
                      </a:lnTo>
                      <a:lnTo>
                        <a:pt x="360" y="99"/>
                      </a:lnTo>
                      <a:lnTo>
                        <a:pt x="345" y="102"/>
                      </a:lnTo>
                      <a:lnTo>
                        <a:pt x="321" y="106"/>
                      </a:lnTo>
                      <a:close/>
                      <a:moveTo>
                        <a:pt x="260" y="123"/>
                      </a:moveTo>
                      <a:lnTo>
                        <a:pt x="259" y="122"/>
                      </a:lnTo>
                      <a:lnTo>
                        <a:pt x="258" y="120"/>
                      </a:lnTo>
                      <a:lnTo>
                        <a:pt x="257" y="117"/>
                      </a:lnTo>
                      <a:lnTo>
                        <a:pt x="257" y="114"/>
                      </a:lnTo>
                      <a:lnTo>
                        <a:pt x="259" y="110"/>
                      </a:lnTo>
                      <a:lnTo>
                        <a:pt x="260" y="107"/>
                      </a:lnTo>
                      <a:lnTo>
                        <a:pt x="265" y="105"/>
                      </a:lnTo>
                      <a:lnTo>
                        <a:pt x="275" y="104"/>
                      </a:lnTo>
                      <a:lnTo>
                        <a:pt x="288" y="103"/>
                      </a:lnTo>
                      <a:lnTo>
                        <a:pt x="299" y="103"/>
                      </a:lnTo>
                      <a:lnTo>
                        <a:pt x="303" y="104"/>
                      </a:lnTo>
                      <a:lnTo>
                        <a:pt x="305" y="105"/>
                      </a:lnTo>
                      <a:lnTo>
                        <a:pt x="306" y="107"/>
                      </a:lnTo>
                      <a:lnTo>
                        <a:pt x="307" y="110"/>
                      </a:lnTo>
                      <a:lnTo>
                        <a:pt x="307" y="112"/>
                      </a:lnTo>
                      <a:lnTo>
                        <a:pt x="305" y="112"/>
                      </a:lnTo>
                      <a:lnTo>
                        <a:pt x="300" y="110"/>
                      </a:lnTo>
                      <a:lnTo>
                        <a:pt x="296" y="110"/>
                      </a:lnTo>
                      <a:lnTo>
                        <a:pt x="286" y="110"/>
                      </a:lnTo>
                      <a:lnTo>
                        <a:pt x="278" y="110"/>
                      </a:lnTo>
                      <a:lnTo>
                        <a:pt x="272" y="111"/>
                      </a:lnTo>
                      <a:lnTo>
                        <a:pt x="267" y="115"/>
                      </a:lnTo>
                      <a:lnTo>
                        <a:pt x="260" y="123"/>
                      </a:lnTo>
                      <a:close/>
                      <a:moveTo>
                        <a:pt x="465" y="130"/>
                      </a:moveTo>
                      <a:lnTo>
                        <a:pt x="464" y="129"/>
                      </a:lnTo>
                      <a:lnTo>
                        <a:pt x="464" y="126"/>
                      </a:lnTo>
                      <a:lnTo>
                        <a:pt x="465" y="123"/>
                      </a:lnTo>
                      <a:lnTo>
                        <a:pt x="467" y="120"/>
                      </a:lnTo>
                      <a:lnTo>
                        <a:pt x="469" y="118"/>
                      </a:lnTo>
                      <a:lnTo>
                        <a:pt x="472" y="117"/>
                      </a:lnTo>
                      <a:lnTo>
                        <a:pt x="476" y="116"/>
                      </a:lnTo>
                      <a:lnTo>
                        <a:pt x="480" y="117"/>
                      </a:lnTo>
                      <a:lnTo>
                        <a:pt x="483" y="118"/>
                      </a:lnTo>
                      <a:lnTo>
                        <a:pt x="485" y="119"/>
                      </a:lnTo>
                      <a:lnTo>
                        <a:pt x="486" y="120"/>
                      </a:lnTo>
                      <a:lnTo>
                        <a:pt x="480" y="124"/>
                      </a:lnTo>
                      <a:lnTo>
                        <a:pt x="465" y="130"/>
                      </a:lnTo>
                      <a:close/>
                      <a:moveTo>
                        <a:pt x="159" y="135"/>
                      </a:moveTo>
                      <a:lnTo>
                        <a:pt x="156" y="134"/>
                      </a:lnTo>
                      <a:lnTo>
                        <a:pt x="153" y="133"/>
                      </a:lnTo>
                      <a:lnTo>
                        <a:pt x="152" y="131"/>
                      </a:lnTo>
                      <a:lnTo>
                        <a:pt x="152" y="130"/>
                      </a:lnTo>
                      <a:lnTo>
                        <a:pt x="156" y="127"/>
                      </a:lnTo>
                      <a:lnTo>
                        <a:pt x="163" y="125"/>
                      </a:lnTo>
                      <a:lnTo>
                        <a:pt x="180" y="122"/>
                      </a:lnTo>
                      <a:lnTo>
                        <a:pt x="196" y="121"/>
                      </a:lnTo>
                      <a:lnTo>
                        <a:pt x="210" y="121"/>
                      </a:lnTo>
                      <a:lnTo>
                        <a:pt x="215" y="121"/>
                      </a:lnTo>
                      <a:lnTo>
                        <a:pt x="217" y="122"/>
                      </a:lnTo>
                      <a:lnTo>
                        <a:pt x="218" y="123"/>
                      </a:lnTo>
                      <a:lnTo>
                        <a:pt x="216" y="125"/>
                      </a:lnTo>
                      <a:lnTo>
                        <a:pt x="207" y="127"/>
                      </a:lnTo>
                      <a:lnTo>
                        <a:pt x="196" y="130"/>
                      </a:lnTo>
                      <a:lnTo>
                        <a:pt x="178" y="133"/>
                      </a:lnTo>
                      <a:lnTo>
                        <a:pt x="159" y="135"/>
                      </a:lnTo>
                      <a:close/>
                      <a:moveTo>
                        <a:pt x="74" y="151"/>
                      </a:moveTo>
                      <a:lnTo>
                        <a:pt x="72" y="151"/>
                      </a:lnTo>
                      <a:lnTo>
                        <a:pt x="70" y="150"/>
                      </a:lnTo>
                      <a:lnTo>
                        <a:pt x="69" y="149"/>
                      </a:lnTo>
                      <a:lnTo>
                        <a:pt x="70" y="148"/>
                      </a:lnTo>
                      <a:lnTo>
                        <a:pt x="72" y="147"/>
                      </a:lnTo>
                      <a:lnTo>
                        <a:pt x="79" y="145"/>
                      </a:lnTo>
                      <a:lnTo>
                        <a:pt x="98" y="143"/>
                      </a:lnTo>
                      <a:lnTo>
                        <a:pt x="118" y="142"/>
                      </a:lnTo>
                      <a:lnTo>
                        <a:pt x="133" y="141"/>
                      </a:lnTo>
                      <a:lnTo>
                        <a:pt x="135" y="141"/>
                      </a:lnTo>
                      <a:lnTo>
                        <a:pt x="136" y="142"/>
                      </a:lnTo>
                      <a:lnTo>
                        <a:pt x="136" y="143"/>
                      </a:lnTo>
                      <a:lnTo>
                        <a:pt x="120" y="146"/>
                      </a:lnTo>
                      <a:lnTo>
                        <a:pt x="99" y="148"/>
                      </a:lnTo>
                      <a:lnTo>
                        <a:pt x="74" y="151"/>
                      </a:lnTo>
                      <a:close/>
                      <a:moveTo>
                        <a:pt x="28" y="205"/>
                      </a:moveTo>
                      <a:lnTo>
                        <a:pt x="14" y="202"/>
                      </a:lnTo>
                      <a:lnTo>
                        <a:pt x="5" y="199"/>
                      </a:lnTo>
                      <a:lnTo>
                        <a:pt x="2" y="197"/>
                      </a:lnTo>
                      <a:lnTo>
                        <a:pt x="1" y="195"/>
                      </a:lnTo>
                      <a:lnTo>
                        <a:pt x="0" y="192"/>
                      </a:lnTo>
                      <a:lnTo>
                        <a:pt x="0" y="188"/>
                      </a:lnTo>
                      <a:lnTo>
                        <a:pt x="1" y="186"/>
                      </a:lnTo>
                      <a:lnTo>
                        <a:pt x="2" y="184"/>
                      </a:lnTo>
                      <a:lnTo>
                        <a:pt x="11" y="181"/>
                      </a:lnTo>
                      <a:lnTo>
                        <a:pt x="21" y="178"/>
                      </a:lnTo>
                      <a:lnTo>
                        <a:pt x="32" y="176"/>
                      </a:lnTo>
                      <a:lnTo>
                        <a:pt x="38" y="178"/>
                      </a:lnTo>
                      <a:lnTo>
                        <a:pt x="43" y="181"/>
                      </a:lnTo>
                      <a:lnTo>
                        <a:pt x="46" y="184"/>
                      </a:lnTo>
                      <a:lnTo>
                        <a:pt x="45" y="184"/>
                      </a:lnTo>
                      <a:lnTo>
                        <a:pt x="42" y="184"/>
                      </a:lnTo>
                      <a:lnTo>
                        <a:pt x="37" y="184"/>
                      </a:lnTo>
                      <a:lnTo>
                        <a:pt x="32" y="185"/>
                      </a:lnTo>
                      <a:lnTo>
                        <a:pt x="27" y="188"/>
                      </a:lnTo>
                      <a:lnTo>
                        <a:pt x="23" y="190"/>
                      </a:lnTo>
                      <a:lnTo>
                        <a:pt x="21" y="193"/>
                      </a:lnTo>
                      <a:lnTo>
                        <a:pt x="23" y="197"/>
                      </a:lnTo>
                      <a:lnTo>
                        <a:pt x="28" y="20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83" name="Freeform 43"/>
                <p:cNvSpPr>
                  <a:spLocks noChangeAspect="1"/>
                </p:cNvSpPr>
                <p:nvPr/>
              </p:nvSpPr>
              <p:spPr bwMode="gray">
                <a:xfrm>
                  <a:off x="2227" y="736"/>
                  <a:ext cx="13" cy="19"/>
                </a:xfrm>
                <a:custGeom>
                  <a:avLst/>
                  <a:gdLst>
                    <a:gd name="T0" fmla="*/ 4 w 13"/>
                    <a:gd name="T1" fmla="*/ 19 h 19"/>
                    <a:gd name="T2" fmla="*/ 1 w 13"/>
                    <a:gd name="T3" fmla="*/ 15 h 19"/>
                    <a:gd name="T4" fmla="*/ 0 w 13"/>
                    <a:gd name="T5" fmla="*/ 11 h 19"/>
                    <a:gd name="T6" fmla="*/ 0 w 13"/>
                    <a:gd name="T7" fmla="*/ 7 h 19"/>
                    <a:gd name="T8" fmla="*/ 1 w 13"/>
                    <a:gd name="T9" fmla="*/ 4 h 19"/>
                    <a:gd name="T10" fmla="*/ 4 w 13"/>
                    <a:gd name="T11" fmla="*/ 2 h 19"/>
                    <a:gd name="T12" fmla="*/ 7 w 13"/>
                    <a:gd name="T13" fmla="*/ 0 h 19"/>
                    <a:gd name="T14" fmla="*/ 10 w 13"/>
                    <a:gd name="T15" fmla="*/ 0 h 19"/>
                    <a:gd name="T16" fmla="*/ 13 w 13"/>
                    <a:gd name="T17" fmla="*/ 1 h 19"/>
                    <a:gd name="T18" fmla="*/ 11 w 13"/>
                    <a:gd name="T19" fmla="*/ 7 h 19"/>
                    <a:gd name="T20" fmla="*/ 8 w 13"/>
                    <a:gd name="T21" fmla="*/ 13 h 19"/>
                    <a:gd name="T22" fmla="*/ 4 w 13"/>
                    <a:gd name="T2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9">
                      <a:moveTo>
                        <a:pt x="4" y="19"/>
                      </a:move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1" y="7"/>
                      </a:lnTo>
                      <a:lnTo>
                        <a:pt x="8" y="13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84" name="Freeform 44"/>
                <p:cNvSpPr>
                  <a:spLocks noChangeAspect="1"/>
                </p:cNvSpPr>
                <p:nvPr/>
              </p:nvSpPr>
              <p:spPr bwMode="gray">
                <a:xfrm>
                  <a:off x="1682" y="772"/>
                  <a:ext cx="1552" cy="1319"/>
                </a:xfrm>
                <a:custGeom>
                  <a:avLst/>
                  <a:gdLst>
                    <a:gd name="T0" fmla="*/ 1388 w 1552"/>
                    <a:gd name="T1" fmla="*/ 879 h 1319"/>
                    <a:gd name="T2" fmla="*/ 1327 w 1552"/>
                    <a:gd name="T3" fmla="*/ 932 h 1319"/>
                    <a:gd name="T4" fmla="*/ 1231 w 1552"/>
                    <a:gd name="T5" fmla="*/ 958 h 1319"/>
                    <a:gd name="T6" fmla="*/ 1242 w 1552"/>
                    <a:gd name="T7" fmla="*/ 1033 h 1319"/>
                    <a:gd name="T8" fmla="*/ 1073 w 1552"/>
                    <a:gd name="T9" fmla="*/ 1253 h 1319"/>
                    <a:gd name="T10" fmla="*/ 959 w 1552"/>
                    <a:gd name="T11" fmla="*/ 1285 h 1319"/>
                    <a:gd name="T12" fmla="*/ 981 w 1552"/>
                    <a:gd name="T13" fmla="*/ 1295 h 1319"/>
                    <a:gd name="T14" fmla="*/ 901 w 1552"/>
                    <a:gd name="T15" fmla="*/ 1283 h 1319"/>
                    <a:gd name="T16" fmla="*/ 920 w 1552"/>
                    <a:gd name="T17" fmla="*/ 1205 h 1319"/>
                    <a:gd name="T18" fmla="*/ 914 w 1552"/>
                    <a:gd name="T19" fmla="*/ 1147 h 1319"/>
                    <a:gd name="T20" fmla="*/ 856 w 1552"/>
                    <a:gd name="T21" fmla="*/ 1104 h 1319"/>
                    <a:gd name="T22" fmla="*/ 844 w 1552"/>
                    <a:gd name="T23" fmla="*/ 1031 h 1319"/>
                    <a:gd name="T24" fmla="*/ 756 w 1552"/>
                    <a:gd name="T25" fmla="*/ 881 h 1319"/>
                    <a:gd name="T26" fmla="*/ 743 w 1552"/>
                    <a:gd name="T27" fmla="*/ 788 h 1319"/>
                    <a:gd name="T28" fmla="*/ 756 w 1552"/>
                    <a:gd name="T29" fmla="*/ 709 h 1319"/>
                    <a:gd name="T30" fmla="*/ 716 w 1552"/>
                    <a:gd name="T31" fmla="*/ 755 h 1319"/>
                    <a:gd name="T32" fmla="*/ 639 w 1552"/>
                    <a:gd name="T33" fmla="*/ 726 h 1319"/>
                    <a:gd name="T34" fmla="*/ 547 w 1552"/>
                    <a:gd name="T35" fmla="*/ 771 h 1319"/>
                    <a:gd name="T36" fmla="*/ 562 w 1552"/>
                    <a:gd name="T37" fmla="*/ 882 h 1319"/>
                    <a:gd name="T38" fmla="*/ 510 w 1552"/>
                    <a:gd name="T39" fmla="*/ 893 h 1319"/>
                    <a:gd name="T40" fmla="*/ 382 w 1552"/>
                    <a:gd name="T41" fmla="*/ 921 h 1319"/>
                    <a:gd name="T42" fmla="*/ 246 w 1552"/>
                    <a:gd name="T43" fmla="*/ 778 h 1319"/>
                    <a:gd name="T44" fmla="*/ 107 w 1552"/>
                    <a:gd name="T45" fmla="*/ 813 h 1319"/>
                    <a:gd name="T46" fmla="*/ 92 w 1552"/>
                    <a:gd name="T47" fmla="*/ 728 h 1319"/>
                    <a:gd name="T48" fmla="*/ 2 w 1552"/>
                    <a:gd name="T49" fmla="*/ 679 h 1319"/>
                    <a:gd name="T50" fmla="*/ 38 w 1552"/>
                    <a:gd name="T51" fmla="*/ 629 h 1319"/>
                    <a:gd name="T52" fmla="*/ 112 w 1552"/>
                    <a:gd name="T53" fmla="*/ 636 h 1319"/>
                    <a:gd name="T54" fmla="*/ 129 w 1552"/>
                    <a:gd name="T55" fmla="*/ 529 h 1319"/>
                    <a:gd name="T56" fmla="*/ 177 w 1552"/>
                    <a:gd name="T57" fmla="*/ 293 h 1319"/>
                    <a:gd name="T58" fmla="*/ 211 w 1552"/>
                    <a:gd name="T59" fmla="*/ 297 h 1319"/>
                    <a:gd name="T60" fmla="*/ 112 w 1552"/>
                    <a:gd name="T61" fmla="*/ 279 h 1319"/>
                    <a:gd name="T62" fmla="*/ 120 w 1552"/>
                    <a:gd name="T63" fmla="*/ 172 h 1319"/>
                    <a:gd name="T64" fmla="*/ 252 w 1552"/>
                    <a:gd name="T65" fmla="*/ 108 h 1319"/>
                    <a:gd name="T66" fmla="*/ 421 w 1552"/>
                    <a:gd name="T67" fmla="*/ 95 h 1319"/>
                    <a:gd name="T68" fmla="*/ 451 w 1552"/>
                    <a:gd name="T69" fmla="*/ 153 h 1319"/>
                    <a:gd name="T70" fmla="*/ 448 w 1552"/>
                    <a:gd name="T71" fmla="*/ 197 h 1319"/>
                    <a:gd name="T72" fmla="*/ 482 w 1552"/>
                    <a:gd name="T73" fmla="*/ 249 h 1319"/>
                    <a:gd name="T74" fmla="*/ 516 w 1552"/>
                    <a:gd name="T75" fmla="*/ 204 h 1319"/>
                    <a:gd name="T76" fmla="*/ 489 w 1552"/>
                    <a:gd name="T77" fmla="*/ 187 h 1319"/>
                    <a:gd name="T78" fmla="*/ 576 w 1552"/>
                    <a:gd name="T79" fmla="*/ 187 h 1319"/>
                    <a:gd name="T80" fmla="*/ 571 w 1552"/>
                    <a:gd name="T81" fmla="*/ 265 h 1319"/>
                    <a:gd name="T82" fmla="*/ 576 w 1552"/>
                    <a:gd name="T83" fmla="*/ 206 h 1319"/>
                    <a:gd name="T84" fmla="*/ 618 w 1552"/>
                    <a:gd name="T85" fmla="*/ 189 h 1319"/>
                    <a:gd name="T86" fmla="*/ 568 w 1552"/>
                    <a:gd name="T87" fmla="*/ 108 h 1319"/>
                    <a:gd name="T88" fmla="*/ 630 w 1552"/>
                    <a:gd name="T89" fmla="*/ 0 h 1319"/>
                    <a:gd name="T90" fmla="*/ 709 w 1552"/>
                    <a:gd name="T91" fmla="*/ 30 h 1319"/>
                    <a:gd name="T92" fmla="*/ 838 w 1552"/>
                    <a:gd name="T93" fmla="*/ 38 h 1319"/>
                    <a:gd name="T94" fmla="*/ 975 w 1552"/>
                    <a:gd name="T95" fmla="*/ 177 h 1319"/>
                    <a:gd name="T96" fmla="*/ 1046 w 1552"/>
                    <a:gd name="T97" fmla="*/ 243 h 1319"/>
                    <a:gd name="T98" fmla="*/ 1241 w 1552"/>
                    <a:gd name="T99" fmla="*/ 267 h 1319"/>
                    <a:gd name="T100" fmla="*/ 1277 w 1552"/>
                    <a:gd name="T101" fmla="*/ 270 h 1319"/>
                    <a:gd name="T102" fmla="*/ 1320 w 1552"/>
                    <a:gd name="T103" fmla="*/ 324 h 1319"/>
                    <a:gd name="T104" fmla="*/ 1426 w 1552"/>
                    <a:gd name="T105" fmla="*/ 372 h 1319"/>
                    <a:gd name="T106" fmla="*/ 1552 w 1552"/>
                    <a:gd name="T107" fmla="*/ 434 h 1319"/>
                    <a:gd name="T108" fmla="*/ 1454 w 1552"/>
                    <a:gd name="T109" fmla="*/ 515 h 1319"/>
                    <a:gd name="T110" fmla="*/ 1390 w 1552"/>
                    <a:gd name="T111" fmla="*/ 496 h 1319"/>
                    <a:gd name="T112" fmla="*/ 1354 w 1552"/>
                    <a:gd name="T113" fmla="*/ 523 h 1319"/>
                    <a:gd name="T114" fmla="*/ 1290 w 1552"/>
                    <a:gd name="T115" fmla="*/ 561 h 1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52" h="1319">
                      <a:moveTo>
                        <a:pt x="1342" y="645"/>
                      </a:moveTo>
                      <a:lnTo>
                        <a:pt x="1348" y="661"/>
                      </a:lnTo>
                      <a:lnTo>
                        <a:pt x="1354" y="682"/>
                      </a:lnTo>
                      <a:lnTo>
                        <a:pt x="1366" y="749"/>
                      </a:lnTo>
                      <a:lnTo>
                        <a:pt x="1372" y="808"/>
                      </a:lnTo>
                      <a:lnTo>
                        <a:pt x="1380" y="863"/>
                      </a:lnTo>
                      <a:lnTo>
                        <a:pt x="1382" y="870"/>
                      </a:lnTo>
                      <a:lnTo>
                        <a:pt x="1387" y="873"/>
                      </a:lnTo>
                      <a:lnTo>
                        <a:pt x="1388" y="874"/>
                      </a:lnTo>
                      <a:lnTo>
                        <a:pt x="1388" y="876"/>
                      </a:lnTo>
                      <a:lnTo>
                        <a:pt x="1388" y="879"/>
                      </a:lnTo>
                      <a:lnTo>
                        <a:pt x="1387" y="880"/>
                      </a:lnTo>
                      <a:lnTo>
                        <a:pt x="1386" y="882"/>
                      </a:lnTo>
                      <a:lnTo>
                        <a:pt x="1385" y="885"/>
                      </a:lnTo>
                      <a:lnTo>
                        <a:pt x="1375" y="900"/>
                      </a:lnTo>
                      <a:lnTo>
                        <a:pt x="1366" y="915"/>
                      </a:lnTo>
                      <a:lnTo>
                        <a:pt x="1356" y="929"/>
                      </a:lnTo>
                      <a:lnTo>
                        <a:pt x="1356" y="930"/>
                      </a:lnTo>
                      <a:lnTo>
                        <a:pt x="1354" y="930"/>
                      </a:lnTo>
                      <a:lnTo>
                        <a:pt x="1353" y="931"/>
                      </a:lnTo>
                      <a:lnTo>
                        <a:pt x="1352" y="931"/>
                      </a:lnTo>
                      <a:lnTo>
                        <a:pt x="1327" y="932"/>
                      </a:lnTo>
                      <a:lnTo>
                        <a:pt x="1303" y="932"/>
                      </a:lnTo>
                      <a:lnTo>
                        <a:pt x="1276" y="934"/>
                      </a:lnTo>
                      <a:lnTo>
                        <a:pt x="1270" y="935"/>
                      </a:lnTo>
                      <a:lnTo>
                        <a:pt x="1264" y="936"/>
                      </a:lnTo>
                      <a:lnTo>
                        <a:pt x="1260" y="936"/>
                      </a:lnTo>
                      <a:lnTo>
                        <a:pt x="1259" y="937"/>
                      </a:lnTo>
                      <a:lnTo>
                        <a:pt x="1258" y="937"/>
                      </a:lnTo>
                      <a:lnTo>
                        <a:pt x="1249" y="943"/>
                      </a:lnTo>
                      <a:lnTo>
                        <a:pt x="1240" y="949"/>
                      </a:lnTo>
                      <a:lnTo>
                        <a:pt x="1231" y="956"/>
                      </a:lnTo>
                      <a:lnTo>
                        <a:pt x="1231" y="958"/>
                      </a:lnTo>
                      <a:lnTo>
                        <a:pt x="1233" y="963"/>
                      </a:lnTo>
                      <a:lnTo>
                        <a:pt x="1238" y="973"/>
                      </a:lnTo>
                      <a:lnTo>
                        <a:pt x="1245" y="989"/>
                      </a:lnTo>
                      <a:lnTo>
                        <a:pt x="1251" y="1002"/>
                      </a:lnTo>
                      <a:lnTo>
                        <a:pt x="1253" y="1011"/>
                      </a:lnTo>
                      <a:lnTo>
                        <a:pt x="1254" y="1014"/>
                      </a:lnTo>
                      <a:lnTo>
                        <a:pt x="1254" y="1016"/>
                      </a:lnTo>
                      <a:lnTo>
                        <a:pt x="1252" y="1020"/>
                      </a:lnTo>
                      <a:lnTo>
                        <a:pt x="1249" y="1025"/>
                      </a:lnTo>
                      <a:lnTo>
                        <a:pt x="1245" y="1030"/>
                      </a:lnTo>
                      <a:lnTo>
                        <a:pt x="1242" y="1033"/>
                      </a:lnTo>
                      <a:lnTo>
                        <a:pt x="1244" y="1052"/>
                      </a:lnTo>
                      <a:lnTo>
                        <a:pt x="1250" y="1081"/>
                      </a:lnTo>
                      <a:lnTo>
                        <a:pt x="1257" y="1112"/>
                      </a:lnTo>
                      <a:lnTo>
                        <a:pt x="1263" y="1129"/>
                      </a:lnTo>
                      <a:lnTo>
                        <a:pt x="1271" y="1144"/>
                      </a:lnTo>
                      <a:lnTo>
                        <a:pt x="1249" y="1160"/>
                      </a:lnTo>
                      <a:lnTo>
                        <a:pt x="1183" y="1193"/>
                      </a:lnTo>
                      <a:lnTo>
                        <a:pt x="1148" y="1213"/>
                      </a:lnTo>
                      <a:lnTo>
                        <a:pt x="1126" y="1228"/>
                      </a:lnTo>
                      <a:lnTo>
                        <a:pt x="1103" y="1240"/>
                      </a:lnTo>
                      <a:lnTo>
                        <a:pt x="1073" y="1253"/>
                      </a:lnTo>
                      <a:lnTo>
                        <a:pt x="1060" y="1256"/>
                      </a:lnTo>
                      <a:lnTo>
                        <a:pt x="1052" y="1257"/>
                      </a:lnTo>
                      <a:lnTo>
                        <a:pt x="1050" y="1260"/>
                      </a:lnTo>
                      <a:lnTo>
                        <a:pt x="1047" y="1265"/>
                      </a:lnTo>
                      <a:lnTo>
                        <a:pt x="1034" y="1273"/>
                      </a:lnTo>
                      <a:lnTo>
                        <a:pt x="1021" y="1264"/>
                      </a:lnTo>
                      <a:lnTo>
                        <a:pt x="989" y="1270"/>
                      </a:lnTo>
                      <a:lnTo>
                        <a:pt x="968" y="1276"/>
                      </a:lnTo>
                      <a:lnTo>
                        <a:pt x="959" y="1282"/>
                      </a:lnTo>
                      <a:lnTo>
                        <a:pt x="959" y="1283"/>
                      </a:lnTo>
                      <a:lnTo>
                        <a:pt x="959" y="1285"/>
                      </a:lnTo>
                      <a:lnTo>
                        <a:pt x="962" y="1290"/>
                      </a:lnTo>
                      <a:lnTo>
                        <a:pt x="966" y="1295"/>
                      </a:lnTo>
                      <a:lnTo>
                        <a:pt x="970" y="1299"/>
                      </a:lnTo>
                      <a:lnTo>
                        <a:pt x="971" y="1300"/>
                      </a:lnTo>
                      <a:lnTo>
                        <a:pt x="972" y="1299"/>
                      </a:lnTo>
                      <a:lnTo>
                        <a:pt x="973" y="1297"/>
                      </a:lnTo>
                      <a:lnTo>
                        <a:pt x="975" y="1295"/>
                      </a:lnTo>
                      <a:lnTo>
                        <a:pt x="977" y="1294"/>
                      </a:lnTo>
                      <a:lnTo>
                        <a:pt x="979" y="1293"/>
                      </a:lnTo>
                      <a:lnTo>
                        <a:pt x="980" y="1294"/>
                      </a:lnTo>
                      <a:lnTo>
                        <a:pt x="981" y="1295"/>
                      </a:lnTo>
                      <a:lnTo>
                        <a:pt x="980" y="1300"/>
                      </a:lnTo>
                      <a:lnTo>
                        <a:pt x="978" y="1306"/>
                      </a:lnTo>
                      <a:lnTo>
                        <a:pt x="973" y="1312"/>
                      </a:lnTo>
                      <a:lnTo>
                        <a:pt x="969" y="1316"/>
                      </a:lnTo>
                      <a:lnTo>
                        <a:pt x="964" y="1319"/>
                      </a:lnTo>
                      <a:lnTo>
                        <a:pt x="961" y="1319"/>
                      </a:lnTo>
                      <a:lnTo>
                        <a:pt x="941" y="1308"/>
                      </a:lnTo>
                      <a:lnTo>
                        <a:pt x="921" y="1297"/>
                      </a:lnTo>
                      <a:lnTo>
                        <a:pt x="902" y="1285"/>
                      </a:lnTo>
                      <a:lnTo>
                        <a:pt x="901" y="1284"/>
                      </a:lnTo>
                      <a:lnTo>
                        <a:pt x="901" y="1283"/>
                      </a:lnTo>
                      <a:lnTo>
                        <a:pt x="907" y="1276"/>
                      </a:lnTo>
                      <a:lnTo>
                        <a:pt x="915" y="1270"/>
                      </a:lnTo>
                      <a:lnTo>
                        <a:pt x="927" y="1264"/>
                      </a:lnTo>
                      <a:lnTo>
                        <a:pt x="933" y="1263"/>
                      </a:lnTo>
                      <a:lnTo>
                        <a:pt x="937" y="1262"/>
                      </a:lnTo>
                      <a:lnTo>
                        <a:pt x="937" y="1259"/>
                      </a:lnTo>
                      <a:lnTo>
                        <a:pt x="936" y="1250"/>
                      </a:lnTo>
                      <a:lnTo>
                        <a:pt x="932" y="1238"/>
                      </a:lnTo>
                      <a:lnTo>
                        <a:pt x="926" y="1222"/>
                      </a:lnTo>
                      <a:lnTo>
                        <a:pt x="922" y="1211"/>
                      </a:lnTo>
                      <a:lnTo>
                        <a:pt x="920" y="1205"/>
                      </a:lnTo>
                      <a:lnTo>
                        <a:pt x="925" y="1197"/>
                      </a:lnTo>
                      <a:lnTo>
                        <a:pt x="934" y="1191"/>
                      </a:lnTo>
                      <a:lnTo>
                        <a:pt x="943" y="1184"/>
                      </a:lnTo>
                      <a:lnTo>
                        <a:pt x="948" y="1183"/>
                      </a:lnTo>
                      <a:lnTo>
                        <a:pt x="949" y="1182"/>
                      </a:lnTo>
                      <a:lnTo>
                        <a:pt x="951" y="1181"/>
                      </a:lnTo>
                      <a:lnTo>
                        <a:pt x="951" y="1180"/>
                      </a:lnTo>
                      <a:lnTo>
                        <a:pt x="948" y="1173"/>
                      </a:lnTo>
                      <a:lnTo>
                        <a:pt x="941" y="1162"/>
                      </a:lnTo>
                      <a:lnTo>
                        <a:pt x="927" y="1151"/>
                      </a:lnTo>
                      <a:lnTo>
                        <a:pt x="914" y="1147"/>
                      </a:lnTo>
                      <a:lnTo>
                        <a:pt x="900" y="1146"/>
                      </a:lnTo>
                      <a:lnTo>
                        <a:pt x="888" y="1144"/>
                      </a:lnTo>
                      <a:lnTo>
                        <a:pt x="872" y="1138"/>
                      </a:lnTo>
                      <a:lnTo>
                        <a:pt x="861" y="1143"/>
                      </a:lnTo>
                      <a:lnTo>
                        <a:pt x="858" y="1143"/>
                      </a:lnTo>
                      <a:lnTo>
                        <a:pt x="855" y="1143"/>
                      </a:lnTo>
                      <a:lnTo>
                        <a:pt x="852" y="1141"/>
                      </a:lnTo>
                      <a:lnTo>
                        <a:pt x="851" y="1139"/>
                      </a:lnTo>
                      <a:lnTo>
                        <a:pt x="851" y="1136"/>
                      </a:lnTo>
                      <a:lnTo>
                        <a:pt x="853" y="1121"/>
                      </a:lnTo>
                      <a:lnTo>
                        <a:pt x="856" y="1104"/>
                      </a:lnTo>
                      <a:lnTo>
                        <a:pt x="860" y="1088"/>
                      </a:lnTo>
                      <a:lnTo>
                        <a:pt x="863" y="1084"/>
                      </a:lnTo>
                      <a:lnTo>
                        <a:pt x="866" y="1082"/>
                      </a:lnTo>
                      <a:lnTo>
                        <a:pt x="869" y="1080"/>
                      </a:lnTo>
                      <a:lnTo>
                        <a:pt x="872" y="1074"/>
                      </a:lnTo>
                      <a:lnTo>
                        <a:pt x="875" y="1067"/>
                      </a:lnTo>
                      <a:lnTo>
                        <a:pt x="876" y="1053"/>
                      </a:lnTo>
                      <a:lnTo>
                        <a:pt x="874" y="1042"/>
                      </a:lnTo>
                      <a:lnTo>
                        <a:pt x="865" y="1032"/>
                      </a:lnTo>
                      <a:lnTo>
                        <a:pt x="855" y="1030"/>
                      </a:lnTo>
                      <a:lnTo>
                        <a:pt x="844" y="1031"/>
                      </a:lnTo>
                      <a:lnTo>
                        <a:pt x="841" y="1027"/>
                      </a:lnTo>
                      <a:lnTo>
                        <a:pt x="839" y="1022"/>
                      </a:lnTo>
                      <a:lnTo>
                        <a:pt x="840" y="1013"/>
                      </a:lnTo>
                      <a:lnTo>
                        <a:pt x="839" y="1009"/>
                      </a:lnTo>
                      <a:lnTo>
                        <a:pt x="834" y="996"/>
                      </a:lnTo>
                      <a:lnTo>
                        <a:pt x="814" y="958"/>
                      </a:lnTo>
                      <a:lnTo>
                        <a:pt x="794" y="921"/>
                      </a:lnTo>
                      <a:lnTo>
                        <a:pt x="778" y="894"/>
                      </a:lnTo>
                      <a:lnTo>
                        <a:pt x="775" y="893"/>
                      </a:lnTo>
                      <a:lnTo>
                        <a:pt x="767" y="892"/>
                      </a:lnTo>
                      <a:lnTo>
                        <a:pt x="756" y="881"/>
                      </a:lnTo>
                      <a:lnTo>
                        <a:pt x="741" y="860"/>
                      </a:lnTo>
                      <a:lnTo>
                        <a:pt x="731" y="838"/>
                      </a:lnTo>
                      <a:lnTo>
                        <a:pt x="727" y="826"/>
                      </a:lnTo>
                      <a:lnTo>
                        <a:pt x="728" y="816"/>
                      </a:lnTo>
                      <a:lnTo>
                        <a:pt x="730" y="804"/>
                      </a:lnTo>
                      <a:lnTo>
                        <a:pt x="732" y="792"/>
                      </a:lnTo>
                      <a:lnTo>
                        <a:pt x="734" y="789"/>
                      </a:lnTo>
                      <a:lnTo>
                        <a:pt x="735" y="788"/>
                      </a:lnTo>
                      <a:lnTo>
                        <a:pt x="736" y="787"/>
                      </a:lnTo>
                      <a:lnTo>
                        <a:pt x="739" y="787"/>
                      </a:lnTo>
                      <a:lnTo>
                        <a:pt x="743" y="788"/>
                      </a:lnTo>
                      <a:lnTo>
                        <a:pt x="747" y="789"/>
                      </a:lnTo>
                      <a:lnTo>
                        <a:pt x="750" y="789"/>
                      </a:lnTo>
                      <a:lnTo>
                        <a:pt x="752" y="787"/>
                      </a:lnTo>
                      <a:lnTo>
                        <a:pt x="759" y="777"/>
                      </a:lnTo>
                      <a:lnTo>
                        <a:pt x="766" y="766"/>
                      </a:lnTo>
                      <a:lnTo>
                        <a:pt x="772" y="757"/>
                      </a:lnTo>
                      <a:lnTo>
                        <a:pt x="774" y="744"/>
                      </a:lnTo>
                      <a:lnTo>
                        <a:pt x="775" y="731"/>
                      </a:lnTo>
                      <a:lnTo>
                        <a:pt x="772" y="716"/>
                      </a:lnTo>
                      <a:lnTo>
                        <a:pt x="766" y="711"/>
                      </a:lnTo>
                      <a:lnTo>
                        <a:pt x="756" y="709"/>
                      </a:lnTo>
                      <a:lnTo>
                        <a:pt x="749" y="712"/>
                      </a:lnTo>
                      <a:lnTo>
                        <a:pt x="743" y="715"/>
                      </a:lnTo>
                      <a:lnTo>
                        <a:pt x="738" y="719"/>
                      </a:lnTo>
                      <a:lnTo>
                        <a:pt x="734" y="723"/>
                      </a:lnTo>
                      <a:lnTo>
                        <a:pt x="729" y="729"/>
                      </a:lnTo>
                      <a:lnTo>
                        <a:pt x="727" y="735"/>
                      </a:lnTo>
                      <a:lnTo>
                        <a:pt x="726" y="740"/>
                      </a:lnTo>
                      <a:lnTo>
                        <a:pt x="724" y="744"/>
                      </a:lnTo>
                      <a:lnTo>
                        <a:pt x="723" y="748"/>
                      </a:lnTo>
                      <a:lnTo>
                        <a:pt x="719" y="752"/>
                      </a:lnTo>
                      <a:lnTo>
                        <a:pt x="716" y="755"/>
                      </a:lnTo>
                      <a:lnTo>
                        <a:pt x="705" y="758"/>
                      </a:lnTo>
                      <a:lnTo>
                        <a:pt x="692" y="761"/>
                      </a:lnTo>
                      <a:lnTo>
                        <a:pt x="670" y="762"/>
                      </a:lnTo>
                      <a:lnTo>
                        <a:pt x="654" y="761"/>
                      </a:lnTo>
                      <a:lnTo>
                        <a:pt x="642" y="759"/>
                      </a:lnTo>
                      <a:lnTo>
                        <a:pt x="641" y="758"/>
                      </a:lnTo>
                      <a:lnTo>
                        <a:pt x="640" y="755"/>
                      </a:lnTo>
                      <a:lnTo>
                        <a:pt x="639" y="748"/>
                      </a:lnTo>
                      <a:lnTo>
                        <a:pt x="638" y="739"/>
                      </a:lnTo>
                      <a:lnTo>
                        <a:pt x="639" y="731"/>
                      </a:lnTo>
                      <a:lnTo>
                        <a:pt x="639" y="726"/>
                      </a:lnTo>
                      <a:lnTo>
                        <a:pt x="639" y="721"/>
                      </a:lnTo>
                      <a:lnTo>
                        <a:pt x="638" y="717"/>
                      </a:lnTo>
                      <a:lnTo>
                        <a:pt x="637" y="714"/>
                      </a:lnTo>
                      <a:lnTo>
                        <a:pt x="635" y="708"/>
                      </a:lnTo>
                      <a:lnTo>
                        <a:pt x="632" y="703"/>
                      </a:lnTo>
                      <a:lnTo>
                        <a:pt x="626" y="697"/>
                      </a:lnTo>
                      <a:lnTo>
                        <a:pt x="612" y="699"/>
                      </a:lnTo>
                      <a:lnTo>
                        <a:pt x="580" y="712"/>
                      </a:lnTo>
                      <a:lnTo>
                        <a:pt x="553" y="736"/>
                      </a:lnTo>
                      <a:lnTo>
                        <a:pt x="541" y="758"/>
                      </a:lnTo>
                      <a:lnTo>
                        <a:pt x="547" y="771"/>
                      </a:lnTo>
                      <a:lnTo>
                        <a:pt x="553" y="777"/>
                      </a:lnTo>
                      <a:lnTo>
                        <a:pt x="556" y="784"/>
                      </a:lnTo>
                      <a:lnTo>
                        <a:pt x="559" y="794"/>
                      </a:lnTo>
                      <a:lnTo>
                        <a:pt x="560" y="804"/>
                      </a:lnTo>
                      <a:lnTo>
                        <a:pt x="561" y="821"/>
                      </a:lnTo>
                      <a:lnTo>
                        <a:pt x="560" y="835"/>
                      </a:lnTo>
                      <a:lnTo>
                        <a:pt x="565" y="851"/>
                      </a:lnTo>
                      <a:lnTo>
                        <a:pt x="569" y="858"/>
                      </a:lnTo>
                      <a:lnTo>
                        <a:pt x="573" y="867"/>
                      </a:lnTo>
                      <a:lnTo>
                        <a:pt x="571" y="870"/>
                      </a:lnTo>
                      <a:lnTo>
                        <a:pt x="562" y="882"/>
                      </a:lnTo>
                      <a:lnTo>
                        <a:pt x="552" y="892"/>
                      </a:lnTo>
                      <a:lnTo>
                        <a:pt x="543" y="902"/>
                      </a:lnTo>
                      <a:lnTo>
                        <a:pt x="542" y="903"/>
                      </a:lnTo>
                      <a:lnTo>
                        <a:pt x="539" y="903"/>
                      </a:lnTo>
                      <a:lnTo>
                        <a:pt x="536" y="903"/>
                      </a:lnTo>
                      <a:lnTo>
                        <a:pt x="533" y="902"/>
                      </a:lnTo>
                      <a:lnTo>
                        <a:pt x="531" y="901"/>
                      </a:lnTo>
                      <a:lnTo>
                        <a:pt x="529" y="899"/>
                      </a:lnTo>
                      <a:lnTo>
                        <a:pt x="527" y="898"/>
                      </a:lnTo>
                      <a:lnTo>
                        <a:pt x="519" y="896"/>
                      </a:lnTo>
                      <a:lnTo>
                        <a:pt x="510" y="893"/>
                      </a:lnTo>
                      <a:lnTo>
                        <a:pt x="501" y="892"/>
                      </a:lnTo>
                      <a:lnTo>
                        <a:pt x="499" y="893"/>
                      </a:lnTo>
                      <a:lnTo>
                        <a:pt x="495" y="896"/>
                      </a:lnTo>
                      <a:lnTo>
                        <a:pt x="489" y="901"/>
                      </a:lnTo>
                      <a:lnTo>
                        <a:pt x="484" y="909"/>
                      </a:lnTo>
                      <a:lnTo>
                        <a:pt x="479" y="915"/>
                      </a:lnTo>
                      <a:lnTo>
                        <a:pt x="454" y="926"/>
                      </a:lnTo>
                      <a:lnTo>
                        <a:pt x="424" y="932"/>
                      </a:lnTo>
                      <a:lnTo>
                        <a:pt x="394" y="936"/>
                      </a:lnTo>
                      <a:lnTo>
                        <a:pt x="385" y="927"/>
                      </a:lnTo>
                      <a:lnTo>
                        <a:pt x="382" y="921"/>
                      </a:lnTo>
                      <a:lnTo>
                        <a:pt x="383" y="891"/>
                      </a:lnTo>
                      <a:lnTo>
                        <a:pt x="393" y="853"/>
                      </a:lnTo>
                      <a:lnTo>
                        <a:pt x="402" y="816"/>
                      </a:lnTo>
                      <a:lnTo>
                        <a:pt x="403" y="795"/>
                      </a:lnTo>
                      <a:lnTo>
                        <a:pt x="396" y="783"/>
                      </a:lnTo>
                      <a:lnTo>
                        <a:pt x="377" y="772"/>
                      </a:lnTo>
                      <a:lnTo>
                        <a:pt x="358" y="766"/>
                      </a:lnTo>
                      <a:lnTo>
                        <a:pt x="336" y="754"/>
                      </a:lnTo>
                      <a:lnTo>
                        <a:pt x="312" y="745"/>
                      </a:lnTo>
                      <a:lnTo>
                        <a:pt x="288" y="749"/>
                      </a:lnTo>
                      <a:lnTo>
                        <a:pt x="246" y="778"/>
                      </a:lnTo>
                      <a:lnTo>
                        <a:pt x="215" y="806"/>
                      </a:lnTo>
                      <a:lnTo>
                        <a:pt x="188" y="824"/>
                      </a:lnTo>
                      <a:lnTo>
                        <a:pt x="177" y="825"/>
                      </a:lnTo>
                      <a:lnTo>
                        <a:pt x="160" y="826"/>
                      </a:lnTo>
                      <a:lnTo>
                        <a:pt x="144" y="826"/>
                      </a:lnTo>
                      <a:lnTo>
                        <a:pt x="129" y="831"/>
                      </a:lnTo>
                      <a:lnTo>
                        <a:pt x="114" y="839"/>
                      </a:lnTo>
                      <a:lnTo>
                        <a:pt x="107" y="824"/>
                      </a:lnTo>
                      <a:lnTo>
                        <a:pt x="107" y="820"/>
                      </a:lnTo>
                      <a:lnTo>
                        <a:pt x="106" y="817"/>
                      </a:lnTo>
                      <a:lnTo>
                        <a:pt x="107" y="813"/>
                      </a:lnTo>
                      <a:lnTo>
                        <a:pt x="108" y="808"/>
                      </a:lnTo>
                      <a:lnTo>
                        <a:pt x="111" y="799"/>
                      </a:lnTo>
                      <a:lnTo>
                        <a:pt x="115" y="790"/>
                      </a:lnTo>
                      <a:lnTo>
                        <a:pt x="118" y="783"/>
                      </a:lnTo>
                      <a:lnTo>
                        <a:pt x="119" y="774"/>
                      </a:lnTo>
                      <a:lnTo>
                        <a:pt x="118" y="767"/>
                      </a:lnTo>
                      <a:lnTo>
                        <a:pt x="117" y="761"/>
                      </a:lnTo>
                      <a:lnTo>
                        <a:pt x="109" y="748"/>
                      </a:lnTo>
                      <a:lnTo>
                        <a:pt x="101" y="737"/>
                      </a:lnTo>
                      <a:lnTo>
                        <a:pt x="93" y="727"/>
                      </a:lnTo>
                      <a:lnTo>
                        <a:pt x="92" y="728"/>
                      </a:lnTo>
                      <a:lnTo>
                        <a:pt x="89" y="732"/>
                      </a:lnTo>
                      <a:lnTo>
                        <a:pt x="86" y="735"/>
                      </a:lnTo>
                      <a:lnTo>
                        <a:pt x="84" y="738"/>
                      </a:lnTo>
                      <a:lnTo>
                        <a:pt x="82" y="739"/>
                      </a:lnTo>
                      <a:lnTo>
                        <a:pt x="62" y="735"/>
                      </a:lnTo>
                      <a:lnTo>
                        <a:pt x="41" y="731"/>
                      </a:lnTo>
                      <a:lnTo>
                        <a:pt x="15" y="722"/>
                      </a:lnTo>
                      <a:lnTo>
                        <a:pt x="9" y="717"/>
                      </a:lnTo>
                      <a:lnTo>
                        <a:pt x="2" y="702"/>
                      </a:lnTo>
                      <a:lnTo>
                        <a:pt x="0" y="691"/>
                      </a:lnTo>
                      <a:lnTo>
                        <a:pt x="2" y="679"/>
                      </a:lnTo>
                      <a:lnTo>
                        <a:pt x="9" y="677"/>
                      </a:lnTo>
                      <a:lnTo>
                        <a:pt x="17" y="675"/>
                      </a:lnTo>
                      <a:lnTo>
                        <a:pt x="21" y="673"/>
                      </a:lnTo>
                      <a:lnTo>
                        <a:pt x="18" y="664"/>
                      </a:lnTo>
                      <a:lnTo>
                        <a:pt x="14" y="655"/>
                      </a:lnTo>
                      <a:lnTo>
                        <a:pt x="10" y="645"/>
                      </a:lnTo>
                      <a:lnTo>
                        <a:pt x="9" y="643"/>
                      </a:lnTo>
                      <a:lnTo>
                        <a:pt x="12" y="638"/>
                      </a:lnTo>
                      <a:lnTo>
                        <a:pt x="17" y="634"/>
                      </a:lnTo>
                      <a:lnTo>
                        <a:pt x="24" y="629"/>
                      </a:lnTo>
                      <a:lnTo>
                        <a:pt x="38" y="629"/>
                      </a:lnTo>
                      <a:lnTo>
                        <a:pt x="53" y="629"/>
                      </a:lnTo>
                      <a:lnTo>
                        <a:pt x="66" y="629"/>
                      </a:lnTo>
                      <a:lnTo>
                        <a:pt x="68" y="631"/>
                      </a:lnTo>
                      <a:lnTo>
                        <a:pt x="69" y="633"/>
                      </a:lnTo>
                      <a:lnTo>
                        <a:pt x="71" y="635"/>
                      </a:lnTo>
                      <a:lnTo>
                        <a:pt x="83" y="637"/>
                      </a:lnTo>
                      <a:lnTo>
                        <a:pt x="95" y="638"/>
                      </a:lnTo>
                      <a:lnTo>
                        <a:pt x="107" y="639"/>
                      </a:lnTo>
                      <a:lnTo>
                        <a:pt x="109" y="639"/>
                      </a:lnTo>
                      <a:lnTo>
                        <a:pt x="111" y="638"/>
                      </a:lnTo>
                      <a:lnTo>
                        <a:pt x="112" y="636"/>
                      </a:lnTo>
                      <a:lnTo>
                        <a:pt x="114" y="633"/>
                      </a:lnTo>
                      <a:lnTo>
                        <a:pt x="115" y="629"/>
                      </a:lnTo>
                      <a:lnTo>
                        <a:pt x="116" y="616"/>
                      </a:lnTo>
                      <a:lnTo>
                        <a:pt x="117" y="599"/>
                      </a:lnTo>
                      <a:lnTo>
                        <a:pt x="118" y="581"/>
                      </a:lnTo>
                      <a:lnTo>
                        <a:pt x="118" y="570"/>
                      </a:lnTo>
                      <a:lnTo>
                        <a:pt x="118" y="562"/>
                      </a:lnTo>
                      <a:lnTo>
                        <a:pt x="119" y="554"/>
                      </a:lnTo>
                      <a:lnTo>
                        <a:pt x="120" y="548"/>
                      </a:lnTo>
                      <a:lnTo>
                        <a:pt x="122" y="541"/>
                      </a:lnTo>
                      <a:lnTo>
                        <a:pt x="129" y="529"/>
                      </a:lnTo>
                      <a:lnTo>
                        <a:pt x="140" y="510"/>
                      </a:lnTo>
                      <a:lnTo>
                        <a:pt x="151" y="490"/>
                      </a:lnTo>
                      <a:lnTo>
                        <a:pt x="158" y="477"/>
                      </a:lnTo>
                      <a:lnTo>
                        <a:pt x="160" y="471"/>
                      </a:lnTo>
                      <a:lnTo>
                        <a:pt x="162" y="463"/>
                      </a:lnTo>
                      <a:lnTo>
                        <a:pt x="163" y="455"/>
                      </a:lnTo>
                      <a:lnTo>
                        <a:pt x="164" y="420"/>
                      </a:lnTo>
                      <a:lnTo>
                        <a:pt x="164" y="380"/>
                      </a:lnTo>
                      <a:lnTo>
                        <a:pt x="167" y="330"/>
                      </a:lnTo>
                      <a:lnTo>
                        <a:pt x="172" y="306"/>
                      </a:lnTo>
                      <a:lnTo>
                        <a:pt x="177" y="293"/>
                      </a:lnTo>
                      <a:lnTo>
                        <a:pt x="180" y="292"/>
                      </a:lnTo>
                      <a:lnTo>
                        <a:pt x="187" y="292"/>
                      </a:lnTo>
                      <a:lnTo>
                        <a:pt x="195" y="292"/>
                      </a:lnTo>
                      <a:lnTo>
                        <a:pt x="202" y="293"/>
                      </a:lnTo>
                      <a:lnTo>
                        <a:pt x="204" y="294"/>
                      </a:lnTo>
                      <a:lnTo>
                        <a:pt x="206" y="296"/>
                      </a:lnTo>
                      <a:lnTo>
                        <a:pt x="207" y="298"/>
                      </a:lnTo>
                      <a:lnTo>
                        <a:pt x="209" y="299"/>
                      </a:lnTo>
                      <a:lnTo>
                        <a:pt x="211" y="300"/>
                      </a:lnTo>
                      <a:lnTo>
                        <a:pt x="211" y="299"/>
                      </a:lnTo>
                      <a:lnTo>
                        <a:pt x="211" y="297"/>
                      </a:lnTo>
                      <a:lnTo>
                        <a:pt x="209" y="293"/>
                      </a:lnTo>
                      <a:lnTo>
                        <a:pt x="206" y="290"/>
                      </a:lnTo>
                      <a:lnTo>
                        <a:pt x="193" y="287"/>
                      </a:lnTo>
                      <a:lnTo>
                        <a:pt x="176" y="284"/>
                      </a:lnTo>
                      <a:lnTo>
                        <a:pt x="154" y="281"/>
                      </a:lnTo>
                      <a:lnTo>
                        <a:pt x="140" y="281"/>
                      </a:lnTo>
                      <a:lnTo>
                        <a:pt x="128" y="282"/>
                      </a:lnTo>
                      <a:lnTo>
                        <a:pt x="121" y="282"/>
                      </a:lnTo>
                      <a:lnTo>
                        <a:pt x="117" y="282"/>
                      </a:lnTo>
                      <a:lnTo>
                        <a:pt x="114" y="281"/>
                      </a:lnTo>
                      <a:lnTo>
                        <a:pt x="112" y="279"/>
                      </a:lnTo>
                      <a:lnTo>
                        <a:pt x="110" y="275"/>
                      </a:lnTo>
                      <a:lnTo>
                        <a:pt x="106" y="270"/>
                      </a:lnTo>
                      <a:lnTo>
                        <a:pt x="104" y="264"/>
                      </a:lnTo>
                      <a:lnTo>
                        <a:pt x="103" y="261"/>
                      </a:lnTo>
                      <a:lnTo>
                        <a:pt x="102" y="255"/>
                      </a:lnTo>
                      <a:lnTo>
                        <a:pt x="102" y="250"/>
                      </a:lnTo>
                      <a:lnTo>
                        <a:pt x="103" y="240"/>
                      </a:lnTo>
                      <a:lnTo>
                        <a:pt x="105" y="227"/>
                      </a:lnTo>
                      <a:lnTo>
                        <a:pt x="106" y="215"/>
                      </a:lnTo>
                      <a:lnTo>
                        <a:pt x="113" y="191"/>
                      </a:lnTo>
                      <a:lnTo>
                        <a:pt x="120" y="172"/>
                      </a:lnTo>
                      <a:lnTo>
                        <a:pt x="128" y="154"/>
                      </a:lnTo>
                      <a:lnTo>
                        <a:pt x="138" y="144"/>
                      </a:lnTo>
                      <a:lnTo>
                        <a:pt x="152" y="131"/>
                      </a:lnTo>
                      <a:lnTo>
                        <a:pt x="166" y="119"/>
                      </a:lnTo>
                      <a:lnTo>
                        <a:pt x="178" y="112"/>
                      </a:lnTo>
                      <a:lnTo>
                        <a:pt x="190" y="108"/>
                      </a:lnTo>
                      <a:lnTo>
                        <a:pt x="212" y="105"/>
                      </a:lnTo>
                      <a:lnTo>
                        <a:pt x="231" y="104"/>
                      </a:lnTo>
                      <a:lnTo>
                        <a:pt x="244" y="105"/>
                      </a:lnTo>
                      <a:lnTo>
                        <a:pt x="248" y="105"/>
                      </a:lnTo>
                      <a:lnTo>
                        <a:pt x="252" y="108"/>
                      </a:lnTo>
                      <a:lnTo>
                        <a:pt x="257" y="110"/>
                      </a:lnTo>
                      <a:lnTo>
                        <a:pt x="268" y="111"/>
                      </a:lnTo>
                      <a:lnTo>
                        <a:pt x="288" y="106"/>
                      </a:lnTo>
                      <a:lnTo>
                        <a:pt x="322" y="99"/>
                      </a:lnTo>
                      <a:lnTo>
                        <a:pt x="354" y="93"/>
                      </a:lnTo>
                      <a:lnTo>
                        <a:pt x="376" y="89"/>
                      </a:lnTo>
                      <a:lnTo>
                        <a:pt x="387" y="89"/>
                      </a:lnTo>
                      <a:lnTo>
                        <a:pt x="398" y="89"/>
                      </a:lnTo>
                      <a:lnTo>
                        <a:pt x="408" y="91"/>
                      </a:lnTo>
                      <a:lnTo>
                        <a:pt x="416" y="93"/>
                      </a:lnTo>
                      <a:lnTo>
                        <a:pt x="421" y="95"/>
                      </a:lnTo>
                      <a:lnTo>
                        <a:pt x="423" y="96"/>
                      </a:lnTo>
                      <a:lnTo>
                        <a:pt x="424" y="98"/>
                      </a:lnTo>
                      <a:lnTo>
                        <a:pt x="423" y="99"/>
                      </a:lnTo>
                      <a:lnTo>
                        <a:pt x="423" y="102"/>
                      </a:lnTo>
                      <a:lnTo>
                        <a:pt x="422" y="104"/>
                      </a:lnTo>
                      <a:lnTo>
                        <a:pt x="422" y="106"/>
                      </a:lnTo>
                      <a:lnTo>
                        <a:pt x="422" y="109"/>
                      </a:lnTo>
                      <a:lnTo>
                        <a:pt x="425" y="118"/>
                      </a:lnTo>
                      <a:lnTo>
                        <a:pt x="428" y="126"/>
                      </a:lnTo>
                      <a:lnTo>
                        <a:pt x="439" y="141"/>
                      </a:lnTo>
                      <a:lnTo>
                        <a:pt x="451" y="153"/>
                      </a:lnTo>
                      <a:lnTo>
                        <a:pt x="461" y="164"/>
                      </a:lnTo>
                      <a:lnTo>
                        <a:pt x="466" y="168"/>
                      </a:lnTo>
                      <a:lnTo>
                        <a:pt x="466" y="171"/>
                      </a:lnTo>
                      <a:lnTo>
                        <a:pt x="467" y="174"/>
                      </a:lnTo>
                      <a:lnTo>
                        <a:pt x="468" y="179"/>
                      </a:lnTo>
                      <a:lnTo>
                        <a:pt x="468" y="183"/>
                      </a:lnTo>
                      <a:lnTo>
                        <a:pt x="468" y="187"/>
                      </a:lnTo>
                      <a:lnTo>
                        <a:pt x="464" y="190"/>
                      </a:lnTo>
                      <a:lnTo>
                        <a:pt x="459" y="193"/>
                      </a:lnTo>
                      <a:lnTo>
                        <a:pt x="453" y="195"/>
                      </a:lnTo>
                      <a:lnTo>
                        <a:pt x="448" y="197"/>
                      </a:lnTo>
                      <a:lnTo>
                        <a:pt x="441" y="198"/>
                      </a:lnTo>
                      <a:lnTo>
                        <a:pt x="437" y="199"/>
                      </a:lnTo>
                      <a:lnTo>
                        <a:pt x="435" y="199"/>
                      </a:lnTo>
                      <a:lnTo>
                        <a:pt x="435" y="203"/>
                      </a:lnTo>
                      <a:lnTo>
                        <a:pt x="436" y="208"/>
                      </a:lnTo>
                      <a:lnTo>
                        <a:pt x="437" y="214"/>
                      </a:lnTo>
                      <a:lnTo>
                        <a:pt x="439" y="218"/>
                      </a:lnTo>
                      <a:lnTo>
                        <a:pt x="442" y="222"/>
                      </a:lnTo>
                      <a:lnTo>
                        <a:pt x="455" y="232"/>
                      </a:lnTo>
                      <a:lnTo>
                        <a:pt x="469" y="241"/>
                      </a:lnTo>
                      <a:lnTo>
                        <a:pt x="482" y="249"/>
                      </a:lnTo>
                      <a:lnTo>
                        <a:pt x="485" y="249"/>
                      </a:lnTo>
                      <a:lnTo>
                        <a:pt x="489" y="250"/>
                      </a:lnTo>
                      <a:lnTo>
                        <a:pt x="492" y="249"/>
                      </a:lnTo>
                      <a:lnTo>
                        <a:pt x="497" y="247"/>
                      </a:lnTo>
                      <a:lnTo>
                        <a:pt x="501" y="243"/>
                      </a:lnTo>
                      <a:lnTo>
                        <a:pt x="506" y="239"/>
                      </a:lnTo>
                      <a:lnTo>
                        <a:pt x="509" y="233"/>
                      </a:lnTo>
                      <a:lnTo>
                        <a:pt x="512" y="227"/>
                      </a:lnTo>
                      <a:lnTo>
                        <a:pt x="514" y="221"/>
                      </a:lnTo>
                      <a:lnTo>
                        <a:pt x="515" y="213"/>
                      </a:lnTo>
                      <a:lnTo>
                        <a:pt x="516" y="204"/>
                      </a:lnTo>
                      <a:lnTo>
                        <a:pt x="516" y="195"/>
                      </a:lnTo>
                      <a:lnTo>
                        <a:pt x="516" y="192"/>
                      </a:lnTo>
                      <a:lnTo>
                        <a:pt x="515" y="189"/>
                      </a:lnTo>
                      <a:lnTo>
                        <a:pt x="513" y="187"/>
                      </a:lnTo>
                      <a:lnTo>
                        <a:pt x="511" y="186"/>
                      </a:lnTo>
                      <a:lnTo>
                        <a:pt x="507" y="187"/>
                      </a:lnTo>
                      <a:lnTo>
                        <a:pt x="503" y="188"/>
                      </a:lnTo>
                      <a:lnTo>
                        <a:pt x="497" y="189"/>
                      </a:lnTo>
                      <a:lnTo>
                        <a:pt x="492" y="190"/>
                      </a:lnTo>
                      <a:lnTo>
                        <a:pt x="489" y="189"/>
                      </a:lnTo>
                      <a:lnTo>
                        <a:pt x="489" y="187"/>
                      </a:lnTo>
                      <a:lnTo>
                        <a:pt x="489" y="180"/>
                      </a:lnTo>
                      <a:lnTo>
                        <a:pt x="490" y="170"/>
                      </a:lnTo>
                      <a:lnTo>
                        <a:pt x="493" y="158"/>
                      </a:lnTo>
                      <a:lnTo>
                        <a:pt x="497" y="149"/>
                      </a:lnTo>
                      <a:lnTo>
                        <a:pt x="501" y="144"/>
                      </a:lnTo>
                      <a:lnTo>
                        <a:pt x="506" y="142"/>
                      </a:lnTo>
                      <a:lnTo>
                        <a:pt x="511" y="141"/>
                      </a:lnTo>
                      <a:lnTo>
                        <a:pt x="517" y="141"/>
                      </a:lnTo>
                      <a:lnTo>
                        <a:pt x="537" y="151"/>
                      </a:lnTo>
                      <a:lnTo>
                        <a:pt x="558" y="169"/>
                      </a:lnTo>
                      <a:lnTo>
                        <a:pt x="576" y="187"/>
                      </a:lnTo>
                      <a:lnTo>
                        <a:pt x="577" y="196"/>
                      </a:lnTo>
                      <a:lnTo>
                        <a:pt x="574" y="200"/>
                      </a:lnTo>
                      <a:lnTo>
                        <a:pt x="573" y="203"/>
                      </a:lnTo>
                      <a:lnTo>
                        <a:pt x="571" y="207"/>
                      </a:lnTo>
                      <a:lnTo>
                        <a:pt x="570" y="211"/>
                      </a:lnTo>
                      <a:lnTo>
                        <a:pt x="569" y="216"/>
                      </a:lnTo>
                      <a:lnTo>
                        <a:pt x="568" y="226"/>
                      </a:lnTo>
                      <a:lnTo>
                        <a:pt x="568" y="237"/>
                      </a:lnTo>
                      <a:lnTo>
                        <a:pt x="569" y="249"/>
                      </a:lnTo>
                      <a:lnTo>
                        <a:pt x="570" y="257"/>
                      </a:lnTo>
                      <a:lnTo>
                        <a:pt x="571" y="265"/>
                      </a:lnTo>
                      <a:lnTo>
                        <a:pt x="573" y="269"/>
                      </a:lnTo>
                      <a:lnTo>
                        <a:pt x="574" y="271"/>
                      </a:lnTo>
                      <a:lnTo>
                        <a:pt x="575" y="269"/>
                      </a:lnTo>
                      <a:lnTo>
                        <a:pt x="576" y="257"/>
                      </a:lnTo>
                      <a:lnTo>
                        <a:pt x="576" y="245"/>
                      </a:lnTo>
                      <a:lnTo>
                        <a:pt x="574" y="232"/>
                      </a:lnTo>
                      <a:lnTo>
                        <a:pt x="573" y="225"/>
                      </a:lnTo>
                      <a:lnTo>
                        <a:pt x="573" y="219"/>
                      </a:lnTo>
                      <a:lnTo>
                        <a:pt x="573" y="214"/>
                      </a:lnTo>
                      <a:lnTo>
                        <a:pt x="574" y="210"/>
                      </a:lnTo>
                      <a:lnTo>
                        <a:pt x="576" y="206"/>
                      </a:lnTo>
                      <a:lnTo>
                        <a:pt x="577" y="203"/>
                      </a:lnTo>
                      <a:lnTo>
                        <a:pt x="593" y="192"/>
                      </a:lnTo>
                      <a:lnTo>
                        <a:pt x="595" y="196"/>
                      </a:lnTo>
                      <a:lnTo>
                        <a:pt x="598" y="201"/>
                      </a:lnTo>
                      <a:lnTo>
                        <a:pt x="602" y="203"/>
                      </a:lnTo>
                      <a:lnTo>
                        <a:pt x="605" y="204"/>
                      </a:lnTo>
                      <a:lnTo>
                        <a:pt x="608" y="203"/>
                      </a:lnTo>
                      <a:lnTo>
                        <a:pt x="611" y="200"/>
                      </a:lnTo>
                      <a:lnTo>
                        <a:pt x="615" y="196"/>
                      </a:lnTo>
                      <a:lnTo>
                        <a:pt x="617" y="193"/>
                      </a:lnTo>
                      <a:lnTo>
                        <a:pt x="618" y="189"/>
                      </a:lnTo>
                      <a:lnTo>
                        <a:pt x="619" y="185"/>
                      </a:lnTo>
                      <a:lnTo>
                        <a:pt x="618" y="177"/>
                      </a:lnTo>
                      <a:lnTo>
                        <a:pt x="616" y="167"/>
                      </a:lnTo>
                      <a:lnTo>
                        <a:pt x="612" y="155"/>
                      </a:lnTo>
                      <a:lnTo>
                        <a:pt x="598" y="146"/>
                      </a:lnTo>
                      <a:lnTo>
                        <a:pt x="577" y="140"/>
                      </a:lnTo>
                      <a:lnTo>
                        <a:pt x="572" y="127"/>
                      </a:lnTo>
                      <a:lnTo>
                        <a:pt x="570" y="123"/>
                      </a:lnTo>
                      <a:lnTo>
                        <a:pt x="569" y="118"/>
                      </a:lnTo>
                      <a:lnTo>
                        <a:pt x="568" y="113"/>
                      </a:lnTo>
                      <a:lnTo>
                        <a:pt x="568" y="108"/>
                      </a:lnTo>
                      <a:lnTo>
                        <a:pt x="569" y="103"/>
                      </a:lnTo>
                      <a:lnTo>
                        <a:pt x="576" y="79"/>
                      </a:lnTo>
                      <a:lnTo>
                        <a:pt x="585" y="52"/>
                      </a:lnTo>
                      <a:lnTo>
                        <a:pt x="595" y="26"/>
                      </a:lnTo>
                      <a:lnTo>
                        <a:pt x="601" y="16"/>
                      </a:lnTo>
                      <a:lnTo>
                        <a:pt x="604" y="11"/>
                      </a:lnTo>
                      <a:lnTo>
                        <a:pt x="607" y="7"/>
                      </a:lnTo>
                      <a:lnTo>
                        <a:pt x="613" y="5"/>
                      </a:lnTo>
                      <a:lnTo>
                        <a:pt x="619" y="2"/>
                      </a:lnTo>
                      <a:lnTo>
                        <a:pt x="626" y="0"/>
                      </a:lnTo>
                      <a:lnTo>
                        <a:pt x="630" y="0"/>
                      </a:lnTo>
                      <a:lnTo>
                        <a:pt x="634" y="3"/>
                      </a:lnTo>
                      <a:lnTo>
                        <a:pt x="637" y="7"/>
                      </a:lnTo>
                      <a:lnTo>
                        <a:pt x="640" y="11"/>
                      </a:lnTo>
                      <a:lnTo>
                        <a:pt x="641" y="13"/>
                      </a:lnTo>
                      <a:lnTo>
                        <a:pt x="643" y="16"/>
                      </a:lnTo>
                      <a:lnTo>
                        <a:pt x="647" y="19"/>
                      </a:lnTo>
                      <a:lnTo>
                        <a:pt x="654" y="23"/>
                      </a:lnTo>
                      <a:lnTo>
                        <a:pt x="661" y="27"/>
                      </a:lnTo>
                      <a:lnTo>
                        <a:pt x="671" y="29"/>
                      </a:lnTo>
                      <a:lnTo>
                        <a:pt x="686" y="32"/>
                      </a:lnTo>
                      <a:lnTo>
                        <a:pt x="709" y="30"/>
                      </a:lnTo>
                      <a:lnTo>
                        <a:pt x="736" y="24"/>
                      </a:lnTo>
                      <a:lnTo>
                        <a:pt x="759" y="18"/>
                      </a:lnTo>
                      <a:lnTo>
                        <a:pt x="780" y="15"/>
                      </a:lnTo>
                      <a:lnTo>
                        <a:pt x="792" y="14"/>
                      </a:lnTo>
                      <a:lnTo>
                        <a:pt x="807" y="16"/>
                      </a:lnTo>
                      <a:lnTo>
                        <a:pt x="814" y="17"/>
                      </a:lnTo>
                      <a:lnTo>
                        <a:pt x="821" y="18"/>
                      </a:lnTo>
                      <a:lnTo>
                        <a:pt x="823" y="20"/>
                      </a:lnTo>
                      <a:lnTo>
                        <a:pt x="827" y="24"/>
                      </a:lnTo>
                      <a:lnTo>
                        <a:pt x="832" y="30"/>
                      </a:lnTo>
                      <a:lnTo>
                        <a:pt x="838" y="38"/>
                      </a:lnTo>
                      <a:lnTo>
                        <a:pt x="844" y="50"/>
                      </a:lnTo>
                      <a:lnTo>
                        <a:pt x="853" y="66"/>
                      </a:lnTo>
                      <a:lnTo>
                        <a:pt x="860" y="79"/>
                      </a:lnTo>
                      <a:lnTo>
                        <a:pt x="878" y="104"/>
                      </a:lnTo>
                      <a:lnTo>
                        <a:pt x="894" y="126"/>
                      </a:lnTo>
                      <a:lnTo>
                        <a:pt x="910" y="149"/>
                      </a:lnTo>
                      <a:lnTo>
                        <a:pt x="914" y="153"/>
                      </a:lnTo>
                      <a:lnTo>
                        <a:pt x="926" y="160"/>
                      </a:lnTo>
                      <a:lnTo>
                        <a:pt x="939" y="167"/>
                      </a:lnTo>
                      <a:lnTo>
                        <a:pt x="953" y="174"/>
                      </a:lnTo>
                      <a:lnTo>
                        <a:pt x="975" y="177"/>
                      </a:lnTo>
                      <a:lnTo>
                        <a:pt x="975" y="184"/>
                      </a:lnTo>
                      <a:lnTo>
                        <a:pt x="975" y="190"/>
                      </a:lnTo>
                      <a:lnTo>
                        <a:pt x="980" y="203"/>
                      </a:lnTo>
                      <a:lnTo>
                        <a:pt x="986" y="212"/>
                      </a:lnTo>
                      <a:lnTo>
                        <a:pt x="993" y="223"/>
                      </a:lnTo>
                      <a:lnTo>
                        <a:pt x="998" y="228"/>
                      </a:lnTo>
                      <a:lnTo>
                        <a:pt x="1008" y="235"/>
                      </a:lnTo>
                      <a:lnTo>
                        <a:pt x="1016" y="241"/>
                      </a:lnTo>
                      <a:lnTo>
                        <a:pt x="1029" y="244"/>
                      </a:lnTo>
                      <a:lnTo>
                        <a:pt x="1037" y="244"/>
                      </a:lnTo>
                      <a:lnTo>
                        <a:pt x="1046" y="243"/>
                      </a:lnTo>
                      <a:lnTo>
                        <a:pt x="1052" y="241"/>
                      </a:lnTo>
                      <a:lnTo>
                        <a:pt x="1081" y="238"/>
                      </a:lnTo>
                      <a:lnTo>
                        <a:pt x="1135" y="237"/>
                      </a:lnTo>
                      <a:lnTo>
                        <a:pt x="1154" y="236"/>
                      </a:lnTo>
                      <a:lnTo>
                        <a:pt x="1183" y="248"/>
                      </a:lnTo>
                      <a:lnTo>
                        <a:pt x="1198" y="256"/>
                      </a:lnTo>
                      <a:lnTo>
                        <a:pt x="1208" y="262"/>
                      </a:lnTo>
                      <a:lnTo>
                        <a:pt x="1218" y="265"/>
                      </a:lnTo>
                      <a:lnTo>
                        <a:pt x="1227" y="268"/>
                      </a:lnTo>
                      <a:lnTo>
                        <a:pt x="1235" y="269"/>
                      </a:lnTo>
                      <a:lnTo>
                        <a:pt x="1241" y="267"/>
                      </a:lnTo>
                      <a:lnTo>
                        <a:pt x="1245" y="266"/>
                      </a:lnTo>
                      <a:lnTo>
                        <a:pt x="1246" y="266"/>
                      </a:lnTo>
                      <a:lnTo>
                        <a:pt x="1247" y="265"/>
                      </a:lnTo>
                      <a:lnTo>
                        <a:pt x="1249" y="265"/>
                      </a:lnTo>
                      <a:lnTo>
                        <a:pt x="1250" y="265"/>
                      </a:lnTo>
                      <a:lnTo>
                        <a:pt x="1257" y="265"/>
                      </a:lnTo>
                      <a:lnTo>
                        <a:pt x="1264" y="265"/>
                      </a:lnTo>
                      <a:lnTo>
                        <a:pt x="1271" y="266"/>
                      </a:lnTo>
                      <a:lnTo>
                        <a:pt x="1273" y="267"/>
                      </a:lnTo>
                      <a:lnTo>
                        <a:pt x="1275" y="268"/>
                      </a:lnTo>
                      <a:lnTo>
                        <a:pt x="1277" y="270"/>
                      </a:lnTo>
                      <a:lnTo>
                        <a:pt x="1279" y="272"/>
                      </a:lnTo>
                      <a:lnTo>
                        <a:pt x="1281" y="273"/>
                      </a:lnTo>
                      <a:lnTo>
                        <a:pt x="1281" y="275"/>
                      </a:lnTo>
                      <a:lnTo>
                        <a:pt x="1282" y="281"/>
                      </a:lnTo>
                      <a:lnTo>
                        <a:pt x="1282" y="288"/>
                      </a:lnTo>
                      <a:lnTo>
                        <a:pt x="1282" y="294"/>
                      </a:lnTo>
                      <a:lnTo>
                        <a:pt x="1283" y="296"/>
                      </a:lnTo>
                      <a:lnTo>
                        <a:pt x="1283" y="297"/>
                      </a:lnTo>
                      <a:lnTo>
                        <a:pt x="1284" y="298"/>
                      </a:lnTo>
                      <a:lnTo>
                        <a:pt x="1292" y="304"/>
                      </a:lnTo>
                      <a:lnTo>
                        <a:pt x="1320" y="324"/>
                      </a:lnTo>
                      <a:lnTo>
                        <a:pt x="1360" y="349"/>
                      </a:lnTo>
                      <a:lnTo>
                        <a:pt x="1393" y="368"/>
                      </a:lnTo>
                      <a:lnTo>
                        <a:pt x="1405" y="372"/>
                      </a:lnTo>
                      <a:lnTo>
                        <a:pt x="1407" y="371"/>
                      </a:lnTo>
                      <a:lnTo>
                        <a:pt x="1409" y="369"/>
                      </a:lnTo>
                      <a:lnTo>
                        <a:pt x="1411" y="368"/>
                      </a:lnTo>
                      <a:lnTo>
                        <a:pt x="1413" y="368"/>
                      </a:lnTo>
                      <a:lnTo>
                        <a:pt x="1414" y="368"/>
                      </a:lnTo>
                      <a:lnTo>
                        <a:pt x="1416" y="368"/>
                      </a:lnTo>
                      <a:lnTo>
                        <a:pt x="1417" y="368"/>
                      </a:lnTo>
                      <a:lnTo>
                        <a:pt x="1426" y="372"/>
                      </a:lnTo>
                      <a:lnTo>
                        <a:pt x="1437" y="379"/>
                      </a:lnTo>
                      <a:lnTo>
                        <a:pt x="1463" y="394"/>
                      </a:lnTo>
                      <a:lnTo>
                        <a:pt x="1484" y="406"/>
                      </a:lnTo>
                      <a:lnTo>
                        <a:pt x="1502" y="414"/>
                      </a:lnTo>
                      <a:lnTo>
                        <a:pt x="1505" y="413"/>
                      </a:lnTo>
                      <a:lnTo>
                        <a:pt x="1508" y="413"/>
                      </a:lnTo>
                      <a:lnTo>
                        <a:pt x="1511" y="413"/>
                      </a:lnTo>
                      <a:lnTo>
                        <a:pt x="1513" y="413"/>
                      </a:lnTo>
                      <a:lnTo>
                        <a:pt x="1515" y="414"/>
                      </a:lnTo>
                      <a:lnTo>
                        <a:pt x="1516" y="414"/>
                      </a:lnTo>
                      <a:lnTo>
                        <a:pt x="1552" y="434"/>
                      </a:lnTo>
                      <a:lnTo>
                        <a:pt x="1552" y="437"/>
                      </a:lnTo>
                      <a:lnTo>
                        <a:pt x="1552" y="439"/>
                      </a:lnTo>
                      <a:lnTo>
                        <a:pt x="1549" y="443"/>
                      </a:lnTo>
                      <a:lnTo>
                        <a:pt x="1532" y="463"/>
                      </a:lnTo>
                      <a:lnTo>
                        <a:pt x="1515" y="483"/>
                      </a:lnTo>
                      <a:lnTo>
                        <a:pt x="1498" y="500"/>
                      </a:lnTo>
                      <a:lnTo>
                        <a:pt x="1490" y="504"/>
                      </a:lnTo>
                      <a:lnTo>
                        <a:pt x="1480" y="507"/>
                      </a:lnTo>
                      <a:lnTo>
                        <a:pt x="1468" y="512"/>
                      </a:lnTo>
                      <a:lnTo>
                        <a:pt x="1460" y="514"/>
                      </a:lnTo>
                      <a:lnTo>
                        <a:pt x="1454" y="515"/>
                      </a:lnTo>
                      <a:lnTo>
                        <a:pt x="1449" y="516"/>
                      </a:lnTo>
                      <a:lnTo>
                        <a:pt x="1447" y="516"/>
                      </a:lnTo>
                      <a:lnTo>
                        <a:pt x="1446" y="515"/>
                      </a:lnTo>
                      <a:lnTo>
                        <a:pt x="1445" y="514"/>
                      </a:lnTo>
                      <a:lnTo>
                        <a:pt x="1445" y="513"/>
                      </a:lnTo>
                      <a:lnTo>
                        <a:pt x="1444" y="512"/>
                      </a:lnTo>
                      <a:lnTo>
                        <a:pt x="1444" y="511"/>
                      </a:lnTo>
                      <a:lnTo>
                        <a:pt x="1441" y="508"/>
                      </a:lnTo>
                      <a:lnTo>
                        <a:pt x="1425" y="503"/>
                      </a:lnTo>
                      <a:lnTo>
                        <a:pt x="1408" y="499"/>
                      </a:lnTo>
                      <a:lnTo>
                        <a:pt x="1390" y="496"/>
                      </a:lnTo>
                      <a:lnTo>
                        <a:pt x="1385" y="496"/>
                      </a:lnTo>
                      <a:lnTo>
                        <a:pt x="1377" y="496"/>
                      </a:lnTo>
                      <a:lnTo>
                        <a:pt x="1373" y="497"/>
                      </a:lnTo>
                      <a:lnTo>
                        <a:pt x="1369" y="499"/>
                      </a:lnTo>
                      <a:lnTo>
                        <a:pt x="1368" y="499"/>
                      </a:lnTo>
                      <a:lnTo>
                        <a:pt x="1367" y="500"/>
                      </a:lnTo>
                      <a:lnTo>
                        <a:pt x="1366" y="502"/>
                      </a:lnTo>
                      <a:lnTo>
                        <a:pt x="1366" y="503"/>
                      </a:lnTo>
                      <a:lnTo>
                        <a:pt x="1364" y="508"/>
                      </a:lnTo>
                      <a:lnTo>
                        <a:pt x="1359" y="516"/>
                      </a:lnTo>
                      <a:lnTo>
                        <a:pt x="1354" y="523"/>
                      </a:lnTo>
                      <a:lnTo>
                        <a:pt x="1350" y="527"/>
                      </a:lnTo>
                      <a:lnTo>
                        <a:pt x="1342" y="527"/>
                      </a:lnTo>
                      <a:lnTo>
                        <a:pt x="1327" y="528"/>
                      </a:lnTo>
                      <a:lnTo>
                        <a:pt x="1311" y="529"/>
                      </a:lnTo>
                      <a:lnTo>
                        <a:pt x="1300" y="530"/>
                      </a:lnTo>
                      <a:lnTo>
                        <a:pt x="1296" y="532"/>
                      </a:lnTo>
                      <a:lnTo>
                        <a:pt x="1292" y="533"/>
                      </a:lnTo>
                      <a:lnTo>
                        <a:pt x="1291" y="534"/>
                      </a:lnTo>
                      <a:lnTo>
                        <a:pt x="1290" y="543"/>
                      </a:lnTo>
                      <a:lnTo>
                        <a:pt x="1290" y="552"/>
                      </a:lnTo>
                      <a:lnTo>
                        <a:pt x="1290" y="561"/>
                      </a:lnTo>
                      <a:lnTo>
                        <a:pt x="1295" y="573"/>
                      </a:lnTo>
                      <a:lnTo>
                        <a:pt x="1299" y="585"/>
                      </a:lnTo>
                      <a:lnTo>
                        <a:pt x="1312" y="605"/>
                      </a:lnTo>
                      <a:lnTo>
                        <a:pt x="1325" y="622"/>
                      </a:lnTo>
                      <a:lnTo>
                        <a:pt x="1342" y="645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85" name="Freeform 45"/>
                <p:cNvSpPr>
                  <a:spLocks noChangeAspect="1"/>
                </p:cNvSpPr>
                <p:nvPr/>
              </p:nvSpPr>
              <p:spPr bwMode="gray">
                <a:xfrm>
                  <a:off x="2254" y="1110"/>
                  <a:ext cx="155" cy="103"/>
                </a:xfrm>
                <a:custGeom>
                  <a:avLst/>
                  <a:gdLst>
                    <a:gd name="T0" fmla="*/ 133 w 155"/>
                    <a:gd name="T1" fmla="*/ 103 h 103"/>
                    <a:gd name="T2" fmla="*/ 136 w 155"/>
                    <a:gd name="T3" fmla="*/ 101 h 103"/>
                    <a:gd name="T4" fmla="*/ 144 w 155"/>
                    <a:gd name="T5" fmla="*/ 95 h 103"/>
                    <a:gd name="T6" fmla="*/ 150 w 155"/>
                    <a:gd name="T7" fmla="*/ 90 h 103"/>
                    <a:gd name="T8" fmla="*/ 154 w 155"/>
                    <a:gd name="T9" fmla="*/ 81 h 103"/>
                    <a:gd name="T10" fmla="*/ 155 w 155"/>
                    <a:gd name="T11" fmla="*/ 73 h 103"/>
                    <a:gd name="T12" fmla="*/ 155 w 155"/>
                    <a:gd name="T13" fmla="*/ 59 h 103"/>
                    <a:gd name="T14" fmla="*/ 152 w 155"/>
                    <a:gd name="T15" fmla="*/ 50 h 103"/>
                    <a:gd name="T16" fmla="*/ 147 w 155"/>
                    <a:gd name="T17" fmla="*/ 39 h 103"/>
                    <a:gd name="T18" fmla="*/ 142 w 155"/>
                    <a:gd name="T19" fmla="*/ 34 h 103"/>
                    <a:gd name="T20" fmla="*/ 139 w 155"/>
                    <a:gd name="T21" fmla="*/ 32 h 103"/>
                    <a:gd name="T22" fmla="*/ 138 w 155"/>
                    <a:gd name="T23" fmla="*/ 33 h 103"/>
                    <a:gd name="T24" fmla="*/ 136 w 155"/>
                    <a:gd name="T25" fmla="*/ 35 h 103"/>
                    <a:gd name="T26" fmla="*/ 109 w 155"/>
                    <a:gd name="T27" fmla="*/ 31 h 103"/>
                    <a:gd name="T28" fmla="*/ 74 w 155"/>
                    <a:gd name="T29" fmla="*/ 23 h 103"/>
                    <a:gd name="T30" fmla="*/ 33 w 155"/>
                    <a:gd name="T31" fmla="*/ 9 h 103"/>
                    <a:gd name="T32" fmla="*/ 17 w 155"/>
                    <a:gd name="T33" fmla="*/ 3 h 103"/>
                    <a:gd name="T34" fmla="*/ 8 w 155"/>
                    <a:gd name="T35" fmla="*/ 0 h 103"/>
                    <a:gd name="T36" fmla="*/ 6 w 155"/>
                    <a:gd name="T37" fmla="*/ 0 h 103"/>
                    <a:gd name="T38" fmla="*/ 3 w 155"/>
                    <a:gd name="T39" fmla="*/ 0 h 103"/>
                    <a:gd name="T40" fmla="*/ 1 w 155"/>
                    <a:gd name="T41" fmla="*/ 2 h 103"/>
                    <a:gd name="T42" fmla="*/ 0 w 155"/>
                    <a:gd name="T43" fmla="*/ 5 h 103"/>
                    <a:gd name="T44" fmla="*/ 2 w 155"/>
                    <a:gd name="T45" fmla="*/ 9 h 103"/>
                    <a:gd name="T46" fmla="*/ 5 w 155"/>
                    <a:gd name="T47" fmla="*/ 13 h 103"/>
                    <a:gd name="T48" fmla="*/ 8 w 155"/>
                    <a:gd name="T49" fmla="*/ 16 h 103"/>
                    <a:gd name="T50" fmla="*/ 10 w 155"/>
                    <a:gd name="T51" fmla="*/ 18 h 103"/>
                    <a:gd name="T52" fmla="*/ 16 w 155"/>
                    <a:gd name="T53" fmla="*/ 21 h 103"/>
                    <a:gd name="T54" fmla="*/ 28 w 155"/>
                    <a:gd name="T55" fmla="*/ 30 h 103"/>
                    <a:gd name="T56" fmla="*/ 43 w 155"/>
                    <a:gd name="T57" fmla="*/ 46 h 103"/>
                    <a:gd name="T58" fmla="*/ 56 w 155"/>
                    <a:gd name="T59" fmla="*/ 67 h 103"/>
                    <a:gd name="T60" fmla="*/ 78 w 155"/>
                    <a:gd name="T61" fmla="*/ 84 h 103"/>
                    <a:gd name="T62" fmla="*/ 96 w 155"/>
                    <a:gd name="T63" fmla="*/ 95 h 103"/>
                    <a:gd name="T64" fmla="*/ 118 w 155"/>
                    <a:gd name="T65" fmla="*/ 101 h 103"/>
                    <a:gd name="T66" fmla="*/ 126 w 155"/>
                    <a:gd name="T67" fmla="*/ 102 h 103"/>
                    <a:gd name="T68" fmla="*/ 133 w 155"/>
                    <a:gd name="T69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5" h="103">
                      <a:moveTo>
                        <a:pt x="133" y="103"/>
                      </a:moveTo>
                      <a:lnTo>
                        <a:pt x="136" y="101"/>
                      </a:lnTo>
                      <a:lnTo>
                        <a:pt x="144" y="95"/>
                      </a:lnTo>
                      <a:lnTo>
                        <a:pt x="150" y="90"/>
                      </a:lnTo>
                      <a:lnTo>
                        <a:pt x="154" y="81"/>
                      </a:lnTo>
                      <a:lnTo>
                        <a:pt x="155" y="73"/>
                      </a:lnTo>
                      <a:lnTo>
                        <a:pt x="155" y="59"/>
                      </a:lnTo>
                      <a:lnTo>
                        <a:pt x="152" y="50"/>
                      </a:lnTo>
                      <a:lnTo>
                        <a:pt x="147" y="39"/>
                      </a:lnTo>
                      <a:lnTo>
                        <a:pt x="142" y="34"/>
                      </a:lnTo>
                      <a:lnTo>
                        <a:pt x="139" y="32"/>
                      </a:lnTo>
                      <a:lnTo>
                        <a:pt x="138" y="33"/>
                      </a:lnTo>
                      <a:lnTo>
                        <a:pt x="136" y="35"/>
                      </a:lnTo>
                      <a:lnTo>
                        <a:pt x="109" y="31"/>
                      </a:lnTo>
                      <a:lnTo>
                        <a:pt x="74" y="23"/>
                      </a:lnTo>
                      <a:lnTo>
                        <a:pt x="33" y="9"/>
                      </a:lnTo>
                      <a:lnTo>
                        <a:pt x="17" y="3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3"/>
                      </a:lnTo>
                      <a:lnTo>
                        <a:pt x="8" y="16"/>
                      </a:lnTo>
                      <a:lnTo>
                        <a:pt x="10" y="18"/>
                      </a:lnTo>
                      <a:lnTo>
                        <a:pt x="16" y="21"/>
                      </a:lnTo>
                      <a:lnTo>
                        <a:pt x="28" y="30"/>
                      </a:lnTo>
                      <a:lnTo>
                        <a:pt x="43" y="46"/>
                      </a:lnTo>
                      <a:lnTo>
                        <a:pt x="56" y="67"/>
                      </a:lnTo>
                      <a:lnTo>
                        <a:pt x="78" y="84"/>
                      </a:lnTo>
                      <a:lnTo>
                        <a:pt x="96" y="95"/>
                      </a:lnTo>
                      <a:lnTo>
                        <a:pt x="118" y="101"/>
                      </a:lnTo>
                      <a:lnTo>
                        <a:pt x="126" y="102"/>
                      </a:lnTo>
                      <a:lnTo>
                        <a:pt x="133" y="103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86" name="Freeform 46"/>
                <p:cNvSpPr>
                  <a:spLocks noChangeAspect="1"/>
                </p:cNvSpPr>
                <p:nvPr/>
              </p:nvSpPr>
              <p:spPr bwMode="gray">
                <a:xfrm>
                  <a:off x="1990" y="830"/>
                  <a:ext cx="47" cy="12"/>
                </a:xfrm>
                <a:custGeom>
                  <a:avLst/>
                  <a:gdLst>
                    <a:gd name="T0" fmla="*/ 2 w 47"/>
                    <a:gd name="T1" fmla="*/ 12 h 12"/>
                    <a:gd name="T2" fmla="*/ 1 w 47"/>
                    <a:gd name="T3" fmla="*/ 11 h 12"/>
                    <a:gd name="T4" fmla="*/ 0 w 47"/>
                    <a:gd name="T5" fmla="*/ 9 h 12"/>
                    <a:gd name="T6" fmla="*/ 1 w 47"/>
                    <a:gd name="T7" fmla="*/ 7 h 12"/>
                    <a:gd name="T8" fmla="*/ 2 w 47"/>
                    <a:gd name="T9" fmla="*/ 5 h 12"/>
                    <a:gd name="T10" fmla="*/ 4 w 47"/>
                    <a:gd name="T11" fmla="*/ 3 h 12"/>
                    <a:gd name="T12" fmla="*/ 7 w 47"/>
                    <a:gd name="T13" fmla="*/ 1 h 12"/>
                    <a:gd name="T14" fmla="*/ 21 w 47"/>
                    <a:gd name="T15" fmla="*/ 0 h 12"/>
                    <a:gd name="T16" fmla="*/ 34 w 47"/>
                    <a:gd name="T17" fmla="*/ 1 h 12"/>
                    <a:gd name="T18" fmla="*/ 46 w 47"/>
                    <a:gd name="T19" fmla="*/ 1 h 12"/>
                    <a:gd name="T20" fmla="*/ 47 w 47"/>
                    <a:gd name="T21" fmla="*/ 2 h 12"/>
                    <a:gd name="T22" fmla="*/ 46 w 47"/>
                    <a:gd name="T23" fmla="*/ 3 h 12"/>
                    <a:gd name="T24" fmla="*/ 41 w 47"/>
                    <a:gd name="T25" fmla="*/ 5 h 12"/>
                    <a:gd name="T26" fmla="*/ 26 w 47"/>
                    <a:gd name="T27" fmla="*/ 8 h 12"/>
                    <a:gd name="T28" fmla="*/ 2 w 47"/>
                    <a:gd name="T2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12">
                      <a:moveTo>
                        <a:pt x="2" y="12"/>
                      </a:move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7" y="1"/>
                      </a:lnTo>
                      <a:lnTo>
                        <a:pt x="21" y="0"/>
                      </a:lnTo>
                      <a:lnTo>
                        <a:pt x="34" y="1"/>
                      </a:lnTo>
                      <a:lnTo>
                        <a:pt x="46" y="1"/>
                      </a:lnTo>
                      <a:lnTo>
                        <a:pt x="47" y="2"/>
                      </a:lnTo>
                      <a:lnTo>
                        <a:pt x="46" y="3"/>
                      </a:lnTo>
                      <a:lnTo>
                        <a:pt x="41" y="5"/>
                      </a:lnTo>
                      <a:lnTo>
                        <a:pt x="26" y="8"/>
                      </a:lnTo>
                      <a:lnTo>
                        <a:pt x="2" y="12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87" name="Freeform 47"/>
                <p:cNvSpPr>
                  <a:spLocks noChangeAspect="1"/>
                </p:cNvSpPr>
                <p:nvPr/>
              </p:nvSpPr>
              <p:spPr bwMode="gray">
                <a:xfrm>
                  <a:off x="1928" y="839"/>
                  <a:ext cx="50" cy="20"/>
                </a:xfrm>
                <a:custGeom>
                  <a:avLst/>
                  <a:gdLst>
                    <a:gd name="T0" fmla="*/ 3 w 50"/>
                    <a:gd name="T1" fmla="*/ 20 h 20"/>
                    <a:gd name="T2" fmla="*/ 2 w 50"/>
                    <a:gd name="T3" fmla="*/ 19 h 20"/>
                    <a:gd name="T4" fmla="*/ 1 w 50"/>
                    <a:gd name="T5" fmla="*/ 17 h 20"/>
                    <a:gd name="T6" fmla="*/ 0 w 50"/>
                    <a:gd name="T7" fmla="*/ 14 h 20"/>
                    <a:gd name="T8" fmla="*/ 0 w 50"/>
                    <a:gd name="T9" fmla="*/ 11 h 20"/>
                    <a:gd name="T10" fmla="*/ 2 w 50"/>
                    <a:gd name="T11" fmla="*/ 7 h 20"/>
                    <a:gd name="T12" fmla="*/ 3 w 50"/>
                    <a:gd name="T13" fmla="*/ 4 h 20"/>
                    <a:gd name="T14" fmla="*/ 8 w 50"/>
                    <a:gd name="T15" fmla="*/ 2 h 20"/>
                    <a:gd name="T16" fmla="*/ 18 w 50"/>
                    <a:gd name="T17" fmla="*/ 1 h 20"/>
                    <a:gd name="T18" fmla="*/ 31 w 50"/>
                    <a:gd name="T19" fmla="*/ 0 h 20"/>
                    <a:gd name="T20" fmla="*/ 42 w 50"/>
                    <a:gd name="T21" fmla="*/ 0 h 20"/>
                    <a:gd name="T22" fmla="*/ 46 w 50"/>
                    <a:gd name="T23" fmla="*/ 1 h 20"/>
                    <a:gd name="T24" fmla="*/ 48 w 50"/>
                    <a:gd name="T25" fmla="*/ 2 h 20"/>
                    <a:gd name="T26" fmla="*/ 49 w 50"/>
                    <a:gd name="T27" fmla="*/ 4 h 20"/>
                    <a:gd name="T28" fmla="*/ 50 w 50"/>
                    <a:gd name="T29" fmla="*/ 7 h 20"/>
                    <a:gd name="T30" fmla="*/ 50 w 50"/>
                    <a:gd name="T31" fmla="*/ 9 h 20"/>
                    <a:gd name="T32" fmla="*/ 48 w 50"/>
                    <a:gd name="T33" fmla="*/ 9 h 20"/>
                    <a:gd name="T34" fmla="*/ 43 w 50"/>
                    <a:gd name="T35" fmla="*/ 7 h 20"/>
                    <a:gd name="T36" fmla="*/ 39 w 50"/>
                    <a:gd name="T37" fmla="*/ 7 h 20"/>
                    <a:gd name="T38" fmla="*/ 29 w 50"/>
                    <a:gd name="T39" fmla="*/ 7 h 20"/>
                    <a:gd name="T40" fmla="*/ 21 w 50"/>
                    <a:gd name="T41" fmla="*/ 7 h 20"/>
                    <a:gd name="T42" fmla="*/ 15 w 50"/>
                    <a:gd name="T43" fmla="*/ 8 h 20"/>
                    <a:gd name="T44" fmla="*/ 10 w 50"/>
                    <a:gd name="T45" fmla="*/ 12 h 20"/>
                    <a:gd name="T46" fmla="*/ 3 w 50"/>
                    <a:gd name="T4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0" h="20">
                      <a:moveTo>
                        <a:pt x="3" y="20"/>
                      </a:moveTo>
                      <a:lnTo>
                        <a:pt x="2" y="19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8" y="1"/>
                      </a:lnTo>
                      <a:lnTo>
                        <a:pt x="31" y="0"/>
                      </a:lnTo>
                      <a:lnTo>
                        <a:pt x="42" y="0"/>
                      </a:lnTo>
                      <a:lnTo>
                        <a:pt x="46" y="1"/>
                      </a:lnTo>
                      <a:lnTo>
                        <a:pt x="48" y="2"/>
                      </a:lnTo>
                      <a:lnTo>
                        <a:pt x="49" y="4"/>
                      </a:lnTo>
                      <a:lnTo>
                        <a:pt x="50" y="7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3" y="7"/>
                      </a:lnTo>
                      <a:lnTo>
                        <a:pt x="39" y="7"/>
                      </a:lnTo>
                      <a:lnTo>
                        <a:pt x="29" y="7"/>
                      </a:lnTo>
                      <a:lnTo>
                        <a:pt x="21" y="7"/>
                      </a:lnTo>
                      <a:lnTo>
                        <a:pt x="15" y="8"/>
                      </a:lnTo>
                      <a:lnTo>
                        <a:pt x="10" y="12"/>
                      </a:lnTo>
                      <a:lnTo>
                        <a:pt x="3" y="20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88" name="Freeform 48"/>
                <p:cNvSpPr>
                  <a:spLocks noChangeAspect="1"/>
                </p:cNvSpPr>
                <p:nvPr/>
              </p:nvSpPr>
              <p:spPr bwMode="gray">
                <a:xfrm>
                  <a:off x="2135" y="852"/>
                  <a:ext cx="22" cy="14"/>
                </a:xfrm>
                <a:custGeom>
                  <a:avLst/>
                  <a:gdLst>
                    <a:gd name="T0" fmla="*/ 1 w 22"/>
                    <a:gd name="T1" fmla="*/ 14 h 14"/>
                    <a:gd name="T2" fmla="*/ 0 w 22"/>
                    <a:gd name="T3" fmla="*/ 13 h 14"/>
                    <a:gd name="T4" fmla="*/ 0 w 22"/>
                    <a:gd name="T5" fmla="*/ 10 h 14"/>
                    <a:gd name="T6" fmla="*/ 1 w 22"/>
                    <a:gd name="T7" fmla="*/ 7 h 14"/>
                    <a:gd name="T8" fmla="*/ 3 w 22"/>
                    <a:gd name="T9" fmla="*/ 4 h 14"/>
                    <a:gd name="T10" fmla="*/ 5 w 22"/>
                    <a:gd name="T11" fmla="*/ 2 h 14"/>
                    <a:gd name="T12" fmla="*/ 8 w 22"/>
                    <a:gd name="T13" fmla="*/ 1 h 14"/>
                    <a:gd name="T14" fmla="*/ 12 w 22"/>
                    <a:gd name="T15" fmla="*/ 0 h 14"/>
                    <a:gd name="T16" fmla="*/ 16 w 22"/>
                    <a:gd name="T17" fmla="*/ 1 h 14"/>
                    <a:gd name="T18" fmla="*/ 19 w 22"/>
                    <a:gd name="T19" fmla="*/ 2 h 14"/>
                    <a:gd name="T20" fmla="*/ 21 w 22"/>
                    <a:gd name="T21" fmla="*/ 3 h 14"/>
                    <a:gd name="T22" fmla="*/ 22 w 22"/>
                    <a:gd name="T23" fmla="*/ 4 h 14"/>
                    <a:gd name="T24" fmla="*/ 16 w 22"/>
                    <a:gd name="T25" fmla="*/ 8 h 14"/>
                    <a:gd name="T26" fmla="*/ 1 w 22"/>
                    <a:gd name="T2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14">
                      <a:moveTo>
                        <a:pt x="1" y="14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2" y="4"/>
                      </a:lnTo>
                      <a:lnTo>
                        <a:pt x="16" y="8"/>
                      </a:lnTo>
                      <a:lnTo>
                        <a:pt x="1" y="14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89" name="Freeform 49"/>
                <p:cNvSpPr>
                  <a:spLocks noChangeAspect="1"/>
                </p:cNvSpPr>
                <p:nvPr/>
              </p:nvSpPr>
              <p:spPr bwMode="gray">
                <a:xfrm>
                  <a:off x="1823" y="857"/>
                  <a:ext cx="66" cy="14"/>
                </a:xfrm>
                <a:custGeom>
                  <a:avLst/>
                  <a:gdLst>
                    <a:gd name="T0" fmla="*/ 7 w 66"/>
                    <a:gd name="T1" fmla="*/ 14 h 14"/>
                    <a:gd name="T2" fmla="*/ 4 w 66"/>
                    <a:gd name="T3" fmla="*/ 13 h 14"/>
                    <a:gd name="T4" fmla="*/ 1 w 66"/>
                    <a:gd name="T5" fmla="*/ 12 h 14"/>
                    <a:gd name="T6" fmla="*/ 0 w 66"/>
                    <a:gd name="T7" fmla="*/ 10 h 14"/>
                    <a:gd name="T8" fmla="*/ 0 w 66"/>
                    <a:gd name="T9" fmla="*/ 9 h 14"/>
                    <a:gd name="T10" fmla="*/ 4 w 66"/>
                    <a:gd name="T11" fmla="*/ 6 h 14"/>
                    <a:gd name="T12" fmla="*/ 11 w 66"/>
                    <a:gd name="T13" fmla="*/ 4 h 14"/>
                    <a:gd name="T14" fmla="*/ 28 w 66"/>
                    <a:gd name="T15" fmla="*/ 1 h 14"/>
                    <a:gd name="T16" fmla="*/ 44 w 66"/>
                    <a:gd name="T17" fmla="*/ 0 h 14"/>
                    <a:gd name="T18" fmla="*/ 58 w 66"/>
                    <a:gd name="T19" fmla="*/ 0 h 14"/>
                    <a:gd name="T20" fmla="*/ 63 w 66"/>
                    <a:gd name="T21" fmla="*/ 0 h 14"/>
                    <a:gd name="T22" fmla="*/ 65 w 66"/>
                    <a:gd name="T23" fmla="*/ 1 h 14"/>
                    <a:gd name="T24" fmla="*/ 66 w 66"/>
                    <a:gd name="T25" fmla="*/ 2 h 14"/>
                    <a:gd name="T26" fmla="*/ 64 w 66"/>
                    <a:gd name="T27" fmla="*/ 4 h 14"/>
                    <a:gd name="T28" fmla="*/ 55 w 66"/>
                    <a:gd name="T29" fmla="*/ 6 h 14"/>
                    <a:gd name="T30" fmla="*/ 44 w 66"/>
                    <a:gd name="T31" fmla="*/ 9 h 14"/>
                    <a:gd name="T32" fmla="*/ 26 w 66"/>
                    <a:gd name="T33" fmla="*/ 12 h 14"/>
                    <a:gd name="T34" fmla="*/ 7 w 66"/>
                    <a:gd name="T35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6" h="14">
                      <a:moveTo>
                        <a:pt x="7" y="14"/>
                      </a:moveTo>
                      <a:lnTo>
                        <a:pt x="4" y="13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4" y="6"/>
                      </a:lnTo>
                      <a:lnTo>
                        <a:pt x="11" y="4"/>
                      </a:lnTo>
                      <a:lnTo>
                        <a:pt x="28" y="1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5" y="1"/>
                      </a:lnTo>
                      <a:lnTo>
                        <a:pt x="66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4" y="9"/>
                      </a:lnTo>
                      <a:lnTo>
                        <a:pt x="26" y="12"/>
                      </a:lnTo>
                      <a:lnTo>
                        <a:pt x="7" y="14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90" name="Freeform 50"/>
                <p:cNvSpPr>
                  <a:spLocks noChangeAspect="1"/>
                </p:cNvSpPr>
                <p:nvPr/>
              </p:nvSpPr>
              <p:spPr bwMode="gray">
                <a:xfrm>
                  <a:off x="1740" y="877"/>
                  <a:ext cx="67" cy="10"/>
                </a:xfrm>
                <a:custGeom>
                  <a:avLst/>
                  <a:gdLst>
                    <a:gd name="T0" fmla="*/ 5 w 67"/>
                    <a:gd name="T1" fmla="*/ 10 h 10"/>
                    <a:gd name="T2" fmla="*/ 3 w 67"/>
                    <a:gd name="T3" fmla="*/ 10 h 10"/>
                    <a:gd name="T4" fmla="*/ 1 w 67"/>
                    <a:gd name="T5" fmla="*/ 9 h 10"/>
                    <a:gd name="T6" fmla="*/ 0 w 67"/>
                    <a:gd name="T7" fmla="*/ 8 h 10"/>
                    <a:gd name="T8" fmla="*/ 1 w 67"/>
                    <a:gd name="T9" fmla="*/ 7 h 10"/>
                    <a:gd name="T10" fmla="*/ 3 w 67"/>
                    <a:gd name="T11" fmla="*/ 6 h 10"/>
                    <a:gd name="T12" fmla="*/ 10 w 67"/>
                    <a:gd name="T13" fmla="*/ 4 h 10"/>
                    <a:gd name="T14" fmla="*/ 29 w 67"/>
                    <a:gd name="T15" fmla="*/ 2 h 10"/>
                    <a:gd name="T16" fmla="*/ 49 w 67"/>
                    <a:gd name="T17" fmla="*/ 1 h 10"/>
                    <a:gd name="T18" fmla="*/ 64 w 67"/>
                    <a:gd name="T19" fmla="*/ 0 h 10"/>
                    <a:gd name="T20" fmla="*/ 66 w 67"/>
                    <a:gd name="T21" fmla="*/ 0 h 10"/>
                    <a:gd name="T22" fmla="*/ 67 w 67"/>
                    <a:gd name="T23" fmla="*/ 1 h 10"/>
                    <a:gd name="T24" fmla="*/ 67 w 67"/>
                    <a:gd name="T25" fmla="*/ 2 h 10"/>
                    <a:gd name="T26" fmla="*/ 51 w 67"/>
                    <a:gd name="T27" fmla="*/ 5 h 10"/>
                    <a:gd name="T28" fmla="*/ 30 w 67"/>
                    <a:gd name="T29" fmla="*/ 7 h 10"/>
                    <a:gd name="T30" fmla="*/ 5 w 67"/>
                    <a:gd name="T3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7" h="10">
                      <a:moveTo>
                        <a:pt x="5" y="10"/>
                      </a:moveTo>
                      <a:lnTo>
                        <a:pt x="3" y="10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3" y="6"/>
                      </a:lnTo>
                      <a:lnTo>
                        <a:pt x="10" y="4"/>
                      </a:lnTo>
                      <a:lnTo>
                        <a:pt x="29" y="2"/>
                      </a:lnTo>
                      <a:lnTo>
                        <a:pt x="49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7" y="2"/>
                      </a:lnTo>
                      <a:lnTo>
                        <a:pt x="51" y="5"/>
                      </a:lnTo>
                      <a:lnTo>
                        <a:pt x="30" y="7"/>
                      </a:lnTo>
                      <a:lnTo>
                        <a:pt x="5" y="10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91" name="Freeform 51"/>
                <p:cNvSpPr>
                  <a:spLocks noChangeAspect="1"/>
                </p:cNvSpPr>
                <p:nvPr/>
              </p:nvSpPr>
              <p:spPr bwMode="gray">
                <a:xfrm>
                  <a:off x="1671" y="912"/>
                  <a:ext cx="46" cy="29"/>
                </a:xfrm>
                <a:custGeom>
                  <a:avLst/>
                  <a:gdLst>
                    <a:gd name="T0" fmla="*/ 28 w 46"/>
                    <a:gd name="T1" fmla="*/ 29 h 29"/>
                    <a:gd name="T2" fmla="*/ 14 w 46"/>
                    <a:gd name="T3" fmla="*/ 26 h 29"/>
                    <a:gd name="T4" fmla="*/ 5 w 46"/>
                    <a:gd name="T5" fmla="*/ 23 h 29"/>
                    <a:gd name="T6" fmla="*/ 2 w 46"/>
                    <a:gd name="T7" fmla="*/ 21 h 29"/>
                    <a:gd name="T8" fmla="*/ 1 w 46"/>
                    <a:gd name="T9" fmla="*/ 19 h 29"/>
                    <a:gd name="T10" fmla="*/ 0 w 46"/>
                    <a:gd name="T11" fmla="*/ 16 h 29"/>
                    <a:gd name="T12" fmla="*/ 0 w 46"/>
                    <a:gd name="T13" fmla="*/ 12 h 29"/>
                    <a:gd name="T14" fmla="*/ 1 w 46"/>
                    <a:gd name="T15" fmla="*/ 10 h 29"/>
                    <a:gd name="T16" fmla="*/ 2 w 46"/>
                    <a:gd name="T17" fmla="*/ 8 h 29"/>
                    <a:gd name="T18" fmla="*/ 11 w 46"/>
                    <a:gd name="T19" fmla="*/ 5 h 29"/>
                    <a:gd name="T20" fmla="*/ 21 w 46"/>
                    <a:gd name="T21" fmla="*/ 2 h 29"/>
                    <a:gd name="T22" fmla="*/ 32 w 46"/>
                    <a:gd name="T23" fmla="*/ 0 h 29"/>
                    <a:gd name="T24" fmla="*/ 38 w 46"/>
                    <a:gd name="T25" fmla="*/ 2 h 29"/>
                    <a:gd name="T26" fmla="*/ 43 w 46"/>
                    <a:gd name="T27" fmla="*/ 5 h 29"/>
                    <a:gd name="T28" fmla="*/ 46 w 46"/>
                    <a:gd name="T29" fmla="*/ 8 h 29"/>
                    <a:gd name="T30" fmla="*/ 45 w 46"/>
                    <a:gd name="T31" fmla="*/ 8 h 29"/>
                    <a:gd name="T32" fmla="*/ 42 w 46"/>
                    <a:gd name="T33" fmla="*/ 8 h 29"/>
                    <a:gd name="T34" fmla="*/ 37 w 46"/>
                    <a:gd name="T35" fmla="*/ 8 h 29"/>
                    <a:gd name="T36" fmla="*/ 32 w 46"/>
                    <a:gd name="T37" fmla="*/ 9 h 29"/>
                    <a:gd name="T38" fmla="*/ 27 w 46"/>
                    <a:gd name="T39" fmla="*/ 12 h 29"/>
                    <a:gd name="T40" fmla="*/ 23 w 46"/>
                    <a:gd name="T41" fmla="*/ 14 h 29"/>
                    <a:gd name="T42" fmla="*/ 21 w 46"/>
                    <a:gd name="T43" fmla="*/ 17 h 29"/>
                    <a:gd name="T44" fmla="*/ 23 w 46"/>
                    <a:gd name="T45" fmla="*/ 21 h 29"/>
                    <a:gd name="T46" fmla="*/ 28 w 46"/>
                    <a:gd name="T4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6" h="29">
                      <a:moveTo>
                        <a:pt x="28" y="29"/>
                      </a:moveTo>
                      <a:lnTo>
                        <a:pt x="14" y="26"/>
                      </a:lnTo>
                      <a:lnTo>
                        <a:pt x="5" y="23"/>
                      </a:lnTo>
                      <a:lnTo>
                        <a:pt x="2" y="21"/>
                      </a:lnTo>
                      <a:lnTo>
                        <a:pt x="1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8"/>
                      </a:lnTo>
                      <a:lnTo>
                        <a:pt x="11" y="5"/>
                      </a:lnTo>
                      <a:lnTo>
                        <a:pt x="21" y="2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3" y="5"/>
                      </a:lnTo>
                      <a:lnTo>
                        <a:pt x="46" y="8"/>
                      </a:lnTo>
                      <a:lnTo>
                        <a:pt x="45" y="8"/>
                      </a:lnTo>
                      <a:lnTo>
                        <a:pt x="42" y="8"/>
                      </a:lnTo>
                      <a:lnTo>
                        <a:pt x="37" y="8"/>
                      </a:lnTo>
                      <a:lnTo>
                        <a:pt x="32" y="9"/>
                      </a:lnTo>
                      <a:lnTo>
                        <a:pt x="27" y="12"/>
                      </a:lnTo>
                      <a:lnTo>
                        <a:pt x="23" y="14"/>
                      </a:lnTo>
                      <a:lnTo>
                        <a:pt x="21" y="17"/>
                      </a:lnTo>
                      <a:lnTo>
                        <a:pt x="23" y="21"/>
                      </a:lnTo>
                      <a:lnTo>
                        <a:pt x="28" y="29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092" name="Group 52"/>
              <p:cNvGrpSpPr>
                <a:grpSpLocks noChangeAspect="1"/>
              </p:cNvGrpSpPr>
              <p:nvPr/>
            </p:nvGrpSpPr>
            <p:grpSpPr bwMode="auto">
              <a:xfrm>
                <a:off x="1924" y="2049"/>
                <a:ext cx="962" cy="1364"/>
                <a:chOff x="2046" y="1910"/>
                <a:chExt cx="727" cy="1141"/>
              </a:xfrm>
            </p:grpSpPr>
            <p:sp>
              <p:nvSpPr>
                <p:cNvPr id="215093" name="Freeform 53"/>
                <p:cNvSpPr>
                  <a:spLocks noChangeAspect="1"/>
                </p:cNvSpPr>
                <p:nvPr/>
              </p:nvSpPr>
              <p:spPr bwMode="gray">
                <a:xfrm>
                  <a:off x="2046" y="1910"/>
                  <a:ext cx="727" cy="1141"/>
                </a:xfrm>
                <a:custGeom>
                  <a:avLst/>
                  <a:gdLst>
                    <a:gd name="T0" fmla="*/ 168 w 727"/>
                    <a:gd name="T1" fmla="*/ 1017 h 1141"/>
                    <a:gd name="T2" fmla="*/ 172 w 727"/>
                    <a:gd name="T3" fmla="*/ 977 h 1141"/>
                    <a:gd name="T4" fmla="*/ 144 w 727"/>
                    <a:gd name="T5" fmla="*/ 840 h 1141"/>
                    <a:gd name="T6" fmla="*/ 102 w 727"/>
                    <a:gd name="T7" fmla="*/ 821 h 1141"/>
                    <a:gd name="T8" fmla="*/ 35 w 727"/>
                    <a:gd name="T9" fmla="*/ 847 h 1141"/>
                    <a:gd name="T10" fmla="*/ 4 w 727"/>
                    <a:gd name="T11" fmla="*/ 797 h 1141"/>
                    <a:gd name="T12" fmla="*/ 86 w 727"/>
                    <a:gd name="T13" fmla="*/ 702 h 1141"/>
                    <a:gd name="T14" fmla="*/ 88 w 727"/>
                    <a:gd name="T15" fmla="*/ 688 h 1141"/>
                    <a:gd name="T16" fmla="*/ 47 w 727"/>
                    <a:gd name="T17" fmla="*/ 636 h 1141"/>
                    <a:gd name="T18" fmla="*/ 54 w 727"/>
                    <a:gd name="T19" fmla="*/ 570 h 1141"/>
                    <a:gd name="T20" fmla="*/ 76 w 727"/>
                    <a:gd name="T21" fmla="*/ 564 h 1141"/>
                    <a:gd name="T22" fmla="*/ 88 w 727"/>
                    <a:gd name="T23" fmla="*/ 567 h 1141"/>
                    <a:gd name="T24" fmla="*/ 102 w 727"/>
                    <a:gd name="T25" fmla="*/ 534 h 1141"/>
                    <a:gd name="T26" fmla="*/ 89 w 727"/>
                    <a:gd name="T27" fmla="*/ 506 h 1141"/>
                    <a:gd name="T28" fmla="*/ 106 w 727"/>
                    <a:gd name="T29" fmla="*/ 457 h 1141"/>
                    <a:gd name="T30" fmla="*/ 93 w 727"/>
                    <a:gd name="T31" fmla="*/ 441 h 1141"/>
                    <a:gd name="T32" fmla="*/ 146 w 727"/>
                    <a:gd name="T33" fmla="*/ 389 h 1141"/>
                    <a:gd name="T34" fmla="*/ 154 w 727"/>
                    <a:gd name="T35" fmla="*/ 400 h 1141"/>
                    <a:gd name="T36" fmla="*/ 228 w 727"/>
                    <a:gd name="T37" fmla="*/ 307 h 1141"/>
                    <a:gd name="T38" fmla="*/ 289 w 727"/>
                    <a:gd name="T39" fmla="*/ 231 h 1141"/>
                    <a:gd name="T40" fmla="*/ 280 w 727"/>
                    <a:gd name="T41" fmla="*/ 192 h 1141"/>
                    <a:gd name="T42" fmla="*/ 247 w 727"/>
                    <a:gd name="T43" fmla="*/ 207 h 1141"/>
                    <a:gd name="T44" fmla="*/ 236 w 727"/>
                    <a:gd name="T45" fmla="*/ 185 h 1141"/>
                    <a:gd name="T46" fmla="*/ 311 w 727"/>
                    <a:gd name="T47" fmla="*/ 130 h 1141"/>
                    <a:gd name="T48" fmla="*/ 338 w 727"/>
                    <a:gd name="T49" fmla="*/ 86 h 1141"/>
                    <a:gd name="T50" fmla="*/ 388 w 727"/>
                    <a:gd name="T51" fmla="*/ 78 h 1141"/>
                    <a:gd name="T52" fmla="*/ 397 w 727"/>
                    <a:gd name="T53" fmla="*/ 99 h 1141"/>
                    <a:gd name="T54" fmla="*/ 434 w 727"/>
                    <a:gd name="T55" fmla="*/ 93 h 1141"/>
                    <a:gd name="T56" fmla="*/ 536 w 727"/>
                    <a:gd name="T57" fmla="*/ 8 h 1141"/>
                    <a:gd name="T58" fmla="*/ 587 w 727"/>
                    <a:gd name="T59" fmla="*/ 42 h 1141"/>
                    <a:gd name="T60" fmla="*/ 570 w 727"/>
                    <a:gd name="T61" fmla="*/ 53 h 1141"/>
                    <a:gd name="T62" fmla="*/ 568 w 727"/>
                    <a:gd name="T63" fmla="*/ 100 h 1141"/>
                    <a:gd name="T64" fmla="*/ 563 w 727"/>
                    <a:gd name="T65" fmla="*/ 126 h 1141"/>
                    <a:gd name="T66" fmla="*/ 538 w 727"/>
                    <a:gd name="T67" fmla="*/ 147 h 1141"/>
                    <a:gd name="T68" fmla="*/ 605 w 727"/>
                    <a:gd name="T69" fmla="*/ 178 h 1141"/>
                    <a:gd name="T70" fmla="*/ 616 w 727"/>
                    <a:gd name="T71" fmla="*/ 156 h 1141"/>
                    <a:gd name="T72" fmla="*/ 608 w 727"/>
                    <a:gd name="T73" fmla="*/ 161 h 1141"/>
                    <a:gd name="T74" fmla="*/ 595 w 727"/>
                    <a:gd name="T75" fmla="*/ 147 h 1141"/>
                    <a:gd name="T76" fmla="*/ 657 w 727"/>
                    <a:gd name="T77" fmla="*/ 126 h 1141"/>
                    <a:gd name="T78" fmla="*/ 661 w 727"/>
                    <a:gd name="T79" fmla="*/ 144 h 1141"/>
                    <a:gd name="T80" fmla="*/ 711 w 727"/>
                    <a:gd name="T81" fmla="*/ 235 h 1141"/>
                    <a:gd name="T82" fmla="*/ 668 w 727"/>
                    <a:gd name="T83" fmla="*/ 464 h 1141"/>
                    <a:gd name="T84" fmla="*/ 692 w 727"/>
                    <a:gd name="T85" fmla="*/ 493 h 1141"/>
                    <a:gd name="T86" fmla="*/ 705 w 727"/>
                    <a:gd name="T87" fmla="*/ 499 h 1141"/>
                    <a:gd name="T88" fmla="*/ 711 w 727"/>
                    <a:gd name="T89" fmla="*/ 518 h 1141"/>
                    <a:gd name="T90" fmla="*/ 703 w 727"/>
                    <a:gd name="T91" fmla="*/ 544 h 1141"/>
                    <a:gd name="T92" fmla="*/ 702 w 727"/>
                    <a:gd name="T93" fmla="*/ 574 h 1141"/>
                    <a:gd name="T94" fmla="*/ 683 w 727"/>
                    <a:gd name="T95" fmla="*/ 612 h 1141"/>
                    <a:gd name="T96" fmla="*/ 621 w 727"/>
                    <a:gd name="T97" fmla="*/ 666 h 1141"/>
                    <a:gd name="T98" fmla="*/ 558 w 727"/>
                    <a:gd name="T99" fmla="*/ 722 h 1141"/>
                    <a:gd name="T100" fmla="*/ 532 w 727"/>
                    <a:gd name="T101" fmla="*/ 716 h 1141"/>
                    <a:gd name="T102" fmla="*/ 528 w 727"/>
                    <a:gd name="T103" fmla="*/ 751 h 1141"/>
                    <a:gd name="T104" fmla="*/ 512 w 727"/>
                    <a:gd name="T105" fmla="*/ 788 h 1141"/>
                    <a:gd name="T106" fmla="*/ 487 w 727"/>
                    <a:gd name="T107" fmla="*/ 773 h 1141"/>
                    <a:gd name="T108" fmla="*/ 406 w 727"/>
                    <a:gd name="T109" fmla="*/ 772 h 1141"/>
                    <a:gd name="T110" fmla="*/ 360 w 727"/>
                    <a:gd name="T111" fmla="*/ 812 h 1141"/>
                    <a:gd name="T112" fmla="*/ 401 w 727"/>
                    <a:gd name="T113" fmla="*/ 993 h 1141"/>
                    <a:gd name="T114" fmla="*/ 398 w 727"/>
                    <a:gd name="T115" fmla="*/ 1083 h 1141"/>
                    <a:gd name="T116" fmla="*/ 342 w 727"/>
                    <a:gd name="T117" fmla="*/ 1124 h 1141"/>
                    <a:gd name="T118" fmla="*/ 308 w 727"/>
                    <a:gd name="T119" fmla="*/ 1134 h 1141"/>
                    <a:gd name="T120" fmla="*/ 291 w 727"/>
                    <a:gd name="T121" fmla="*/ 1081 h 1141"/>
                    <a:gd name="T122" fmla="*/ 270 w 727"/>
                    <a:gd name="T123" fmla="*/ 1044 h 1141"/>
                    <a:gd name="T124" fmla="*/ 265 w 727"/>
                    <a:gd name="T125" fmla="*/ 1027 h 1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27" h="1141">
                      <a:moveTo>
                        <a:pt x="184" y="1048"/>
                      </a:moveTo>
                      <a:lnTo>
                        <a:pt x="183" y="1046"/>
                      </a:lnTo>
                      <a:lnTo>
                        <a:pt x="176" y="1036"/>
                      </a:lnTo>
                      <a:lnTo>
                        <a:pt x="171" y="1027"/>
                      </a:lnTo>
                      <a:lnTo>
                        <a:pt x="168" y="1017"/>
                      </a:lnTo>
                      <a:lnTo>
                        <a:pt x="165" y="1006"/>
                      </a:lnTo>
                      <a:lnTo>
                        <a:pt x="164" y="998"/>
                      </a:lnTo>
                      <a:lnTo>
                        <a:pt x="164" y="994"/>
                      </a:lnTo>
                      <a:lnTo>
                        <a:pt x="166" y="991"/>
                      </a:lnTo>
                      <a:lnTo>
                        <a:pt x="172" y="977"/>
                      </a:lnTo>
                      <a:lnTo>
                        <a:pt x="170" y="934"/>
                      </a:lnTo>
                      <a:lnTo>
                        <a:pt x="167" y="890"/>
                      </a:lnTo>
                      <a:lnTo>
                        <a:pt x="157" y="856"/>
                      </a:lnTo>
                      <a:lnTo>
                        <a:pt x="153" y="850"/>
                      </a:lnTo>
                      <a:lnTo>
                        <a:pt x="144" y="840"/>
                      </a:lnTo>
                      <a:lnTo>
                        <a:pt x="134" y="830"/>
                      </a:lnTo>
                      <a:lnTo>
                        <a:pt x="123" y="821"/>
                      </a:lnTo>
                      <a:lnTo>
                        <a:pt x="117" y="820"/>
                      </a:lnTo>
                      <a:lnTo>
                        <a:pt x="111" y="819"/>
                      </a:lnTo>
                      <a:lnTo>
                        <a:pt x="102" y="821"/>
                      </a:lnTo>
                      <a:lnTo>
                        <a:pt x="94" y="823"/>
                      </a:lnTo>
                      <a:lnTo>
                        <a:pt x="83" y="828"/>
                      </a:lnTo>
                      <a:lnTo>
                        <a:pt x="67" y="835"/>
                      </a:lnTo>
                      <a:lnTo>
                        <a:pt x="51" y="842"/>
                      </a:lnTo>
                      <a:lnTo>
                        <a:pt x="35" y="847"/>
                      </a:lnTo>
                      <a:lnTo>
                        <a:pt x="25" y="849"/>
                      </a:lnTo>
                      <a:lnTo>
                        <a:pt x="16" y="850"/>
                      </a:lnTo>
                      <a:lnTo>
                        <a:pt x="12" y="849"/>
                      </a:lnTo>
                      <a:lnTo>
                        <a:pt x="0" y="835"/>
                      </a:lnTo>
                      <a:lnTo>
                        <a:pt x="4" y="797"/>
                      </a:lnTo>
                      <a:lnTo>
                        <a:pt x="9" y="759"/>
                      </a:lnTo>
                      <a:lnTo>
                        <a:pt x="37" y="726"/>
                      </a:lnTo>
                      <a:lnTo>
                        <a:pt x="56" y="715"/>
                      </a:lnTo>
                      <a:lnTo>
                        <a:pt x="77" y="705"/>
                      </a:lnTo>
                      <a:lnTo>
                        <a:pt x="86" y="702"/>
                      </a:lnTo>
                      <a:lnTo>
                        <a:pt x="88" y="701"/>
                      </a:lnTo>
                      <a:lnTo>
                        <a:pt x="89" y="700"/>
                      </a:lnTo>
                      <a:lnTo>
                        <a:pt x="89" y="698"/>
                      </a:lnTo>
                      <a:lnTo>
                        <a:pt x="90" y="695"/>
                      </a:lnTo>
                      <a:lnTo>
                        <a:pt x="88" y="688"/>
                      </a:lnTo>
                      <a:lnTo>
                        <a:pt x="80" y="672"/>
                      </a:lnTo>
                      <a:lnTo>
                        <a:pt x="70" y="654"/>
                      </a:lnTo>
                      <a:lnTo>
                        <a:pt x="60" y="641"/>
                      </a:lnTo>
                      <a:lnTo>
                        <a:pt x="53" y="638"/>
                      </a:lnTo>
                      <a:lnTo>
                        <a:pt x="47" y="636"/>
                      </a:lnTo>
                      <a:lnTo>
                        <a:pt x="44" y="635"/>
                      </a:lnTo>
                      <a:lnTo>
                        <a:pt x="42" y="634"/>
                      </a:lnTo>
                      <a:lnTo>
                        <a:pt x="45" y="614"/>
                      </a:lnTo>
                      <a:lnTo>
                        <a:pt x="48" y="593"/>
                      </a:lnTo>
                      <a:lnTo>
                        <a:pt x="54" y="570"/>
                      </a:lnTo>
                      <a:lnTo>
                        <a:pt x="59" y="564"/>
                      </a:lnTo>
                      <a:lnTo>
                        <a:pt x="65" y="560"/>
                      </a:lnTo>
                      <a:lnTo>
                        <a:pt x="68" y="559"/>
                      </a:lnTo>
                      <a:lnTo>
                        <a:pt x="72" y="561"/>
                      </a:lnTo>
                      <a:lnTo>
                        <a:pt x="76" y="564"/>
                      </a:lnTo>
                      <a:lnTo>
                        <a:pt x="79" y="567"/>
                      </a:lnTo>
                      <a:lnTo>
                        <a:pt x="80" y="568"/>
                      </a:lnTo>
                      <a:lnTo>
                        <a:pt x="82" y="569"/>
                      </a:lnTo>
                      <a:lnTo>
                        <a:pt x="85" y="569"/>
                      </a:lnTo>
                      <a:lnTo>
                        <a:pt x="88" y="567"/>
                      </a:lnTo>
                      <a:lnTo>
                        <a:pt x="91" y="565"/>
                      </a:lnTo>
                      <a:lnTo>
                        <a:pt x="94" y="563"/>
                      </a:lnTo>
                      <a:lnTo>
                        <a:pt x="97" y="554"/>
                      </a:lnTo>
                      <a:lnTo>
                        <a:pt x="101" y="546"/>
                      </a:lnTo>
                      <a:lnTo>
                        <a:pt x="102" y="534"/>
                      </a:lnTo>
                      <a:lnTo>
                        <a:pt x="98" y="526"/>
                      </a:lnTo>
                      <a:lnTo>
                        <a:pt x="93" y="517"/>
                      </a:lnTo>
                      <a:lnTo>
                        <a:pt x="90" y="511"/>
                      </a:lnTo>
                      <a:lnTo>
                        <a:pt x="89" y="508"/>
                      </a:lnTo>
                      <a:lnTo>
                        <a:pt x="89" y="506"/>
                      </a:lnTo>
                      <a:lnTo>
                        <a:pt x="89" y="504"/>
                      </a:lnTo>
                      <a:lnTo>
                        <a:pt x="93" y="489"/>
                      </a:lnTo>
                      <a:lnTo>
                        <a:pt x="104" y="478"/>
                      </a:lnTo>
                      <a:lnTo>
                        <a:pt x="105" y="465"/>
                      </a:lnTo>
                      <a:lnTo>
                        <a:pt x="106" y="457"/>
                      </a:lnTo>
                      <a:lnTo>
                        <a:pt x="102" y="454"/>
                      </a:lnTo>
                      <a:lnTo>
                        <a:pt x="99" y="450"/>
                      </a:lnTo>
                      <a:lnTo>
                        <a:pt x="95" y="447"/>
                      </a:lnTo>
                      <a:lnTo>
                        <a:pt x="94" y="444"/>
                      </a:lnTo>
                      <a:lnTo>
                        <a:pt x="93" y="441"/>
                      </a:lnTo>
                      <a:lnTo>
                        <a:pt x="100" y="433"/>
                      </a:lnTo>
                      <a:lnTo>
                        <a:pt x="116" y="415"/>
                      </a:lnTo>
                      <a:lnTo>
                        <a:pt x="132" y="398"/>
                      </a:lnTo>
                      <a:lnTo>
                        <a:pt x="144" y="389"/>
                      </a:lnTo>
                      <a:lnTo>
                        <a:pt x="146" y="389"/>
                      </a:lnTo>
                      <a:lnTo>
                        <a:pt x="148" y="391"/>
                      </a:lnTo>
                      <a:lnTo>
                        <a:pt x="149" y="394"/>
                      </a:lnTo>
                      <a:lnTo>
                        <a:pt x="150" y="397"/>
                      </a:lnTo>
                      <a:lnTo>
                        <a:pt x="152" y="399"/>
                      </a:lnTo>
                      <a:lnTo>
                        <a:pt x="154" y="400"/>
                      </a:lnTo>
                      <a:lnTo>
                        <a:pt x="160" y="400"/>
                      </a:lnTo>
                      <a:lnTo>
                        <a:pt x="168" y="397"/>
                      </a:lnTo>
                      <a:lnTo>
                        <a:pt x="184" y="377"/>
                      </a:lnTo>
                      <a:lnTo>
                        <a:pt x="202" y="343"/>
                      </a:lnTo>
                      <a:lnTo>
                        <a:pt x="228" y="307"/>
                      </a:lnTo>
                      <a:lnTo>
                        <a:pt x="250" y="281"/>
                      </a:lnTo>
                      <a:lnTo>
                        <a:pt x="272" y="263"/>
                      </a:lnTo>
                      <a:lnTo>
                        <a:pt x="284" y="248"/>
                      </a:lnTo>
                      <a:lnTo>
                        <a:pt x="290" y="238"/>
                      </a:lnTo>
                      <a:lnTo>
                        <a:pt x="289" y="231"/>
                      </a:lnTo>
                      <a:lnTo>
                        <a:pt x="287" y="219"/>
                      </a:lnTo>
                      <a:lnTo>
                        <a:pt x="284" y="205"/>
                      </a:lnTo>
                      <a:lnTo>
                        <a:pt x="281" y="196"/>
                      </a:lnTo>
                      <a:lnTo>
                        <a:pt x="280" y="193"/>
                      </a:lnTo>
                      <a:lnTo>
                        <a:pt x="280" y="192"/>
                      </a:lnTo>
                      <a:lnTo>
                        <a:pt x="278" y="192"/>
                      </a:lnTo>
                      <a:lnTo>
                        <a:pt x="274" y="194"/>
                      </a:lnTo>
                      <a:lnTo>
                        <a:pt x="264" y="199"/>
                      </a:lnTo>
                      <a:lnTo>
                        <a:pt x="255" y="204"/>
                      </a:lnTo>
                      <a:lnTo>
                        <a:pt x="247" y="207"/>
                      </a:lnTo>
                      <a:lnTo>
                        <a:pt x="244" y="206"/>
                      </a:lnTo>
                      <a:lnTo>
                        <a:pt x="240" y="202"/>
                      </a:lnTo>
                      <a:lnTo>
                        <a:pt x="236" y="196"/>
                      </a:lnTo>
                      <a:lnTo>
                        <a:pt x="234" y="189"/>
                      </a:lnTo>
                      <a:lnTo>
                        <a:pt x="236" y="185"/>
                      </a:lnTo>
                      <a:lnTo>
                        <a:pt x="244" y="173"/>
                      </a:lnTo>
                      <a:lnTo>
                        <a:pt x="255" y="159"/>
                      </a:lnTo>
                      <a:lnTo>
                        <a:pt x="270" y="146"/>
                      </a:lnTo>
                      <a:lnTo>
                        <a:pt x="286" y="140"/>
                      </a:lnTo>
                      <a:lnTo>
                        <a:pt x="311" y="130"/>
                      </a:lnTo>
                      <a:lnTo>
                        <a:pt x="328" y="114"/>
                      </a:lnTo>
                      <a:lnTo>
                        <a:pt x="338" y="100"/>
                      </a:lnTo>
                      <a:lnTo>
                        <a:pt x="336" y="91"/>
                      </a:lnTo>
                      <a:lnTo>
                        <a:pt x="337" y="88"/>
                      </a:lnTo>
                      <a:lnTo>
                        <a:pt x="338" y="86"/>
                      </a:lnTo>
                      <a:lnTo>
                        <a:pt x="340" y="84"/>
                      </a:lnTo>
                      <a:lnTo>
                        <a:pt x="347" y="80"/>
                      </a:lnTo>
                      <a:lnTo>
                        <a:pt x="359" y="76"/>
                      </a:lnTo>
                      <a:lnTo>
                        <a:pt x="375" y="75"/>
                      </a:lnTo>
                      <a:lnTo>
                        <a:pt x="388" y="78"/>
                      </a:lnTo>
                      <a:lnTo>
                        <a:pt x="395" y="83"/>
                      </a:lnTo>
                      <a:lnTo>
                        <a:pt x="396" y="87"/>
                      </a:lnTo>
                      <a:lnTo>
                        <a:pt x="396" y="91"/>
                      </a:lnTo>
                      <a:lnTo>
                        <a:pt x="395" y="95"/>
                      </a:lnTo>
                      <a:lnTo>
                        <a:pt x="397" y="99"/>
                      </a:lnTo>
                      <a:lnTo>
                        <a:pt x="400" y="102"/>
                      </a:lnTo>
                      <a:lnTo>
                        <a:pt x="406" y="105"/>
                      </a:lnTo>
                      <a:lnTo>
                        <a:pt x="412" y="106"/>
                      </a:lnTo>
                      <a:lnTo>
                        <a:pt x="417" y="106"/>
                      </a:lnTo>
                      <a:lnTo>
                        <a:pt x="434" y="93"/>
                      </a:lnTo>
                      <a:lnTo>
                        <a:pt x="450" y="78"/>
                      </a:lnTo>
                      <a:lnTo>
                        <a:pt x="465" y="64"/>
                      </a:lnTo>
                      <a:lnTo>
                        <a:pt x="508" y="0"/>
                      </a:lnTo>
                      <a:lnTo>
                        <a:pt x="524" y="6"/>
                      </a:lnTo>
                      <a:lnTo>
                        <a:pt x="536" y="8"/>
                      </a:lnTo>
                      <a:lnTo>
                        <a:pt x="550" y="9"/>
                      </a:lnTo>
                      <a:lnTo>
                        <a:pt x="563" y="13"/>
                      </a:lnTo>
                      <a:lnTo>
                        <a:pt x="577" y="24"/>
                      </a:lnTo>
                      <a:lnTo>
                        <a:pt x="584" y="35"/>
                      </a:lnTo>
                      <a:lnTo>
                        <a:pt x="587" y="42"/>
                      </a:lnTo>
                      <a:lnTo>
                        <a:pt x="587" y="43"/>
                      </a:lnTo>
                      <a:lnTo>
                        <a:pt x="585" y="44"/>
                      </a:lnTo>
                      <a:lnTo>
                        <a:pt x="584" y="45"/>
                      </a:lnTo>
                      <a:lnTo>
                        <a:pt x="579" y="46"/>
                      </a:lnTo>
                      <a:lnTo>
                        <a:pt x="570" y="53"/>
                      </a:lnTo>
                      <a:lnTo>
                        <a:pt x="561" y="59"/>
                      </a:lnTo>
                      <a:lnTo>
                        <a:pt x="556" y="67"/>
                      </a:lnTo>
                      <a:lnTo>
                        <a:pt x="558" y="73"/>
                      </a:lnTo>
                      <a:lnTo>
                        <a:pt x="562" y="84"/>
                      </a:lnTo>
                      <a:lnTo>
                        <a:pt x="568" y="100"/>
                      </a:lnTo>
                      <a:lnTo>
                        <a:pt x="572" y="112"/>
                      </a:lnTo>
                      <a:lnTo>
                        <a:pt x="573" y="121"/>
                      </a:lnTo>
                      <a:lnTo>
                        <a:pt x="573" y="124"/>
                      </a:lnTo>
                      <a:lnTo>
                        <a:pt x="569" y="125"/>
                      </a:lnTo>
                      <a:lnTo>
                        <a:pt x="563" y="126"/>
                      </a:lnTo>
                      <a:lnTo>
                        <a:pt x="551" y="132"/>
                      </a:lnTo>
                      <a:lnTo>
                        <a:pt x="543" y="138"/>
                      </a:lnTo>
                      <a:lnTo>
                        <a:pt x="537" y="145"/>
                      </a:lnTo>
                      <a:lnTo>
                        <a:pt x="537" y="146"/>
                      </a:lnTo>
                      <a:lnTo>
                        <a:pt x="538" y="147"/>
                      </a:lnTo>
                      <a:lnTo>
                        <a:pt x="557" y="159"/>
                      </a:lnTo>
                      <a:lnTo>
                        <a:pt x="577" y="170"/>
                      </a:lnTo>
                      <a:lnTo>
                        <a:pt x="597" y="181"/>
                      </a:lnTo>
                      <a:lnTo>
                        <a:pt x="600" y="181"/>
                      </a:lnTo>
                      <a:lnTo>
                        <a:pt x="605" y="178"/>
                      </a:lnTo>
                      <a:lnTo>
                        <a:pt x="609" y="174"/>
                      </a:lnTo>
                      <a:lnTo>
                        <a:pt x="614" y="168"/>
                      </a:lnTo>
                      <a:lnTo>
                        <a:pt x="616" y="162"/>
                      </a:lnTo>
                      <a:lnTo>
                        <a:pt x="617" y="157"/>
                      </a:lnTo>
                      <a:lnTo>
                        <a:pt x="616" y="156"/>
                      </a:lnTo>
                      <a:lnTo>
                        <a:pt x="615" y="155"/>
                      </a:lnTo>
                      <a:lnTo>
                        <a:pt x="613" y="156"/>
                      </a:lnTo>
                      <a:lnTo>
                        <a:pt x="611" y="157"/>
                      </a:lnTo>
                      <a:lnTo>
                        <a:pt x="609" y="159"/>
                      </a:lnTo>
                      <a:lnTo>
                        <a:pt x="608" y="161"/>
                      </a:lnTo>
                      <a:lnTo>
                        <a:pt x="607" y="162"/>
                      </a:lnTo>
                      <a:lnTo>
                        <a:pt x="606" y="161"/>
                      </a:lnTo>
                      <a:lnTo>
                        <a:pt x="602" y="157"/>
                      </a:lnTo>
                      <a:lnTo>
                        <a:pt x="598" y="152"/>
                      </a:lnTo>
                      <a:lnTo>
                        <a:pt x="595" y="147"/>
                      </a:lnTo>
                      <a:lnTo>
                        <a:pt x="595" y="145"/>
                      </a:lnTo>
                      <a:lnTo>
                        <a:pt x="595" y="144"/>
                      </a:lnTo>
                      <a:lnTo>
                        <a:pt x="604" y="138"/>
                      </a:lnTo>
                      <a:lnTo>
                        <a:pt x="625" y="132"/>
                      </a:lnTo>
                      <a:lnTo>
                        <a:pt x="657" y="126"/>
                      </a:lnTo>
                      <a:lnTo>
                        <a:pt x="670" y="135"/>
                      </a:lnTo>
                      <a:lnTo>
                        <a:pt x="664" y="139"/>
                      </a:lnTo>
                      <a:lnTo>
                        <a:pt x="663" y="140"/>
                      </a:lnTo>
                      <a:lnTo>
                        <a:pt x="662" y="142"/>
                      </a:lnTo>
                      <a:lnTo>
                        <a:pt x="661" y="144"/>
                      </a:lnTo>
                      <a:lnTo>
                        <a:pt x="661" y="147"/>
                      </a:lnTo>
                      <a:lnTo>
                        <a:pt x="662" y="151"/>
                      </a:lnTo>
                      <a:lnTo>
                        <a:pt x="667" y="163"/>
                      </a:lnTo>
                      <a:lnTo>
                        <a:pt x="683" y="185"/>
                      </a:lnTo>
                      <a:lnTo>
                        <a:pt x="711" y="235"/>
                      </a:lnTo>
                      <a:lnTo>
                        <a:pt x="727" y="284"/>
                      </a:lnTo>
                      <a:lnTo>
                        <a:pt x="724" y="331"/>
                      </a:lnTo>
                      <a:lnTo>
                        <a:pt x="698" y="373"/>
                      </a:lnTo>
                      <a:lnTo>
                        <a:pt x="678" y="417"/>
                      </a:lnTo>
                      <a:lnTo>
                        <a:pt x="668" y="464"/>
                      </a:lnTo>
                      <a:lnTo>
                        <a:pt x="673" y="484"/>
                      </a:lnTo>
                      <a:lnTo>
                        <a:pt x="680" y="495"/>
                      </a:lnTo>
                      <a:lnTo>
                        <a:pt x="685" y="493"/>
                      </a:lnTo>
                      <a:lnTo>
                        <a:pt x="687" y="493"/>
                      </a:lnTo>
                      <a:lnTo>
                        <a:pt x="692" y="493"/>
                      </a:lnTo>
                      <a:lnTo>
                        <a:pt x="697" y="494"/>
                      </a:lnTo>
                      <a:lnTo>
                        <a:pt x="702" y="496"/>
                      </a:lnTo>
                      <a:lnTo>
                        <a:pt x="703" y="496"/>
                      </a:lnTo>
                      <a:lnTo>
                        <a:pt x="704" y="497"/>
                      </a:lnTo>
                      <a:lnTo>
                        <a:pt x="705" y="499"/>
                      </a:lnTo>
                      <a:lnTo>
                        <a:pt x="707" y="502"/>
                      </a:lnTo>
                      <a:lnTo>
                        <a:pt x="709" y="508"/>
                      </a:lnTo>
                      <a:lnTo>
                        <a:pt x="711" y="513"/>
                      </a:lnTo>
                      <a:lnTo>
                        <a:pt x="711" y="517"/>
                      </a:lnTo>
                      <a:lnTo>
                        <a:pt x="711" y="518"/>
                      </a:lnTo>
                      <a:lnTo>
                        <a:pt x="711" y="520"/>
                      </a:lnTo>
                      <a:lnTo>
                        <a:pt x="711" y="521"/>
                      </a:lnTo>
                      <a:lnTo>
                        <a:pt x="710" y="523"/>
                      </a:lnTo>
                      <a:lnTo>
                        <a:pt x="706" y="529"/>
                      </a:lnTo>
                      <a:lnTo>
                        <a:pt x="703" y="544"/>
                      </a:lnTo>
                      <a:lnTo>
                        <a:pt x="700" y="560"/>
                      </a:lnTo>
                      <a:lnTo>
                        <a:pt x="700" y="571"/>
                      </a:lnTo>
                      <a:lnTo>
                        <a:pt x="700" y="573"/>
                      </a:lnTo>
                      <a:lnTo>
                        <a:pt x="701" y="574"/>
                      </a:lnTo>
                      <a:lnTo>
                        <a:pt x="702" y="574"/>
                      </a:lnTo>
                      <a:lnTo>
                        <a:pt x="703" y="574"/>
                      </a:lnTo>
                      <a:lnTo>
                        <a:pt x="700" y="585"/>
                      </a:lnTo>
                      <a:lnTo>
                        <a:pt x="692" y="599"/>
                      </a:lnTo>
                      <a:lnTo>
                        <a:pt x="686" y="608"/>
                      </a:lnTo>
                      <a:lnTo>
                        <a:pt x="683" y="612"/>
                      </a:lnTo>
                      <a:lnTo>
                        <a:pt x="680" y="615"/>
                      </a:lnTo>
                      <a:lnTo>
                        <a:pt x="676" y="617"/>
                      </a:lnTo>
                      <a:lnTo>
                        <a:pt x="667" y="623"/>
                      </a:lnTo>
                      <a:lnTo>
                        <a:pt x="643" y="645"/>
                      </a:lnTo>
                      <a:lnTo>
                        <a:pt x="621" y="666"/>
                      </a:lnTo>
                      <a:lnTo>
                        <a:pt x="594" y="695"/>
                      </a:lnTo>
                      <a:lnTo>
                        <a:pt x="581" y="708"/>
                      </a:lnTo>
                      <a:lnTo>
                        <a:pt x="568" y="720"/>
                      </a:lnTo>
                      <a:lnTo>
                        <a:pt x="566" y="722"/>
                      </a:lnTo>
                      <a:lnTo>
                        <a:pt x="558" y="722"/>
                      </a:lnTo>
                      <a:lnTo>
                        <a:pt x="552" y="722"/>
                      </a:lnTo>
                      <a:lnTo>
                        <a:pt x="545" y="721"/>
                      </a:lnTo>
                      <a:lnTo>
                        <a:pt x="542" y="720"/>
                      </a:lnTo>
                      <a:lnTo>
                        <a:pt x="537" y="718"/>
                      </a:lnTo>
                      <a:lnTo>
                        <a:pt x="532" y="716"/>
                      </a:lnTo>
                      <a:lnTo>
                        <a:pt x="529" y="716"/>
                      </a:lnTo>
                      <a:lnTo>
                        <a:pt x="528" y="717"/>
                      </a:lnTo>
                      <a:lnTo>
                        <a:pt x="527" y="726"/>
                      </a:lnTo>
                      <a:lnTo>
                        <a:pt x="527" y="736"/>
                      </a:lnTo>
                      <a:lnTo>
                        <a:pt x="528" y="751"/>
                      </a:lnTo>
                      <a:lnTo>
                        <a:pt x="530" y="762"/>
                      </a:lnTo>
                      <a:lnTo>
                        <a:pt x="532" y="773"/>
                      </a:lnTo>
                      <a:lnTo>
                        <a:pt x="532" y="779"/>
                      </a:lnTo>
                      <a:lnTo>
                        <a:pt x="523" y="784"/>
                      </a:lnTo>
                      <a:lnTo>
                        <a:pt x="512" y="788"/>
                      </a:lnTo>
                      <a:lnTo>
                        <a:pt x="502" y="791"/>
                      </a:lnTo>
                      <a:lnTo>
                        <a:pt x="497" y="789"/>
                      </a:lnTo>
                      <a:lnTo>
                        <a:pt x="494" y="783"/>
                      </a:lnTo>
                      <a:lnTo>
                        <a:pt x="491" y="777"/>
                      </a:lnTo>
                      <a:lnTo>
                        <a:pt x="487" y="773"/>
                      </a:lnTo>
                      <a:lnTo>
                        <a:pt x="481" y="769"/>
                      </a:lnTo>
                      <a:lnTo>
                        <a:pt x="467" y="766"/>
                      </a:lnTo>
                      <a:lnTo>
                        <a:pt x="453" y="763"/>
                      </a:lnTo>
                      <a:lnTo>
                        <a:pt x="430" y="766"/>
                      </a:lnTo>
                      <a:lnTo>
                        <a:pt x="406" y="772"/>
                      </a:lnTo>
                      <a:lnTo>
                        <a:pt x="383" y="780"/>
                      </a:lnTo>
                      <a:lnTo>
                        <a:pt x="373" y="784"/>
                      </a:lnTo>
                      <a:lnTo>
                        <a:pt x="368" y="793"/>
                      </a:lnTo>
                      <a:lnTo>
                        <a:pt x="364" y="803"/>
                      </a:lnTo>
                      <a:lnTo>
                        <a:pt x="360" y="812"/>
                      </a:lnTo>
                      <a:lnTo>
                        <a:pt x="368" y="844"/>
                      </a:lnTo>
                      <a:lnTo>
                        <a:pt x="377" y="880"/>
                      </a:lnTo>
                      <a:lnTo>
                        <a:pt x="392" y="928"/>
                      </a:lnTo>
                      <a:lnTo>
                        <a:pt x="398" y="956"/>
                      </a:lnTo>
                      <a:lnTo>
                        <a:pt x="401" y="993"/>
                      </a:lnTo>
                      <a:lnTo>
                        <a:pt x="398" y="1021"/>
                      </a:lnTo>
                      <a:lnTo>
                        <a:pt x="399" y="1042"/>
                      </a:lnTo>
                      <a:lnTo>
                        <a:pt x="403" y="1051"/>
                      </a:lnTo>
                      <a:lnTo>
                        <a:pt x="409" y="1076"/>
                      </a:lnTo>
                      <a:lnTo>
                        <a:pt x="398" y="1083"/>
                      </a:lnTo>
                      <a:lnTo>
                        <a:pt x="385" y="1087"/>
                      </a:lnTo>
                      <a:lnTo>
                        <a:pt x="367" y="1094"/>
                      </a:lnTo>
                      <a:lnTo>
                        <a:pt x="357" y="1103"/>
                      </a:lnTo>
                      <a:lnTo>
                        <a:pt x="351" y="1112"/>
                      </a:lnTo>
                      <a:lnTo>
                        <a:pt x="342" y="1124"/>
                      </a:lnTo>
                      <a:lnTo>
                        <a:pt x="332" y="1134"/>
                      </a:lnTo>
                      <a:lnTo>
                        <a:pt x="317" y="1141"/>
                      </a:lnTo>
                      <a:lnTo>
                        <a:pt x="312" y="1139"/>
                      </a:lnTo>
                      <a:lnTo>
                        <a:pt x="308" y="1137"/>
                      </a:lnTo>
                      <a:lnTo>
                        <a:pt x="308" y="1134"/>
                      </a:lnTo>
                      <a:lnTo>
                        <a:pt x="308" y="1132"/>
                      </a:lnTo>
                      <a:lnTo>
                        <a:pt x="310" y="1122"/>
                      </a:lnTo>
                      <a:lnTo>
                        <a:pt x="312" y="1113"/>
                      </a:lnTo>
                      <a:lnTo>
                        <a:pt x="303" y="1094"/>
                      </a:lnTo>
                      <a:lnTo>
                        <a:pt x="291" y="1081"/>
                      </a:lnTo>
                      <a:lnTo>
                        <a:pt x="277" y="1067"/>
                      </a:lnTo>
                      <a:lnTo>
                        <a:pt x="274" y="1061"/>
                      </a:lnTo>
                      <a:lnTo>
                        <a:pt x="271" y="1053"/>
                      </a:lnTo>
                      <a:lnTo>
                        <a:pt x="269" y="1048"/>
                      </a:lnTo>
                      <a:lnTo>
                        <a:pt x="270" y="1044"/>
                      </a:lnTo>
                      <a:lnTo>
                        <a:pt x="271" y="1041"/>
                      </a:lnTo>
                      <a:lnTo>
                        <a:pt x="271" y="1035"/>
                      </a:lnTo>
                      <a:lnTo>
                        <a:pt x="269" y="1030"/>
                      </a:lnTo>
                      <a:lnTo>
                        <a:pt x="267" y="1027"/>
                      </a:lnTo>
                      <a:lnTo>
                        <a:pt x="265" y="1027"/>
                      </a:lnTo>
                      <a:lnTo>
                        <a:pt x="241" y="1033"/>
                      </a:lnTo>
                      <a:lnTo>
                        <a:pt x="196" y="1044"/>
                      </a:lnTo>
                      <a:lnTo>
                        <a:pt x="184" y="104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94" name="Freeform 54"/>
                <p:cNvSpPr>
                  <a:spLocks noChangeAspect="1"/>
                </p:cNvSpPr>
                <p:nvPr/>
              </p:nvSpPr>
              <p:spPr bwMode="gray">
                <a:xfrm>
                  <a:off x="2046" y="1910"/>
                  <a:ext cx="727" cy="1141"/>
                </a:xfrm>
                <a:custGeom>
                  <a:avLst/>
                  <a:gdLst>
                    <a:gd name="T0" fmla="*/ 168 w 727"/>
                    <a:gd name="T1" fmla="*/ 1017 h 1141"/>
                    <a:gd name="T2" fmla="*/ 172 w 727"/>
                    <a:gd name="T3" fmla="*/ 977 h 1141"/>
                    <a:gd name="T4" fmla="*/ 144 w 727"/>
                    <a:gd name="T5" fmla="*/ 840 h 1141"/>
                    <a:gd name="T6" fmla="*/ 102 w 727"/>
                    <a:gd name="T7" fmla="*/ 821 h 1141"/>
                    <a:gd name="T8" fmla="*/ 35 w 727"/>
                    <a:gd name="T9" fmla="*/ 847 h 1141"/>
                    <a:gd name="T10" fmla="*/ 4 w 727"/>
                    <a:gd name="T11" fmla="*/ 797 h 1141"/>
                    <a:gd name="T12" fmla="*/ 86 w 727"/>
                    <a:gd name="T13" fmla="*/ 702 h 1141"/>
                    <a:gd name="T14" fmla="*/ 88 w 727"/>
                    <a:gd name="T15" fmla="*/ 688 h 1141"/>
                    <a:gd name="T16" fmla="*/ 47 w 727"/>
                    <a:gd name="T17" fmla="*/ 636 h 1141"/>
                    <a:gd name="T18" fmla="*/ 54 w 727"/>
                    <a:gd name="T19" fmla="*/ 570 h 1141"/>
                    <a:gd name="T20" fmla="*/ 76 w 727"/>
                    <a:gd name="T21" fmla="*/ 564 h 1141"/>
                    <a:gd name="T22" fmla="*/ 88 w 727"/>
                    <a:gd name="T23" fmla="*/ 567 h 1141"/>
                    <a:gd name="T24" fmla="*/ 102 w 727"/>
                    <a:gd name="T25" fmla="*/ 534 h 1141"/>
                    <a:gd name="T26" fmla="*/ 89 w 727"/>
                    <a:gd name="T27" fmla="*/ 506 h 1141"/>
                    <a:gd name="T28" fmla="*/ 106 w 727"/>
                    <a:gd name="T29" fmla="*/ 457 h 1141"/>
                    <a:gd name="T30" fmla="*/ 93 w 727"/>
                    <a:gd name="T31" fmla="*/ 441 h 1141"/>
                    <a:gd name="T32" fmla="*/ 146 w 727"/>
                    <a:gd name="T33" fmla="*/ 389 h 1141"/>
                    <a:gd name="T34" fmla="*/ 154 w 727"/>
                    <a:gd name="T35" fmla="*/ 400 h 1141"/>
                    <a:gd name="T36" fmla="*/ 228 w 727"/>
                    <a:gd name="T37" fmla="*/ 307 h 1141"/>
                    <a:gd name="T38" fmla="*/ 289 w 727"/>
                    <a:gd name="T39" fmla="*/ 231 h 1141"/>
                    <a:gd name="T40" fmla="*/ 280 w 727"/>
                    <a:gd name="T41" fmla="*/ 192 h 1141"/>
                    <a:gd name="T42" fmla="*/ 247 w 727"/>
                    <a:gd name="T43" fmla="*/ 207 h 1141"/>
                    <a:gd name="T44" fmla="*/ 236 w 727"/>
                    <a:gd name="T45" fmla="*/ 185 h 1141"/>
                    <a:gd name="T46" fmla="*/ 311 w 727"/>
                    <a:gd name="T47" fmla="*/ 130 h 1141"/>
                    <a:gd name="T48" fmla="*/ 338 w 727"/>
                    <a:gd name="T49" fmla="*/ 86 h 1141"/>
                    <a:gd name="T50" fmla="*/ 388 w 727"/>
                    <a:gd name="T51" fmla="*/ 78 h 1141"/>
                    <a:gd name="T52" fmla="*/ 397 w 727"/>
                    <a:gd name="T53" fmla="*/ 99 h 1141"/>
                    <a:gd name="T54" fmla="*/ 434 w 727"/>
                    <a:gd name="T55" fmla="*/ 93 h 1141"/>
                    <a:gd name="T56" fmla="*/ 536 w 727"/>
                    <a:gd name="T57" fmla="*/ 8 h 1141"/>
                    <a:gd name="T58" fmla="*/ 587 w 727"/>
                    <a:gd name="T59" fmla="*/ 42 h 1141"/>
                    <a:gd name="T60" fmla="*/ 570 w 727"/>
                    <a:gd name="T61" fmla="*/ 53 h 1141"/>
                    <a:gd name="T62" fmla="*/ 568 w 727"/>
                    <a:gd name="T63" fmla="*/ 100 h 1141"/>
                    <a:gd name="T64" fmla="*/ 563 w 727"/>
                    <a:gd name="T65" fmla="*/ 126 h 1141"/>
                    <a:gd name="T66" fmla="*/ 538 w 727"/>
                    <a:gd name="T67" fmla="*/ 147 h 1141"/>
                    <a:gd name="T68" fmla="*/ 605 w 727"/>
                    <a:gd name="T69" fmla="*/ 178 h 1141"/>
                    <a:gd name="T70" fmla="*/ 616 w 727"/>
                    <a:gd name="T71" fmla="*/ 156 h 1141"/>
                    <a:gd name="T72" fmla="*/ 608 w 727"/>
                    <a:gd name="T73" fmla="*/ 161 h 1141"/>
                    <a:gd name="T74" fmla="*/ 595 w 727"/>
                    <a:gd name="T75" fmla="*/ 147 h 1141"/>
                    <a:gd name="T76" fmla="*/ 657 w 727"/>
                    <a:gd name="T77" fmla="*/ 126 h 1141"/>
                    <a:gd name="T78" fmla="*/ 661 w 727"/>
                    <a:gd name="T79" fmla="*/ 144 h 1141"/>
                    <a:gd name="T80" fmla="*/ 711 w 727"/>
                    <a:gd name="T81" fmla="*/ 235 h 1141"/>
                    <a:gd name="T82" fmla="*/ 668 w 727"/>
                    <a:gd name="T83" fmla="*/ 464 h 1141"/>
                    <a:gd name="T84" fmla="*/ 692 w 727"/>
                    <a:gd name="T85" fmla="*/ 493 h 1141"/>
                    <a:gd name="T86" fmla="*/ 705 w 727"/>
                    <a:gd name="T87" fmla="*/ 499 h 1141"/>
                    <a:gd name="T88" fmla="*/ 711 w 727"/>
                    <a:gd name="T89" fmla="*/ 518 h 1141"/>
                    <a:gd name="T90" fmla="*/ 703 w 727"/>
                    <a:gd name="T91" fmla="*/ 544 h 1141"/>
                    <a:gd name="T92" fmla="*/ 702 w 727"/>
                    <a:gd name="T93" fmla="*/ 574 h 1141"/>
                    <a:gd name="T94" fmla="*/ 683 w 727"/>
                    <a:gd name="T95" fmla="*/ 612 h 1141"/>
                    <a:gd name="T96" fmla="*/ 621 w 727"/>
                    <a:gd name="T97" fmla="*/ 666 h 1141"/>
                    <a:gd name="T98" fmla="*/ 558 w 727"/>
                    <a:gd name="T99" fmla="*/ 722 h 1141"/>
                    <a:gd name="T100" fmla="*/ 532 w 727"/>
                    <a:gd name="T101" fmla="*/ 716 h 1141"/>
                    <a:gd name="T102" fmla="*/ 528 w 727"/>
                    <a:gd name="T103" fmla="*/ 751 h 1141"/>
                    <a:gd name="T104" fmla="*/ 512 w 727"/>
                    <a:gd name="T105" fmla="*/ 788 h 1141"/>
                    <a:gd name="T106" fmla="*/ 487 w 727"/>
                    <a:gd name="T107" fmla="*/ 773 h 1141"/>
                    <a:gd name="T108" fmla="*/ 406 w 727"/>
                    <a:gd name="T109" fmla="*/ 772 h 1141"/>
                    <a:gd name="T110" fmla="*/ 360 w 727"/>
                    <a:gd name="T111" fmla="*/ 812 h 1141"/>
                    <a:gd name="T112" fmla="*/ 401 w 727"/>
                    <a:gd name="T113" fmla="*/ 993 h 1141"/>
                    <a:gd name="T114" fmla="*/ 398 w 727"/>
                    <a:gd name="T115" fmla="*/ 1083 h 1141"/>
                    <a:gd name="T116" fmla="*/ 342 w 727"/>
                    <a:gd name="T117" fmla="*/ 1124 h 1141"/>
                    <a:gd name="T118" fmla="*/ 308 w 727"/>
                    <a:gd name="T119" fmla="*/ 1134 h 1141"/>
                    <a:gd name="T120" fmla="*/ 291 w 727"/>
                    <a:gd name="T121" fmla="*/ 1081 h 1141"/>
                    <a:gd name="T122" fmla="*/ 270 w 727"/>
                    <a:gd name="T123" fmla="*/ 1044 h 1141"/>
                    <a:gd name="T124" fmla="*/ 265 w 727"/>
                    <a:gd name="T125" fmla="*/ 1027 h 1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27" h="1141">
                      <a:moveTo>
                        <a:pt x="184" y="1048"/>
                      </a:moveTo>
                      <a:lnTo>
                        <a:pt x="183" y="1046"/>
                      </a:lnTo>
                      <a:lnTo>
                        <a:pt x="176" y="1036"/>
                      </a:lnTo>
                      <a:lnTo>
                        <a:pt x="171" y="1027"/>
                      </a:lnTo>
                      <a:lnTo>
                        <a:pt x="168" y="1017"/>
                      </a:lnTo>
                      <a:lnTo>
                        <a:pt x="165" y="1006"/>
                      </a:lnTo>
                      <a:lnTo>
                        <a:pt x="164" y="998"/>
                      </a:lnTo>
                      <a:lnTo>
                        <a:pt x="164" y="994"/>
                      </a:lnTo>
                      <a:lnTo>
                        <a:pt x="166" y="991"/>
                      </a:lnTo>
                      <a:lnTo>
                        <a:pt x="172" y="977"/>
                      </a:lnTo>
                      <a:lnTo>
                        <a:pt x="170" y="934"/>
                      </a:lnTo>
                      <a:lnTo>
                        <a:pt x="167" y="890"/>
                      </a:lnTo>
                      <a:lnTo>
                        <a:pt x="157" y="856"/>
                      </a:lnTo>
                      <a:lnTo>
                        <a:pt x="153" y="850"/>
                      </a:lnTo>
                      <a:lnTo>
                        <a:pt x="144" y="840"/>
                      </a:lnTo>
                      <a:lnTo>
                        <a:pt x="134" y="830"/>
                      </a:lnTo>
                      <a:lnTo>
                        <a:pt x="123" y="821"/>
                      </a:lnTo>
                      <a:lnTo>
                        <a:pt x="117" y="820"/>
                      </a:lnTo>
                      <a:lnTo>
                        <a:pt x="111" y="819"/>
                      </a:lnTo>
                      <a:lnTo>
                        <a:pt x="102" y="821"/>
                      </a:lnTo>
                      <a:lnTo>
                        <a:pt x="94" y="823"/>
                      </a:lnTo>
                      <a:lnTo>
                        <a:pt x="83" y="828"/>
                      </a:lnTo>
                      <a:lnTo>
                        <a:pt x="67" y="835"/>
                      </a:lnTo>
                      <a:lnTo>
                        <a:pt x="51" y="842"/>
                      </a:lnTo>
                      <a:lnTo>
                        <a:pt x="35" y="847"/>
                      </a:lnTo>
                      <a:lnTo>
                        <a:pt x="25" y="849"/>
                      </a:lnTo>
                      <a:lnTo>
                        <a:pt x="16" y="850"/>
                      </a:lnTo>
                      <a:lnTo>
                        <a:pt x="12" y="849"/>
                      </a:lnTo>
                      <a:lnTo>
                        <a:pt x="0" y="835"/>
                      </a:lnTo>
                      <a:lnTo>
                        <a:pt x="4" y="797"/>
                      </a:lnTo>
                      <a:lnTo>
                        <a:pt x="9" y="759"/>
                      </a:lnTo>
                      <a:lnTo>
                        <a:pt x="37" y="726"/>
                      </a:lnTo>
                      <a:lnTo>
                        <a:pt x="56" y="715"/>
                      </a:lnTo>
                      <a:lnTo>
                        <a:pt x="77" y="705"/>
                      </a:lnTo>
                      <a:lnTo>
                        <a:pt x="86" y="702"/>
                      </a:lnTo>
                      <a:lnTo>
                        <a:pt x="88" y="701"/>
                      </a:lnTo>
                      <a:lnTo>
                        <a:pt x="89" y="700"/>
                      </a:lnTo>
                      <a:lnTo>
                        <a:pt x="89" y="698"/>
                      </a:lnTo>
                      <a:lnTo>
                        <a:pt x="90" y="695"/>
                      </a:lnTo>
                      <a:lnTo>
                        <a:pt x="88" y="688"/>
                      </a:lnTo>
                      <a:lnTo>
                        <a:pt x="80" y="672"/>
                      </a:lnTo>
                      <a:lnTo>
                        <a:pt x="70" y="654"/>
                      </a:lnTo>
                      <a:lnTo>
                        <a:pt x="60" y="641"/>
                      </a:lnTo>
                      <a:lnTo>
                        <a:pt x="53" y="638"/>
                      </a:lnTo>
                      <a:lnTo>
                        <a:pt x="47" y="636"/>
                      </a:lnTo>
                      <a:lnTo>
                        <a:pt x="44" y="635"/>
                      </a:lnTo>
                      <a:lnTo>
                        <a:pt x="42" y="634"/>
                      </a:lnTo>
                      <a:lnTo>
                        <a:pt x="45" y="614"/>
                      </a:lnTo>
                      <a:lnTo>
                        <a:pt x="48" y="593"/>
                      </a:lnTo>
                      <a:lnTo>
                        <a:pt x="54" y="570"/>
                      </a:lnTo>
                      <a:lnTo>
                        <a:pt x="59" y="564"/>
                      </a:lnTo>
                      <a:lnTo>
                        <a:pt x="65" y="560"/>
                      </a:lnTo>
                      <a:lnTo>
                        <a:pt x="68" y="559"/>
                      </a:lnTo>
                      <a:lnTo>
                        <a:pt x="72" y="561"/>
                      </a:lnTo>
                      <a:lnTo>
                        <a:pt x="76" y="564"/>
                      </a:lnTo>
                      <a:lnTo>
                        <a:pt x="79" y="567"/>
                      </a:lnTo>
                      <a:lnTo>
                        <a:pt x="80" y="568"/>
                      </a:lnTo>
                      <a:lnTo>
                        <a:pt x="82" y="569"/>
                      </a:lnTo>
                      <a:lnTo>
                        <a:pt x="85" y="569"/>
                      </a:lnTo>
                      <a:lnTo>
                        <a:pt x="88" y="567"/>
                      </a:lnTo>
                      <a:lnTo>
                        <a:pt x="91" y="565"/>
                      </a:lnTo>
                      <a:lnTo>
                        <a:pt x="94" y="563"/>
                      </a:lnTo>
                      <a:lnTo>
                        <a:pt x="97" y="554"/>
                      </a:lnTo>
                      <a:lnTo>
                        <a:pt x="101" y="546"/>
                      </a:lnTo>
                      <a:lnTo>
                        <a:pt x="102" y="534"/>
                      </a:lnTo>
                      <a:lnTo>
                        <a:pt x="98" y="526"/>
                      </a:lnTo>
                      <a:lnTo>
                        <a:pt x="93" y="517"/>
                      </a:lnTo>
                      <a:lnTo>
                        <a:pt x="90" y="511"/>
                      </a:lnTo>
                      <a:lnTo>
                        <a:pt x="89" y="508"/>
                      </a:lnTo>
                      <a:lnTo>
                        <a:pt x="89" y="506"/>
                      </a:lnTo>
                      <a:lnTo>
                        <a:pt x="89" y="504"/>
                      </a:lnTo>
                      <a:lnTo>
                        <a:pt x="93" y="489"/>
                      </a:lnTo>
                      <a:lnTo>
                        <a:pt x="104" y="478"/>
                      </a:lnTo>
                      <a:lnTo>
                        <a:pt x="105" y="465"/>
                      </a:lnTo>
                      <a:lnTo>
                        <a:pt x="106" y="457"/>
                      </a:lnTo>
                      <a:lnTo>
                        <a:pt x="102" y="454"/>
                      </a:lnTo>
                      <a:lnTo>
                        <a:pt x="99" y="450"/>
                      </a:lnTo>
                      <a:lnTo>
                        <a:pt x="95" y="447"/>
                      </a:lnTo>
                      <a:lnTo>
                        <a:pt x="94" y="444"/>
                      </a:lnTo>
                      <a:lnTo>
                        <a:pt x="93" y="441"/>
                      </a:lnTo>
                      <a:lnTo>
                        <a:pt x="100" y="433"/>
                      </a:lnTo>
                      <a:lnTo>
                        <a:pt x="116" y="415"/>
                      </a:lnTo>
                      <a:lnTo>
                        <a:pt x="132" y="398"/>
                      </a:lnTo>
                      <a:lnTo>
                        <a:pt x="144" y="389"/>
                      </a:lnTo>
                      <a:lnTo>
                        <a:pt x="146" y="389"/>
                      </a:lnTo>
                      <a:lnTo>
                        <a:pt x="148" y="391"/>
                      </a:lnTo>
                      <a:lnTo>
                        <a:pt x="149" y="394"/>
                      </a:lnTo>
                      <a:lnTo>
                        <a:pt x="150" y="397"/>
                      </a:lnTo>
                      <a:lnTo>
                        <a:pt x="152" y="399"/>
                      </a:lnTo>
                      <a:lnTo>
                        <a:pt x="154" y="400"/>
                      </a:lnTo>
                      <a:lnTo>
                        <a:pt x="160" y="400"/>
                      </a:lnTo>
                      <a:lnTo>
                        <a:pt x="168" y="397"/>
                      </a:lnTo>
                      <a:lnTo>
                        <a:pt x="184" y="377"/>
                      </a:lnTo>
                      <a:lnTo>
                        <a:pt x="202" y="343"/>
                      </a:lnTo>
                      <a:lnTo>
                        <a:pt x="228" y="307"/>
                      </a:lnTo>
                      <a:lnTo>
                        <a:pt x="250" y="281"/>
                      </a:lnTo>
                      <a:lnTo>
                        <a:pt x="272" y="263"/>
                      </a:lnTo>
                      <a:lnTo>
                        <a:pt x="284" y="248"/>
                      </a:lnTo>
                      <a:lnTo>
                        <a:pt x="290" y="238"/>
                      </a:lnTo>
                      <a:lnTo>
                        <a:pt x="289" y="231"/>
                      </a:lnTo>
                      <a:lnTo>
                        <a:pt x="287" y="219"/>
                      </a:lnTo>
                      <a:lnTo>
                        <a:pt x="284" y="205"/>
                      </a:lnTo>
                      <a:lnTo>
                        <a:pt x="281" y="196"/>
                      </a:lnTo>
                      <a:lnTo>
                        <a:pt x="280" y="193"/>
                      </a:lnTo>
                      <a:lnTo>
                        <a:pt x="280" y="192"/>
                      </a:lnTo>
                      <a:lnTo>
                        <a:pt x="278" y="192"/>
                      </a:lnTo>
                      <a:lnTo>
                        <a:pt x="274" y="194"/>
                      </a:lnTo>
                      <a:lnTo>
                        <a:pt x="264" y="199"/>
                      </a:lnTo>
                      <a:lnTo>
                        <a:pt x="255" y="204"/>
                      </a:lnTo>
                      <a:lnTo>
                        <a:pt x="247" y="207"/>
                      </a:lnTo>
                      <a:lnTo>
                        <a:pt x="244" y="206"/>
                      </a:lnTo>
                      <a:lnTo>
                        <a:pt x="240" y="202"/>
                      </a:lnTo>
                      <a:lnTo>
                        <a:pt x="236" y="196"/>
                      </a:lnTo>
                      <a:lnTo>
                        <a:pt x="234" y="189"/>
                      </a:lnTo>
                      <a:lnTo>
                        <a:pt x="236" y="185"/>
                      </a:lnTo>
                      <a:lnTo>
                        <a:pt x="244" y="173"/>
                      </a:lnTo>
                      <a:lnTo>
                        <a:pt x="255" y="159"/>
                      </a:lnTo>
                      <a:lnTo>
                        <a:pt x="270" y="146"/>
                      </a:lnTo>
                      <a:lnTo>
                        <a:pt x="286" y="140"/>
                      </a:lnTo>
                      <a:lnTo>
                        <a:pt x="311" y="130"/>
                      </a:lnTo>
                      <a:lnTo>
                        <a:pt x="328" y="114"/>
                      </a:lnTo>
                      <a:lnTo>
                        <a:pt x="338" y="100"/>
                      </a:lnTo>
                      <a:lnTo>
                        <a:pt x="336" y="91"/>
                      </a:lnTo>
                      <a:lnTo>
                        <a:pt x="337" y="88"/>
                      </a:lnTo>
                      <a:lnTo>
                        <a:pt x="338" y="86"/>
                      </a:lnTo>
                      <a:lnTo>
                        <a:pt x="340" y="84"/>
                      </a:lnTo>
                      <a:lnTo>
                        <a:pt x="347" y="80"/>
                      </a:lnTo>
                      <a:lnTo>
                        <a:pt x="359" y="76"/>
                      </a:lnTo>
                      <a:lnTo>
                        <a:pt x="375" y="75"/>
                      </a:lnTo>
                      <a:lnTo>
                        <a:pt x="388" y="78"/>
                      </a:lnTo>
                      <a:lnTo>
                        <a:pt x="395" y="83"/>
                      </a:lnTo>
                      <a:lnTo>
                        <a:pt x="396" y="87"/>
                      </a:lnTo>
                      <a:lnTo>
                        <a:pt x="396" y="91"/>
                      </a:lnTo>
                      <a:lnTo>
                        <a:pt x="395" y="95"/>
                      </a:lnTo>
                      <a:lnTo>
                        <a:pt x="397" y="99"/>
                      </a:lnTo>
                      <a:lnTo>
                        <a:pt x="400" y="102"/>
                      </a:lnTo>
                      <a:lnTo>
                        <a:pt x="406" y="105"/>
                      </a:lnTo>
                      <a:lnTo>
                        <a:pt x="412" y="106"/>
                      </a:lnTo>
                      <a:lnTo>
                        <a:pt x="417" y="106"/>
                      </a:lnTo>
                      <a:lnTo>
                        <a:pt x="434" y="93"/>
                      </a:lnTo>
                      <a:lnTo>
                        <a:pt x="450" y="78"/>
                      </a:lnTo>
                      <a:lnTo>
                        <a:pt x="465" y="64"/>
                      </a:lnTo>
                      <a:lnTo>
                        <a:pt x="508" y="0"/>
                      </a:lnTo>
                      <a:lnTo>
                        <a:pt x="524" y="6"/>
                      </a:lnTo>
                      <a:lnTo>
                        <a:pt x="536" y="8"/>
                      </a:lnTo>
                      <a:lnTo>
                        <a:pt x="550" y="9"/>
                      </a:lnTo>
                      <a:lnTo>
                        <a:pt x="563" y="13"/>
                      </a:lnTo>
                      <a:lnTo>
                        <a:pt x="577" y="24"/>
                      </a:lnTo>
                      <a:lnTo>
                        <a:pt x="584" y="35"/>
                      </a:lnTo>
                      <a:lnTo>
                        <a:pt x="587" y="42"/>
                      </a:lnTo>
                      <a:lnTo>
                        <a:pt x="587" y="43"/>
                      </a:lnTo>
                      <a:lnTo>
                        <a:pt x="585" y="44"/>
                      </a:lnTo>
                      <a:lnTo>
                        <a:pt x="584" y="45"/>
                      </a:lnTo>
                      <a:lnTo>
                        <a:pt x="579" y="46"/>
                      </a:lnTo>
                      <a:lnTo>
                        <a:pt x="570" y="53"/>
                      </a:lnTo>
                      <a:lnTo>
                        <a:pt x="561" y="59"/>
                      </a:lnTo>
                      <a:lnTo>
                        <a:pt x="556" y="67"/>
                      </a:lnTo>
                      <a:lnTo>
                        <a:pt x="558" y="73"/>
                      </a:lnTo>
                      <a:lnTo>
                        <a:pt x="562" y="84"/>
                      </a:lnTo>
                      <a:lnTo>
                        <a:pt x="568" y="100"/>
                      </a:lnTo>
                      <a:lnTo>
                        <a:pt x="572" y="112"/>
                      </a:lnTo>
                      <a:lnTo>
                        <a:pt x="573" y="121"/>
                      </a:lnTo>
                      <a:lnTo>
                        <a:pt x="573" y="124"/>
                      </a:lnTo>
                      <a:lnTo>
                        <a:pt x="569" y="125"/>
                      </a:lnTo>
                      <a:lnTo>
                        <a:pt x="563" y="126"/>
                      </a:lnTo>
                      <a:lnTo>
                        <a:pt x="551" y="132"/>
                      </a:lnTo>
                      <a:lnTo>
                        <a:pt x="543" y="138"/>
                      </a:lnTo>
                      <a:lnTo>
                        <a:pt x="537" y="145"/>
                      </a:lnTo>
                      <a:lnTo>
                        <a:pt x="537" y="146"/>
                      </a:lnTo>
                      <a:lnTo>
                        <a:pt x="538" y="147"/>
                      </a:lnTo>
                      <a:lnTo>
                        <a:pt x="557" y="159"/>
                      </a:lnTo>
                      <a:lnTo>
                        <a:pt x="577" y="170"/>
                      </a:lnTo>
                      <a:lnTo>
                        <a:pt x="597" y="181"/>
                      </a:lnTo>
                      <a:lnTo>
                        <a:pt x="600" y="181"/>
                      </a:lnTo>
                      <a:lnTo>
                        <a:pt x="605" y="178"/>
                      </a:lnTo>
                      <a:lnTo>
                        <a:pt x="609" y="174"/>
                      </a:lnTo>
                      <a:lnTo>
                        <a:pt x="614" y="168"/>
                      </a:lnTo>
                      <a:lnTo>
                        <a:pt x="616" y="162"/>
                      </a:lnTo>
                      <a:lnTo>
                        <a:pt x="617" y="157"/>
                      </a:lnTo>
                      <a:lnTo>
                        <a:pt x="616" y="156"/>
                      </a:lnTo>
                      <a:lnTo>
                        <a:pt x="615" y="155"/>
                      </a:lnTo>
                      <a:lnTo>
                        <a:pt x="613" y="156"/>
                      </a:lnTo>
                      <a:lnTo>
                        <a:pt x="611" y="157"/>
                      </a:lnTo>
                      <a:lnTo>
                        <a:pt x="609" y="159"/>
                      </a:lnTo>
                      <a:lnTo>
                        <a:pt x="608" y="161"/>
                      </a:lnTo>
                      <a:lnTo>
                        <a:pt x="607" y="162"/>
                      </a:lnTo>
                      <a:lnTo>
                        <a:pt x="606" y="161"/>
                      </a:lnTo>
                      <a:lnTo>
                        <a:pt x="602" y="157"/>
                      </a:lnTo>
                      <a:lnTo>
                        <a:pt x="598" y="152"/>
                      </a:lnTo>
                      <a:lnTo>
                        <a:pt x="595" y="147"/>
                      </a:lnTo>
                      <a:lnTo>
                        <a:pt x="595" y="145"/>
                      </a:lnTo>
                      <a:lnTo>
                        <a:pt x="595" y="144"/>
                      </a:lnTo>
                      <a:lnTo>
                        <a:pt x="604" y="138"/>
                      </a:lnTo>
                      <a:lnTo>
                        <a:pt x="625" y="132"/>
                      </a:lnTo>
                      <a:lnTo>
                        <a:pt x="657" y="126"/>
                      </a:lnTo>
                      <a:lnTo>
                        <a:pt x="670" y="135"/>
                      </a:lnTo>
                      <a:lnTo>
                        <a:pt x="664" y="139"/>
                      </a:lnTo>
                      <a:lnTo>
                        <a:pt x="663" y="140"/>
                      </a:lnTo>
                      <a:lnTo>
                        <a:pt x="662" y="142"/>
                      </a:lnTo>
                      <a:lnTo>
                        <a:pt x="661" y="144"/>
                      </a:lnTo>
                      <a:lnTo>
                        <a:pt x="661" y="147"/>
                      </a:lnTo>
                      <a:lnTo>
                        <a:pt x="662" y="151"/>
                      </a:lnTo>
                      <a:lnTo>
                        <a:pt x="667" y="163"/>
                      </a:lnTo>
                      <a:lnTo>
                        <a:pt x="683" y="185"/>
                      </a:lnTo>
                      <a:lnTo>
                        <a:pt x="711" y="235"/>
                      </a:lnTo>
                      <a:lnTo>
                        <a:pt x="727" y="284"/>
                      </a:lnTo>
                      <a:lnTo>
                        <a:pt x="724" y="331"/>
                      </a:lnTo>
                      <a:lnTo>
                        <a:pt x="698" y="373"/>
                      </a:lnTo>
                      <a:lnTo>
                        <a:pt x="678" y="417"/>
                      </a:lnTo>
                      <a:lnTo>
                        <a:pt x="668" y="464"/>
                      </a:lnTo>
                      <a:lnTo>
                        <a:pt x="673" y="484"/>
                      </a:lnTo>
                      <a:lnTo>
                        <a:pt x="680" y="495"/>
                      </a:lnTo>
                      <a:lnTo>
                        <a:pt x="685" y="493"/>
                      </a:lnTo>
                      <a:lnTo>
                        <a:pt x="687" y="493"/>
                      </a:lnTo>
                      <a:lnTo>
                        <a:pt x="692" y="493"/>
                      </a:lnTo>
                      <a:lnTo>
                        <a:pt x="697" y="494"/>
                      </a:lnTo>
                      <a:lnTo>
                        <a:pt x="702" y="496"/>
                      </a:lnTo>
                      <a:lnTo>
                        <a:pt x="703" y="496"/>
                      </a:lnTo>
                      <a:lnTo>
                        <a:pt x="704" y="497"/>
                      </a:lnTo>
                      <a:lnTo>
                        <a:pt x="705" y="499"/>
                      </a:lnTo>
                      <a:lnTo>
                        <a:pt x="707" y="502"/>
                      </a:lnTo>
                      <a:lnTo>
                        <a:pt x="709" y="508"/>
                      </a:lnTo>
                      <a:lnTo>
                        <a:pt x="711" y="513"/>
                      </a:lnTo>
                      <a:lnTo>
                        <a:pt x="711" y="517"/>
                      </a:lnTo>
                      <a:lnTo>
                        <a:pt x="711" y="518"/>
                      </a:lnTo>
                      <a:lnTo>
                        <a:pt x="711" y="520"/>
                      </a:lnTo>
                      <a:lnTo>
                        <a:pt x="711" y="521"/>
                      </a:lnTo>
                      <a:lnTo>
                        <a:pt x="710" y="523"/>
                      </a:lnTo>
                      <a:lnTo>
                        <a:pt x="706" y="529"/>
                      </a:lnTo>
                      <a:lnTo>
                        <a:pt x="703" y="544"/>
                      </a:lnTo>
                      <a:lnTo>
                        <a:pt x="700" y="560"/>
                      </a:lnTo>
                      <a:lnTo>
                        <a:pt x="700" y="571"/>
                      </a:lnTo>
                      <a:lnTo>
                        <a:pt x="700" y="573"/>
                      </a:lnTo>
                      <a:lnTo>
                        <a:pt x="701" y="574"/>
                      </a:lnTo>
                      <a:lnTo>
                        <a:pt x="702" y="574"/>
                      </a:lnTo>
                      <a:lnTo>
                        <a:pt x="703" y="574"/>
                      </a:lnTo>
                      <a:lnTo>
                        <a:pt x="700" y="585"/>
                      </a:lnTo>
                      <a:lnTo>
                        <a:pt x="692" y="599"/>
                      </a:lnTo>
                      <a:lnTo>
                        <a:pt x="686" y="608"/>
                      </a:lnTo>
                      <a:lnTo>
                        <a:pt x="683" y="612"/>
                      </a:lnTo>
                      <a:lnTo>
                        <a:pt x="680" y="615"/>
                      </a:lnTo>
                      <a:lnTo>
                        <a:pt x="676" y="617"/>
                      </a:lnTo>
                      <a:lnTo>
                        <a:pt x="667" y="623"/>
                      </a:lnTo>
                      <a:lnTo>
                        <a:pt x="643" y="645"/>
                      </a:lnTo>
                      <a:lnTo>
                        <a:pt x="621" y="666"/>
                      </a:lnTo>
                      <a:lnTo>
                        <a:pt x="594" y="695"/>
                      </a:lnTo>
                      <a:lnTo>
                        <a:pt x="581" y="708"/>
                      </a:lnTo>
                      <a:lnTo>
                        <a:pt x="568" y="720"/>
                      </a:lnTo>
                      <a:lnTo>
                        <a:pt x="566" y="722"/>
                      </a:lnTo>
                      <a:lnTo>
                        <a:pt x="558" y="722"/>
                      </a:lnTo>
                      <a:lnTo>
                        <a:pt x="552" y="722"/>
                      </a:lnTo>
                      <a:lnTo>
                        <a:pt x="545" y="721"/>
                      </a:lnTo>
                      <a:lnTo>
                        <a:pt x="542" y="720"/>
                      </a:lnTo>
                      <a:lnTo>
                        <a:pt x="537" y="718"/>
                      </a:lnTo>
                      <a:lnTo>
                        <a:pt x="532" y="716"/>
                      </a:lnTo>
                      <a:lnTo>
                        <a:pt x="529" y="716"/>
                      </a:lnTo>
                      <a:lnTo>
                        <a:pt x="528" y="717"/>
                      </a:lnTo>
                      <a:lnTo>
                        <a:pt x="527" y="726"/>
                      </a:lnTo>
                      <a:lnTo>
                        <a:pt x="527" y="736"/>
                      </a:lnTo>
                      <a:lnTo>
                        <a:pt x="528" y="751"/>
                      </a:lnTo>
                      <a:lnTo>
                        <a:pt x="530" y="762"/>
                      </a:lnTo>
                      <a:lnTo>
                        <a:pt x="532" y="773"/>
                      </a:lnTo>
                      <a:lnTo>
                        <a:pt x="532" y="779"/>
                      </a:lnTo>
                      <a:lnTo>
                        <a:pt x="523" y="784"/>
                      </a:lnTo>
                      <a:lnTo>
                        <a:pt x="512" y="788"/>
                      </a:lnTo>
                      <a:lnTo>
                        <a:pt x="502" y="791"/>
                      </a:lnTo>
                      <a:lnTo>
                        <a:pt x="497" y="789"/>
                      </a:lnTo>
                      <a:lnTo>
                        <a:pt x="494" y="783"/>
                      </a:lnTo>
                      <a:lnTo>
                        <a:pt x="491" y="777"/>
                      </a:lnTo>
                      <a:lnTo>
                        <a:pt x="487" y="773"/>
                      </a:lnTo>
                      <a:lnTo>
                        <a:pt x="481" y="769"/>
                      </a:lnTo>
                      <a:lnTo>
                        <a:pt x="467" y="766"/>
                      </a:lnTo>
                      <a:lnTo>
                        <a:pt x="453" y="763"/>
                      </a:lnTo>
                      <a:lnTo>
                        <a:pt x="430" y="766"/>
                      </a:lnTo>
                      <a:lnTo>
                        <a:pt x="406" y="772"/>
                      </a:lnTo>
                      <a:lnTo>
                        <a:pt x="383" y="780"/>
                      </a:lnTo>
                      <a:lnTo>
                        <a:pt x="373" y="784"/>
                      </a:lnTo>
                      <a:lnTo>
                        <a:pt x="368" y="793"/>
                      </a:lnTo>
                      <a:lnTo>
                        <a:pt x="364" y="803"/>
                      </a:lnTo>
                      <a:lnTo>
                        <a:pt x="360" y="812"/>
                      </a:lnTo>
                      <a:lnTo>
                        <a:pt x="368" y="844"/>
                      </a:lnTo>
                      <a:lnTo>
                        <a:pt x="377" y="880"/>
                      </a:lnTo>
                      <a:lnTo>
                        <a:pt x="392" y="928"/>
                      </a:lnTo>
                      <a:lnTo>
                        <a:pt x="398" y="956"/>
                      </a:lnTo>
                      <a:lnTo>
                        <a:pt x="401" y="993"/>
                      </a:lnTo>
                      <a:lnTo>
                        <a:pt x="398" y="1021"/>
                      </a:lnTo>
                      <a:lnTo>
                        <a:pt x="399" y="1042"/>
                      </a:lnTo>
                      <a:lnTo>
                        <a:pt x="403" y="1051"/>
                      </a:lnTo>
                      <a:lnTo>
                        <a:pt x="409" y="1076"/>
                      </a:lnTo>
                      <a:lnTo>
                        <a:pt x="398" y="1083"/>
                      </a:lnTo>
                      <a:lnTo>
                        <a:pt x="385" y="1087"/>
                      </a:lnTo>
                      <a:lnTo>
                        <a:pt x="367" y="1094"/>
                      </a:lnTo>
                      <a:lnTo>
                        <a:pt x="357" y="1103"/>
                      </a:lnTo>
                      <a:lnTo>
                        <a:pt x="351" y="1112"/>
                      </a:lnTo>
                      <a:lnTo>
                        <a:pt x="342" y="1124"/>
                      </a:lnTo>
                      <a:lnTo>
                        <a:pt x="332" y="1134"/>
                      </a:lnTo>
                      <a:lnTo>
                        <a:pt x="317" y="1141"/>
                      </a:lnTo>
                      <a:lnTo>
                        <a:pt x="312" y="1139"/>
                      </a:lnTo>
                      <a:lnTo>
                        <a:pt x="308" y="1137"/>
                      </a:lnTo>
                      <a:lnTo>
                        <a:pt x="308" y="1134"/>
                      </a:lnTo>
                      <a:lnTo>
                        <a:pt x="308" y="1132"/>
                      </a:lnTo>
                      <a:lnTo>
                        <a:pt x="310" y="1122"/>
                      </a:lnTo>
                      <a:lnTo>
                        <a:pt x="312" y="1113"/>
                      </a:lnTo>
                      <a:lnTo>
                        <a:pt x="303" y="1094"/>
                      </a:lnTo>
                      <a:lnTo>
                        <a:pt x="291" y="1081"/>
                      </a:lnTo>
                      <a:lnTo>
                        <a:pt x="277" y="1067"/>
                      </a:lnTo>
                      <a:lnTo>
                        <a:pt x="274" y="1061"/>
                      </a:lnTo>
                      <a:lnTo>
                        <a:pt x="271" y="1053"/>
                      </a:lnTo>
                      <a:lnTo>
                        <a:pt x="269" y="1048"/>
                      </a:lnTo>
                      <a:lnTo>
                        <a:pt x="270" y="1044"/>
                      </a:lnTo>
                      <a:lnTo>
                        <a:pt x="271" y="1041"/>
                      </a:lnTo>
                      <a:lnTo>
                        <a:pt x="271" y="1035"/>
                      </a:lnTo>
                      <a:lnTo>
                        <a:pt x="269" y="1030"/>
                      </a:lnTo>
                      <a:lnTo>
                        <a:pt x="267" y="1027"/>
                      </a:lnTo>
                      <a:lnTo>
                        <a:pt x="265" y="1027"/>
                      </a:lnTo>
                      <a:lnTo>
                        <a:pt x="241" y="1033"/>
                      </a:lnTo>
                      <a:lnTo>
                        <a:pt x="196" y="1044"/>
                      </a:lnTo>
                      <a:lnTo>
                        <a:pt x="184" y="104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095" name="Group 55"/>
              <p:cNvGrpSpPr>
                <a:grpSpLocks noChangeAspect="1"/>
              </p:cNvGrpSpPr>
              <p:nvPr/>
            </p:nvGrpSpPr>
            <p:grpSpPr bwMode="auto">
              <a:xfrm>
                <a:off x="2724" y="794"/>
                <a:ext cx="246" cy="186"/>
                <a:chOff x="2650" y="861"/>
                <a:chExt cx="186" cy="155"/>
              </a:xfrm>
            </p:grpSpPr>
            <p:sp>
              <p:nvSpPr>
                <p:cNvPr id="215096" name="Freeform 56"/>
                <p:cNvSpPr>
                  <a:spLocks noChangeAspect="1"/>
                </p:cNvSpPr>
                <p:nvPr/>
              </p:nvSpPr>
              <p:spPr bwMode="gray">
                <a:xfrm>
                  <a:off x="2650" y="861"/>
                  <a:ext cx="186" cy="155"/>
                </a:xfrm>
                <a:custGeom>
                  <a:avLst/>
                  <a:gdLst>
                    <a:gd name="T0" fmla="*/ 186 w 186"/>
                    <a:gd name="T1" fmla="*/ 147 h 155"/>
                    <a:gd name="T2" fmla="*/ 167 w 186"/>
                    <a:gd name="T3" fmla="*/ 148 h 155"/>
                    <a:gd name="T4" fmla="*/ 113 w 186"/>
                    <a:gd name="T5" fmla="*/ 149 h 155"/>
                    <a:gd name="T6" fmla="*/ 84 w 186"/>
                    <a:gd name="T7" fmla="*/ 152 h 155"/>
                    <a:gd name="T8" fmla="*/ 78 w 186"/>
                    <a:gd name="T9" fmla="*/ 154 h 155"/>
                    <a:gd name="T10" fmla="*/ 69 w 186"/>
                    <a:gd name="T11" fmla="*/ 155 h 155"/>
                    <a:gd name="T12" fmla="*/ 61 w 186"/>
                    <a:gd name="T13" fmla="*/ 155 h 155"/>
                    <a:gd name="T14" fmla="*/ 48 w 186"/>
                    <a:gd name="T15" fmla="*/ 152 h 155"/>
                    <a:gd name="T16" fmla="*/ 40 w 186"/>
                    <a:gd name="T17" fmla="*/ 146 h 155"/>
                    <a:gd name="T18" fmla="*/ 30 w 186"/>
                    <a:gd name="T19" fmla="*/ 139 h 155"/>
                    <a:gd name="T20" fmla="*/ 25 w 186"/>
                    <a:gd name="T21" fmla="*/ 134 h 155"/>
                    <a:gd name="T22" fmla="*/ 18 w 186"/>
                    <a:gd name="T23" fmla="*/ 123 h 155"/>
                    <a:gd name="T24" fmla="*/ 12 w 186"/>
                    <a:gd name="T25" fmla="*/ 114 h 155"/>
                    <a:gd name="T26" fmla="*/ 7 w 186"/>
                    <a:gd name="T27" fmla="*/ 101 h 155"/>
                    <a:gd name="T28" fmla="*/ 7 w 186"/>
                    <a:gd name="T29" fmla="*/ 95 h 155"/>
                    <a:gd name="T30" fmla="*/ 7 w 186"/>
                    <a:gd name="T31" fmla="*/ 88 h 155"/>
                    <a:gd name="T32" fmla="*/ 19 w 186"/>
                    <a:gd name="T33" fmla="*/ 93 h 155"/>
                    <a:gd name="T34" fmla="*/ 22 w 186"/>
                    <a:gd name="T35" fmla="*/ 94 h 155"/>
                    <a:gd name="T36" fmla="*/ 25 w 186"/>
                    <a:gd name="T37" fmla="*/ 94 h 155"/>
                    <a:gd name="T38" fmla="*/ 27 w 186"/>
                    <a:gd name="T39" fmla="*/ 94 h 155"/>
                    <a:gd name="T40" fmla="*/ 28 w 186"/>
                    <a:gd name="T41" fmla="*/ 93 h 155"/>
                    <a:gd name="T42" fmla="*/ 28 w 186"/>
                    <a:gd name="T43" fmla="*/ 92 h 155"/>
                    <a:gd name="T44" fmla="*/ 29 w 186"/>
                    <a:gd name="T45" fmla="*/ 91 h 155"/>
                    <a:gd name="T46" fmla="*/ 29 w 186"/>
                    <a:gd name="T47" fmla="*/ 89 h 155"/>
                    <a:gd name="T48" fmla="*/ 28 w 186"/>
                    <a:gd name="T49" fmla="*/ 87 h 155"/>
                    <a:gd name="T50" fmla="*/ 26 w 186"/>
                    <a:gd name="T51" fmla="*/ 85 h 155"/>
                    <a:gd name="T52" fmla="*/ 21 w 186"/>
                    <a:gd name="T53" fmla="*/ 83 h 155"/>
                    <a:gd name="T54" fmla="*/ 16 w 186"/>
                    <a:gd name="T55" fmla="*/ 81 h 155"/>
                    <a:gd name="T56" fmla="*/ 10 w 186"/>
                    <a:gd name="T57" fmla="*/ 79 h 155"/>
                    <a:gd name="T58" fmla="*/ 0 w 186"/>
                    <a:gd name="T59" fmla="*/ 78 h 155"/>
                    <a:gd name="T60" fmla="*/ 1 w 186"/>
                    <a:gd name="T61" fmla="*/ 69 h 155"/>
                    <a:gd name="T62" fmla="*/ 3 w 186"/>
                    <a:gd name="T63" fmla="*/ 59 h 155"/>
                    <a:gd name="T64" fmla="*/ 6 w 186"/>
                    <a:gd name="T65" fmla="*/ 49 h 155"/>
                    <a:gd name="T66" fmla="*/ 9 w 186"/>
                    <a:gd name="T67" fmla="*/ 45 h 155"/>
                    <a:gd name="T68" fmla="*/ 11 w 186"/>
                    <a:gd name="T69" fmla="*/ 44 h 155"/>
                    <a:gd name="T70" fmla="*/ 16 w 186"/>
                    <a:gd name="T71" fmla="*/ 46 h 155"/>
                    <a:gd name="T72" fmla="*/ 26 w 186"/>
                    <a:gd name="T73" fmla="*/ 48 h 155"/>
                    <a:gd name="T74" fmla="*/ 57 w 186"/>
                    <a:gd name="T75" fmla="*/ 35 h 155"/>
                    <a:gd name="T76" fmla="*/ 85 w 186"/>
                    <a:gd name="T77" fmla="*/ 18 h 155"/>
                    <a:gd name="T78" fmla="*/ 108 w 186"/>
                    <a:gd name="T79" fmla="*/ 1 h 155"/>
                    <a:gd name="T80" fmla="*/ 110 w 186"/>
                    <a:gd name="T81" fmla="*/ 0 h 155"/>
                    <a:gd name="T82" fmla="*/ 117 w 186"/>
                    <a:gd name="T83" fmla="*/ 0 h 155"/>
                    <a:gd name="T84" fmla="*/ 127 w 186"/>
                    <a:gd name="T85" fmla="*/ 2 h 155"/>
                    <a:gd name="T86" fmla="*/ 141 w 186"/>
                    <a:gd name="T87" fmla="*/ 16 h 155"/>
                    <a:gd name="T88" fmla="*/ 149 w 186"/>
                    <a:gd name="T89" fmla="*/ 30 h 155"/>
                    <a:gd name="T90" fmla="*/ 152 w 186"/>
                    <a:gd name="T91" fmla="*/ 51 h 155"/>
                    <a:gd name="T92" fmla="*/ 151 w 186"/>
                    <a:gd name="T93" fmla="*/ 60 h 155"/>
                    <a:gd name="T94" fmla="*/ 147 w 186"/>
                    <a:gd name="T95" fmla="*/ 68 h 155"/>
                    <a:gd name="T96" fmla="*/ 148 w 186"/>
                    <a:gd name="T97" fmla="*/ 80 h 155"/>
                    <a:gd name="T98" fmla="*/ 149 w 186"/>
                    <a:gd name="T99" fmla="*/ 92 h 155"/>
                    <a:gd name="T100" fmla="*/ 161 w 186"/>
                    <a:gd name="T101" fmla="*/ 113 h 155"/>
                    <a:gd name="T102" fmla="*/ 172 w 186"/>
                    <a:gd name="T103" fmla="*/ 127 h 155"/>
                    <a:gd name="T104" fmla="*/ 185 w 186"/>
                    <a:gd name="T105" fmla="*/ 144 h 155"/>
                    <a:gd name="T106" fmla="*/ 186 w 186"/>
                    <a:gd name="T107" fmla="*/ 14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6" h="155">
                      <a:moveTo>
                        <a:pt x="186" y="147"/>
                      </a:moveTo>
                      <a:lnTo>
                        <a:pt x="167" y="148"/>
                      </a:lnTo>
                      <a:lnTo>
                        <a:pt x="113" y="149"/>
                      </a:lnTo>
                      <a:lnTo>
                        <a:pt x="84" y="152"/>
                      </a:lnTo>
                      <a:lnTo>
                        <a:pt x="78" y="154"/>
                      </a:lnTo>
                      <a:lnTo>
                        <a:pt x="69" y="155"/>
                      </a:lnTo>
                      <a:lnTo>
                        <a:pt x="61" y="155"/>
                      </a:lnTo>
                      <a:lnTo>
                        <a:pt x="48" y="152"/>
                      </a:lnTo>
                      <a:lnTo>
                        <a:pt x="40" y="146"/>
                      </a:lnTo>
                      <a:lnTo>
                        <a:pt x="30" y="139"/>
                      </a:lnTo>
                      <a:lnTo>
                        <a:pt x="25" y="134"/>
                      </a:lnTo>
                      <a:lnTo>
                        <a:pt x="18" y="123"/>
                      </a:lnTo>
                      <a:lnTo>
                        <a:pt x="12" y="114"/>
                      </a:lnTo>
                      <a:lnTo>
                        <a:pt x="7" y="101"/>
                      </a:lnTo>
                      <a:lnTo>
                        <a:pt x="7" y="95"/>
                      </a:lnTo>
                      <a:lnTo>
                        <a:pt x="7" y="88"/>
                      </a:lnTo>
                      <a:lnTo>
                        <a:pt x="19" y="93"/>
                      </a:lnTo>
                      <a:lnTo>
                        <a:pt x="22" y="94"/>
                      </a:lnTo>
                      <a:lnTo>
                        <a:pt x="25" y="94"/>
                      </a:lnTo>
                      <a:lnTo>
                        <a:pt x="27" y="94"/>
                      </a:lnTo>
                      <a:lnTo>
                        <a:pt x="28" y="93"/>
                      </a:lnTo>
                      <a:lnTo>
                        <a:pt x="28" y="92"/>
                      </a:lnTo>
                      <a:lnTo>
                        <a:pt x="29" y="91"/>
                      </a:lnTo>
                      <a:lnTo>
                        <a:pt x="29" y="89"/>
                      </a:lnTo>
                      <a:lnTo>
                        <a:pt x="28" y="87"/>
                      </a:lnTo>
                      <a:lnTo>
                        <a:pt x="26" y="85"/>
                      </a:lnTo>
                      <a:lnTo>
                        <a:pt x="21" y="83"/>
                      </a:lnTo>
                      <a:lnTo>
                        <a:pt x="16" y="81"/>
                      </a:lnTo>
                      <a:lnTo>
                        <a:pt x="10" y="79"/>
                      </a:lnTo>
                      <a:lnTo>
                        <a:pt x="0" y="78"/>
                      </a:lnTo>
                      <a:lnTo>
                        <a:pt x="1" y="69"/>
                      </a:lnTo>
                      <a:lnTo>
                        <a:pt x="3" y="59"/>
                      </a:lnTo>
                      <a:lnTo>
                        <a:pt x="6" y="49"/>
                      </a:lnTo>
                      <a:lnTo>
                        <a:pt x="9" y="45"/>
                      </a:lnTo>
                      <a:lnTo>
                        <a:pt x="11" y="44"/>
                      </a:lnTo>
                      <a:lnTo>
                        <a:pt x="16" y="46"/>
                      </a:lnTo>
                      <a:lnTo>
                        <a:pt x="26" y="48"/>
                      </a:lnTo>
                      <a:lnTo>
                        <a:pt x="57" y="35"/>
                      </a:lnTo>
                      <a:lnTo>
                        <a:pt x="85" y="18"/>
                      </a:lnTo>
                      <a:lnTo>
                        <a:pt x="108" y="1"/>
                      </a:lnTo>
                      <a:lnTo>
                        <a:pt x="110" y="0"/>
                      </a:lnTo>
                      <a:lnTo>
                        <a:pt x="117" y="0"/>
                      </a:lnTo>
                      <a:lnTo>
                        <a:pt x="127" y="2"/>
                      </a:lnTo>
                      <a:lnTo>
                        <a:pt x="141" y="16"/>
                      </a:lnTo>
                      <a:lnTo>
                        <a:pt x="149" y="30"/>
                      </a:lnTo>
                      <a:lnTo>
                        <a:pt x="152" y="51"/>
                      </a:lnTo>
                      <a:lnTo>
                        <a:pt x="151" y="60"/>
                      </a:lnTo>
                      <a:lnTo>
                        <a:pt x="147" y="68"/>
                      </a:lnTo>
                      <a:lnTo>
                        <a:pt x="148" y="80"/>
                      </a:lnTo>
                      <a:lnTo>
                        <a:pt x="149" y="92"/>
                      </a:lnTo>
                      <a:lnTo>
                        <a:pt x="161" y="113"/>
                      </a:lnTo>
                      <a:lnTo>
                        <a:pt x="172" y="127"/>
                      </a:lnTo>
                      <a:lnTo>
                        <a:pt x="185" y="144"/>
                      </a:lnTo>
                      <a:lnTo>
                        <a:pt x="186" y="14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097" name="Freeform 57"/>
                <p:cNvSpPr>
                  <a:spLocks noChangeAspect="1"/>
                </p:cNvSpPr>
                <p:nvPr/>
              </p:nvSpPr>
              <p:spPr bwMode="gray">
                <a:xfrm>
                  <a:off x="2650" y="861"/>
                  <a:ext cx="186" cy="155"/>
                </a:xfrm>
                <a:custGeom>
                  <a:avLst/>
                  <a:gdLst>
                    <a:gd name="T0" fmla="*/ 186 w 186"/>
                    <a:gd name="T1" fmla="*/ 147 h 155"/>
                    <a:gd name="T2" fmla="*/ 167 w 186"/>
                    <a:gd name="T3" fmla="*/ 148 h 155"/>
                    <a:gd name="T4" fmla="*/ 113 w 186"/>
                    <a:gd name="T5" fmla="*/ 149 h 155"/>
                    <a:gd name="T6" fmla="*/ 84 w 186"/>
                    <a:gd name="T7" fmla="*/ 152 h 155"/>
                    <a:gd name="T8" fmla="*/ 78 w 186"/>
                    <a:gd name="T9" fmla="*/ 154 h 155"/>
                    <a:gd name="T10" fmla="*/ 69 w 186"/>
                    <a:gd name="T11" fmla="*/ 155 h 155"/>
                    <a:gd name="T12" fmla="*/ 61 w 186"/>
                    <a:gd name="T13" fmla="*/ 155 h 155"/>
                    <a:gd name="T14" fmla="*/ 48 w 186"/>
                    <a:gd name="T15" fmla="*/ 152 h 155"/>
                    <a:gd name="T16" fmla="*/ 40 w 186"/>
                    <a:gd name="T17" fmla="*/ 146 h 155"/>
                    <a:gd name="T18" fmla="*/ 30 w 186"/>
                    <a:gd name="T19" fmla="*/ 139 h 155"/>
                    <a:gd name="T20" fmla="*/ 25 w 186"/>
                    <a:gd name="T21" fmla="*/ 134 h 155"/>
                    <a:gd name="T22" fmla="*/ 18 w 186"/>
                    <a:gd name="T23" fmla="*/ 123 h 155"/>
                    <a:gd name="T24" fmla="*/ 12 w 186"/>
                    <a:gd name="T25" fmla="*/ 114 h 155"/>
                    <a:gd name="T26" fmla="*/ 7 w 186"/>
                    <a:gd name="T27" fmla="*/ 101 h 155"/>
                    <a:gd name="T28" fmla="*/ 7 w 186"/>
                    <a:gd name="T29" fmla="*/ 95 h 155"/>
                    <a:gd name="T30" fmla="*/ 7 w 186"/>
                    <a:gd name="T31" fmla="*/ 88 h 155"/>
                    <a:gd name="T32" fmla="*/ 19 w 186"/>
                    <a:gd name="T33" fmla="*/ 93 h 155"/>
                    <a:gd name="T34" fmla="*/ 22 w 186"/>
                    <a:gd name="T35" fmla="*/ 94 h 155"/>
                    <a:gd name="T36" fmla="*/ 25 w 186"/>
                    <a:gd name="T37" fmla="*/ 94 h 155"/>
                    <a:gd name="T38" fmla="*/ 27 w 186"/>
                    <a:gd name="T39" fmla="*/ 94 h 155"/>
                    <a:gd name="T40" fmla="*/ 28 w 186"/>
                    <a:gd name="T41" fmla="*/ 93 h 155"/>
                    <a:gd name="T42" fmla="*/ 28 w 186"/>
                    <a:gd name="T43" fmla="*/ 92 h 155"/>
                    <a:gd name="T44" fmla="*/ 29 w 186"/>
                    <a:gd name="T45" fmla="*/ 91 h 155"/>
                    <a:gd name="T46" fmla="*/ 29 w 186"/>
                    <a:gd name="T47" fmla="*/ 89 h 155"/>
                    <a:gd name="T48" fmla="*/ 28 w 186"/>
                    <a:gd name="T49" fmla="*/ 87 h 155"/>
                    <a:gd name="T50" fmla="*/ 26 w 186"/>
                    <a:gd name="T51" fmla="*/ 85 h 155"/>
                    <a:gd name="T52" fmla="*/ 21 w 186"/>
                    <a:gd name="T53" fmla="*/ 83 h 155"/>
                    <a:gd name="T54" fmla="*/ 16 w 186"/>
                    <a:gd name="T55" fmla="*/ 81 h 155"/>
                    <a:gd name="T56" fmla="*/ 10 w 186"/>
                    <a:gd name="T57" fmla="*/ 79 h 155"/>
                    <a:gd name="T58" fmla="*/ 0 w 186"/>
                    <a:gd name="T59" fmla="*/ 78 h 155"/>
                    <a:gd name="T60" fmla="*/ 1 w 186"/>
                    <a:gd name="T61" fmla="*/ 69 h 155"/>
                    <a:gd name="T62" fmla="*/ 3 w 186"/>
                    <a:gd name="T63" fmla="*/ 59 h 155"/>
                    <a:gd name="T64" fmla="*/ 6 w 186"/>
                    <a:gd name="T65" fmla="*/ 49 h 155"/>
                    <a:gd name="T66" fmla="*/ 9 w 186"/>
                    <a:gd name="T67" fmla="*/ 45 h 155"/>
                    <a:gd name="T68" fmla="*/ 11 w 186"/>
                    <a:gd name="T69" fmla="*/ 44 h 155"/>
                    <a:gd name="T70" fmla="*/ 16 w 186"/>
                    <a:gd name="T71" fmla="*/ 46 h 155"/>
                    <a:gd name="T72" fmla="*/ 26 w 186"/>
                    <a:gd name="T73" fmla="*/ 48 h 155"/>
                    <a:gd name="T74" fmla="*/ 57 w 186"/>
                    <a:gd name="T75" fmla="*/ 35 h 155"/>
                    <a:gd name="T76" fmla="*/ 85 w 186"/>
                    <a:gd name="T77" fmla="*/ 18 h 155"/>
                    <a:gd name="T78" fmla="*/ 108 w 186"/>
                    <a:gd name="T79" fmla="*/ 1 h 155"/>
                    <a:gd name="T80" fmla="*/ 110 w 186"/>
                    <a:gd name="T81" fmla="*/ 0 h 155"/>
                    <a:gd name="T82" fmla="*/ 117 w 186"/>
                    <a:gd name="T83" fmla="*/ 0 h 155"/>
                    <a:gd name="T84" fmla="*/ 127 w 186"/>
                    <a:gd name="T85" fmla="*/ 2 h 155"/>
                    <a:gd name="T86" fmla="*/ 141 w 186"/>
                    <a:gd name="T87" fmla="*/ 16 h 155"/>
                    <a:gd name="T88" fmla="*/ 149 w 186"/>
                    <a:gd name="T89" fmla="*/ 30 h 155"/>
                    <a:gd name="T90" fmla="*/ 152 w 186"/>
                    <a:gd name="T91" fmla="*/ 51 h 155"/>
                    <a:gd name="T92" fmla="*/ 151 w 186"/>
                    <a:gd name="T93" fmla="*/ 60 h 155"/>
                    <a:gd name="T94" fmla="*/ 147 w 186"/>
                    <a:gd name="T95" fmla="*/ 68 h 155"/>
                    <a:gd name="T96" fmla="*/ 148 w 186"/>
                    <a:gd name="T97" fmla="*/ 80 h 155"/>
                    <a:gd name="T98" fmla="*/ 149 w 186"/>
                    <a:gd name="T99" fmla="*/ 92 h 155"/>
                    <a:gd name="T100" fmla="*/ 161 w 186"/>
                    <a:gd name="T101" fmla="*/ 113 h 155"/>
                    <a:gd name="T102" fmla="*/ 172 w 186"/>
                    <a:gd name="T103" fmla="*/ 127 h 155"/>
                    <a:gd name="T104" fmla="*/ 185 w 186"/>
                    <a:gd name="T105" fmla="*/ 144 h 155"/>
                    <a:gd name="T106" fmla="*/ 186 w 186"/>
                    <a:gd name="T107" fmla="*/ 14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6" h="155">
                      <a:moveTo>
                        <a:pt x="186" y="147"/>
                      </a:moveTo>
                      <a:lnTo>
                        <a:pt x="167" y="148"/>
                      </a:lnTo>
                      <a:lnTo>
                        <a:pt x="113" y="149"/>
                      </a:lnTo>
                      <a:lnTo>
                        <a:pt x="84" y="152"/>
                      </a:lnTo>
                      <a:lnTo>
                        <a:pt x="78" y="154"/>
                      </a:lnTo>
                      <a:lnTo>
                        <a:pt x="69" y="155"/>
                      </a:lnTo>
                      <a:lnTo>
                        <a:pt x="61" y="155"/>
                      </a:lnTo>
                      <a:lnTo>
                        <a:pt x="48" y="152"/>
                      </a:lnTo>
                      <a:lnTo>
                        <a:pt x="40" y="146"/>
                      </a:lnTo>
                      <a:lnTo>
                        <a:pt x="30" y="139"/>
                      </a:lnTo>
                      <a:lnTo>
                        <a:pt x="25" y="134"/>
                      </a:lnTo>
                      <a:lnTo>
                        <a:pt x="18" y="123"/>
                      </a:lnTo>
                      <a:lnTo>
                        <a:pt x="12" y="114"/>
                      </a:lnTo>
                      <a:lnTo>
                        <a:pt x="7" y="101"/>
                      </a:lnTo>
                      <a:lnTo>
                        <a:pt x="7" y="95"/>
                      </a:lnTo>
                      <a:lnTo>
                        <a:pt x="7" y="88"/>
                      </a:lnTo>
                      <a:lnTo>
                        <a:pt x="19" y="93"/>
                      </a:lnTo>
                      <a:lnTo>
                        <a:pt x="22" y="94"/>
                      </a:lnTo>
                      <a:lnTo>
                        <a:pt x="25" y="94"/>
                      </a:lnTo>
                      <a:lnTo>
                        <a:pt x="27" y="94"/>
                      </a:lnTo>
                      <a:lnTo>
                        <a:pt x="28" y="93"/>
                      </a:lnTo>
                      <a:lnTo>
                        <a:pt x="28" y="92"/>
                      </a:lnTo>
                      <a:lnTo>
                        <a:pt x="29" y="91"/>
                      </a:lnTo>
                      <a:lnTo>
                        <a:pt x="29" y="89"/>
                      </a:lnTo>
                      <a:lnTo>
                        <a:pt x="28" y="87"/>
                      </a:lnTo>
                      <a:lnTo>
                        <a:pt x="26" y="85"/>
                      </a:lnTo>
                      <a:lnTo>
                        <a:pt x="21" y="83"/>
                      </a:lnTo>
                      <a:lnTo>
                        <a:pt x="16" y="81"/>
                      </a:lnTo>
                      <a:lnTo>
                        <a:pt x="10" y="79"/>
                      </a:lnTo>
                      <a:lnTo>
                        <a:pt x="0" y="78"/>
                      </a:lnTo>
                      <a:lnTo>
                        <a:pt x="1" y="69"/>
                      </a:lnTo>
                      <a:lnTo>
                        <a:pt x="3" y="59"/>
                      </a:lnTo>
                      <a:lnTo>
                        <a:pt x="6" y="49"/>
                      </a:lnTo>
                      <a:lnTo>
                        <a:pt x="9" y="45"/>
                      </a:lnTo>
                      <a:lnTo>
                        <a:pt x="11" y="44"/>
                      </a:lnTo>
                      <a:lnTo>
                        <a:pt x="16" y="46"/>
                      </a:lnTo>
                      <a:lnTo>
                        <a:pt x="26" y="48"/>
                      </a:lnTo>
                      <a:lnTo>
                        <a:pt x="57" y="35"/>
                      </a:lnTo>
                      <a:lnTo>
                        <a:pt x="85" y="18"/>
                      </a:lnTo>
                      <a:lnTo>
                        <a:pt x="108" y="1"/>
                      </a:lnTo>
                      <a:lnTo>
                        <a:pt x="110" y="0"/>
                      </a:lnTo>
                      <a:lnTo>
                        <a:pt x="117" y="0"/>
                      </a:lnTo>
                      <a:lnTo>
                        <a:pt x="127" y="2"/>
                      </a:lnTo>
                      <a:lnTo>
                        <a:pt x="141" y="16"/>
                      </a:lnTo>
                      <a:lnTo>
                        <a:pt x="149" y="30"/>
                      </a:lnTo>
                      <a:lnTo>
                        <a:pt x="152" y="51"/>
                      </a:lnTo>
                      <a:lnTo>
                        <a:pt x="151" y="60"/>
                      </a:lnTo>
                      <a:lnTo>
                        <a:pt x="147" y="68"/>
                      </a:lnTo>
                      <a:lnTo>
                        <a:pt x="148" y="80"/>
                      </a:lnTo>
                      <a:lnTo>
                        <a:pt x="149" y="92"/>
                      </a:lnTo>
                      <a:lnTo>
                        <a:pt x="161" y="113"/>
                      </a:lnTo>
                      <a:lnTo>
                        <a:pt x="172" y="127"/>
                      </a:lnTo>
                      <a:lnTo>
                        <a:pt x="185" y="144"/>
                      </a:lnTo>
                      <a:lnTo>
                        <a:pt x="186" y="14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098" name="Group 58"/>
              <p:cNvGrpSpPr>
                <a:grpSpLocks noChangeAspect="1"/>
              </p:cNvGrpSpPr>
              <p:nvPr/>
            </p:nvGrpSpPr>
            <p:grpSpPr bwMode="auto">
              <a:xfrm>
                <a:off x="2200" y="855"/>
                <a:ext cx="206" cy="359"/>
                <a:chOff x="2254" y="912"/>
                <a:chExt cx="155" cy="301"/>
              </a:xfrm>
            </p:grpSpPr>
            <p:sp>
              <p:nvSpPr>
                <p:cNvPr id="215099" name="Freeform 59"/>
                <p:cNvSpPr>
                  <a:spLocks noChangeAspect="1" noEditPoints="1"/>
                </p:cNvSpPr>
                <p:nvPr/>
              </p:nvSpPr>
              <p:spPr bwMode="gray">
                <a:xfrm>
                  <a:off x="2254" y="912"/>
                  <a:ext cx="155" cy="301"/>
                </a:xfrm>
                <a:custGeom>
                  <a:avLst/>
                  <a:gdLst>
                    <a:gd name="T0" fmla="*/ 5 w 155"/>
                    <a:gd name="T1" fmla="*/ 0 h 301"/>
                    <a:gd name="T2" fmla="*/ 26 w 155"/>
                    <a:gd name="T3" fmla="*/ 6 h 301"/>
                    <a:gd name="T4" fmla="*/ 40 w 155"/>
                    <a:gd name="T5" fmla="*/ 15 h 301"/>
                    <a:gd name="T6" fmla="*/ 44 w 155"/>
                    <a:gd name="T7" fmla="*/ 27 h 301"/>
                    <a:gd name="T8" fmla="*/ 46 w 155"/>
                    <a:gd name="T9" fmla="*/ 37 h 301"/>
                    <a:gd name="T10" fmla="*/ 47 w 155"/>
                    <a:gd name="T11" fmla="*/ 45 h 301"/>
                    <a:gd name="T12" fmla="*/ 46 w 155"/>
                    <a:gd name="T13" fmla="*/ 49 h 301"/>
                    <a:gd name="T14" fmla="*/ 45 w 155"/>
                    <a:gd name="T15" fmla="*/ 53 h 301"/>
                    <a:gd name="T16" fmla="*/ 43 w 155"/>
                    <a:gd name="T17" fmla="*/ 56 h 301"/>
                    <a:gd name="T18" fmla="*/ 39 w 155"/>
                    <a:gd name="T19" fmla="*/ 60 h 301"/>
                    <a:gd name="T20" fmla="*/ 36 w 155"/>
                    <a:gd name="T21" fmla="*/ 63 h 301"/>
                    <a:gd name="T22" fmla="*/ 33 w 155"/>
                    <a:gd name="T23" fmla="*/ 64 h 301"/>
                    <a:gd name="T24" fmla="*/ 30 w 155"/>
                    <a:gd name="T25" fmla="*/ 63 h 301"/>
                    <a:gd name="T26" fmla="*/ 26 w 155"/>
                    <a:gd name="T27" fmla="*/ 61 h 301"/>
                    <a:gd name="T28" fmla="*/ 23 w 155"/>
                    <a:gd name="T29" fmla="*/ 56 h 301"/>
                    <a:gd name="T30" fmla="*/ 21 w 155"/>
                    <a:gd name="T31" fmla="*/ 52 h 301"/>
                    <a:gd name="T32" fmla="*/ 22 w 155"/>
                    <a:gd name="T33" fmla="*/ 49 h 301"/>
                    <a:gd name="T34" fmla="*/ 23 w 155"/>
                    <a:gd name="T35" fmla="*/ 46 h 301"/>
                    <a:gd name="T36" fmla="*/ 23 w 155"/>
                    <a:gd name="T37" fmla="*/ 43 h 301"/>
                    <a:gd name="T38" fmla="*/ 22 w 155"/>
                    <a:gd name="T39" fmla="*/ 39 h 301"/>
                    <a:gd name="T40" fmla="*/ 20 w 155"/>
                    <a:gd name="T41" fmla="*/ 34 h 301"/>
                    <a:gd name="T42" fmla="*/ 5 w 155"/>
                    <a:gd name="T43" fmla="*/ 0 h 301"/>
                    <a:gd name="T44" fmla="*/ 133 w 155"/>
                    <a:gd name="T45" fmla="*/ 301 h 301"/>
                    <a:gd name="T46" fmla="*/ 131 w 155"/>
                    <a:gd name="T47" fmla="*/ 301 h 301"/>
                    <a:gd name="T48" fmla="*/ 118 w 155"/>
                    <a:gd name="T49" fmla="*/ 299 h 301"/>
                    <a:gd name="T50" fmla="*/ 96 w 155"/>
                    <a:gd name="T51" fmla="*/ 293 h 301"/>
                    <a:gd name="T52" fmla="*/ 78 w 155"/>
                    <a:gd name="T53" fmla="*/ 282 h 301"/>
                    <a:gd name="T54" fmla="*/ 56 w 155"/>
                    <a:gd name="T55" fmla="*/ 265 h 301"/>
                    <a:gd name="T56" fmla="*/ 43 w 155"/>
                    <a:gd name="T57" fmla="*/ 244 h 301"/>
                    <a:gd name="T58" fmla="*/ 28 w 155"/>
                    <a:gd name="T59" fmla="*/ 228 h 301"/>
                    <a:gd name="T60" fmla="*/ 16 w 155"/>
                    <a:gd name="T61" fmla="*/ 219 h 301"/>
                    <a:gd name="T62" fmla="*/ 10 w 155"/>
                    <a:gd name="T63" fmla="*/ 216 h 301"/>
                    <a:gd name="T64" fmla="*/ 8 w 155"/>
                    <a:gd name="T65" fmla="*/ 214 h 301"/>
                    <a:gd name="T66" fmla="*/ 5 w 155"/>
                    <a:gd name="T67" fmla="*/ 211 h 301"/>
                    <a:gd name="T68" fmla="*/ 2 w 155"/>
                    <a:gd name="T69" fmla="*/ 207 h 301"/>
                    <a:gd name="T70" fmla="*/ 0 w 155"/>
                    <a:gd name="T71" fmla="*/ 203 h 301"/>
                    <a:gd name="T72" fmla="*/ 1 w 155"/>
                    <a:gd name="T73" fmla="*/ 200 h 301"/>
                    <a:gd name="T74" fmla="*/ 3 w 155"/>
                    <a:gd name="T75" fmla="*/ 198 h 301"/>
                    <a:gd name="T76" fmla="*/ 6 w 155"/>
                    <a:gd name="T77" fmla="*/ 198 h 301"/>
                    <a:gd name="T78" fmla="*/ 8 w 155"/>
                    <a:gd name="T79" fmla="*/ 198 h 301"/>
                    <a:gd name="T80" fmla="*/ 17 w 155"/>
                    <a:gd name="T81" fmla="*/ 201 h 301"/>
                    <a:gd name="T82" fmla="*/ 33 w 155"/>
                    <a:gd name="T83" fmla="*/ 207 h 301"/>
                    <a:gd name="T84" fmla="*/ 74 w 155"/>
                    <a:gd name="T85" fmla="*/ 221 h 301"/>
                    <a:gd name="T86" fmla="*/ 109 w 155"/>
                    <a:gd name="T87" fmla="*/ 229 h 301"/>
                    <a:gd name="T88" fmla="*/ 136 w 155"/>
                    <a:gd name="T89" fmla="*/ 233 h 301"/>
                    <a:gd name="T90" fmla="*/ 138 w 155"/>
                    <a:gd name="T91" fmla="*/ 231 h 301"/>
                    <a:gd name="T92" fmla="*/ 139 w 155"/>
                    <a:gd name="T93" fmla="*/ 230 h 301"/>
                    <a:gd name="T94" fmla="*/ 142 w 155"/>
                    <a:gd name="T95" fmla="*/ 232 h 301"/>
                    <a:gd name="T96" fmla="*/ 147 w 155"/>
                    <a:gd name="T97" fmla="*/ 237 h 301"/>
                    <a:gd name="T98" fmla="*/ 152 w 155"/>
                    <a:gd name="T99" fmla="*/ 248 h 301"/>
                    <a:gd name="T100" fmla="*/ 155 w 155"/>
                    <a:gd name="T101" fmla="*/ 257 h 301"/>
                    <a:gd name="T102" fmla="*/ 155 w 155"/>
                    <a:gd name="T103" fmla="*/ 271 h 301"/>
                    <a:gd name="T104" fmla="*/ 154 w 155"/>
                    <a:gd name="T105" fmla="*/ 279 h 301"/>
                    <a:gd name="T106" fmla="*/ 150 w 155"/>
                    <a:gd name="T107" fmla="*/ 288 h 301"/>
                    <a:gd name="T108" fmla="*/ 144 w 155"/>
                    <a:gd name="T109" fmla="*/ 293 h 301"/>
                    <a:gd name="T110" fmla="*/ 138 w 155"/>
                    <a:gd name="T111" fmla="*/ 297 h 301"/>
                    <a:gd name="T112" fmla="*/ 133 w 155"/>
                    <a:gd name="T113" fmla="*/ 30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5" h="301">
                      <a:moveTo>
                        <a:pt x="5" y="0"/>
                      </a:moveTo>
                      <a:lnTo>
                        <a:pt x="26" y="6"/>
                      </a:lnTo>
                      <a:lnTo>
                        <a:pt x="40" y="15"/>
                      </a:lnTo>
                      <a:lnTo>
                        <a:pt x="44" y="27"/>
                      </a:lnTo>
                      <a:lnTo>
                        <a:pt x="46" y="37"/>
                      </a:lnTo>
                      <a:lnTo>
                        <a:pt x="47" y="45"/>
                      </a:lnTo>
                      <a:lnTo>
                        <a:pt x="46" y="49"/>
                      </a:lnTo>
                      <a:lnTo>
                        <a:pt x="45" y="53"/>
                      </a:lnTo>
                      <a:lnTo>
                        <a:pt x="43" y="56"/>
                      </a:lnTo>
                      <a:lnTo>
                        <a:pt x="39" y="60"/>
                      </a:lnTo>
                      <a:lnTo>
                        <a:pt x="36" y="63"/>
                      </a:lnTo>
                      <a:lnTo>
                        <a:pt x="33" y="64"/>
                      </a:lnTo>
                      <a:lnTo>
                        <a:pt x="30" y="63"/>
                      </a:lnTo>
                      <a:lnTo>
                        <a:pt x="26" y="61"/>
                      </a:lnTo>
                      <a:lnTo>
                        <a:pt x="23" y="56"/>
                      </a:lnTo>
                      <a:lnTo>
                        <a:pt x="21" y="52"/>
                      </a:lnTo>
                      <a:lnTo>
                        <a:pt x="22" y="49"/>
                      </a:lnTo>
                      <a:lnTo>
                        <a:pt x="23" y="46"/>
                      </a:lnTo>
                      <a:lnTo>
                        <a:pt x="23" y="43"/>
                      </a:lnTo>
                      <a:lnTo>
                        <a:pt x="22" y="39"/>
                      </a:lnTo>
                      <a:lnTo>
                        <a:pt x="20" y="34"/>
                      </a:lnTo>
                      <a:lnTo>
                        <a:pt x="5" y="0"/>
                      </a:lnTo>
                      <a:close/>
                      <a:moveTo>
                        <a:pt x="133" y="301"/>
                      </a:moveTo>
                      <a:lnTo>
                        <a:pt x="131" y="301"/>
                      </a:lnTo>
                      <a:lnTo>
                        <a:pt x="118" y="299"/>
                      </a:lnTo>
                      <a:lnTo>
                        <a:pt x="96" y="293"/>
                      </a:lnTo>
                      <a:lnTo>
                        <a:pt x="78" y="282"/>
                      </a:lnTo>
                      <a:lnTo>
                        <a:pt x="56" y="265"/>
                      </a:lnTo>
                      <a:lnTo>
                        <a:pt x="43" y="244"/>
                      </a:lnTo>
                      <a:lnTo>
                        <a:pt x="28" y="228"/>
                      </a:lnTo>
                      <a:lnTo>
                        <a:pt x="16" y="219"/>
                      </a:lnTo>
                      <a:lnTo>
                        <a:pt x="10" y="216"/>
                      </a:lnTo>
                      <a:lnTo>
                        <a:pt x="8" y="214"/>
                      </a:lnTo>
                      <a:lnTo>
                        <a:pt x="5" y="211"/>
                      </a:lnTo>
                      <a:lnTo>
                        <a:pt x="2" y="207"/>
                      </a:lnTo>
                      <a:lnTo>
                        <a:pt x="0" y="203"/>
                      </a:lnTo>
                      <a:lnTo>
                        <a:pt x="1" y="200"/>
                      </a:lnTo>
                      <a:lnTo>
                        <a:pt x="3" y="198"/>
                      </a:lnTo>
                      <a:lnTo>
                        <a:pt x="6" y="198"/>
                      </a:lnTo>
                      <a:lnTo>
                        <a:pt x="8" y="198"/>
                      </a:lnTo>
                      <a:lnTo>
                        <a:pt x="17" y="201"/>
                      </a:lnTo>
                      <a:lnTo>
                        <a:pt x="33" y="207"/>
                      </a:lnTo>
                      <a:lnTo>
                        <a:pt x="74" y="221"/>
                      </a:lnTo>
                      <a:lnTo>
                        <a:pt x="109" y="229"/>
                      </a:lnTo>
                      <a:lnTo>
                        <a:pt x="136" y="233"/>
                      </a:lnTo>
                      <a:lnTo>
                        <a:pt x="138" y="231"/>
                      </a:lnTo>
                      <a:lnTo>
                        <a:pt x="139" y="230"/>
                      </a:lnTo>
                      <a:lnTo>
                        <a:pt x="142" y="232"/>
                      </a:lnTo>
                      <a:lnTo>
                        <a:pt x="147" y="237"/>
                      </a:lnTo>
                      <a:lnTo>
                        <a:pt x="152" y="248"/>
                      </a:lnTo>
                      <a:lnTo>
                        <a:pt x="155" y="257"/>
                      </a:lnTo>
                      <a:lnTo>
                        <a:pt x="155" y="271"/>
                      </a:lnTo>
                      <a:lnTo>
                        <a:pt x="154" y="279"/>
                      </a:lnTo>
                      <a:lnTo>
                        <a:pt x="150" y="288"/>
                      </a:lnTo>
                      <a:lnTo>
                        <a:pt x="144" y="293"/>
                      </a:lnTo>
                      <a:lnTo>
                        <a:pt x="138" y="297"/>
                      </a:lnTo>
                      <a:lnTo>
                        <a:pt x="133" y="30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00" name="Freeform 60"/>
                <p:cNvSpPr>
                  <a:spLocks noChangeAspect="1"/>
                </p:cNvSpPr>
                <p:nvPr/>
              </p:nvSpPr>
              <p:spPr bwMode="gray">
                <a:xfrm>
                  <a:off x="2259" y="912"/>
                  <a:ext cx="42" cy="64"/>
                </a:xfrm>
                <a:custGeom>
                  <a:avLst/>
                  <a:gdLst>
                    <a:gd name="T0" fmla="*/ 0 w 42"/>
                    <a:gd name="T1" fmla="*/ 0 h 64"/>
                    <a:gd name="T2" fmla="*/ 21 w 42"/>
                    <a:gd name="T3" fmla="*/ 6 h 64"/>
                    <a:gd name="T4" fmla="*/ 35 w 42"/>
                    <a:gd name="T5" fmla="*/ 15 h 64"/>
                    <a:gd name="T6" fmla="*/ 39 w 42"/>
                    <a:gd name="T7" fmla="*/ 27 h 64"/>
                    <a:gd name="T8" fmla="*/ 41 w 42"/>
                    <a:gd name="T9" fmla="*/ 37 h 64"/>
                    <a:gd name="T10" fmla="*/ 42 w 42"/>
                    <a:gd name="T11" fmla="*/ 45 h 64"/>
                    <a:gd name="T12" fmla="*/ 41 w 42"/>
                    <a:gd name="T13" fmla="*/ 49 h 64"/>
                    <a:gd name="T14" fmla="*/ 40 w 42"/>
                    <a:gd name="T15" fmla="*/ 53 h 64"/>
                    <a:gd name="T16" fmla="*/ 38 w 42"/>
                    <a:gd name="T17" fmla="*/ 56 h 64"/>
                    <a:gd name="T18" fmla="*/ 34 w 42"/>
                    <a:gd name="T19" fmla="*/ 60 h 64"/>
                    <a:gd name="T20" fmla="*/ 31 w 42"/>
                    <a:gd name="T21" fmla="*/ 63 h 64"/>
                    <a:gd name="T22" fmla="*/ 28 w 42"/>
                    <a:gd name="T23" fmla="*/ 64 h 64"/>
                    <a:gd name="T24" fmla="*/ 25 w 42"/>
                    <a:gd name="T25" fmla="*/ 63 h 64"/>
                    <a:gd name="T26" fmla="*/ 21 w 42"/>
                    <a:gd name="T27" fmla="*/ 61 h 64"/>
                    <a:gd name="T28" fmla="*/ 18 w 42"/>
                    <a:gd name="T29" fmla="*/ 56 h 64"/>
                    <a:gd name="T30" fmla="*/ 16 w 42"/>
                    <a:gd name="T31" fmla="*/ 52 h 64"/>
                    <a:gd name="T32" fmla="*/ 17 w 42"/>
                    <a:gd name="T33" fmla="*/ 49 h 64"/>
                    <a:gd name="T34" fmla="*/ 18 w 42"/>
                    <a:gd name="T35" fmla="*/ 46 h 64"/>
                    <a:gd name="T36" fmla="*/ 18 w 42"/>
                    <a:gd name="T37" fmla="*/ 43 h 64"/>
                    <a:gd name="T38" fmla="*/ 17 w 42"/>
                    <a:gd name="T39" fmla="*/ 39 h 64"/>
                    <a:gd name="T40" fmla="*/ 15 w 42"/>
                    <a:gd name="T41" fmla="*/ 34 h 64"/>
                    <a:gd name="T42" fmla="*/ 0 w 42"/>
                    <a:gd name="T4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" h="64">
                      <a:moveTo>
                        <a:pt x="0" y="0"/>
                      </a:moveTo>
                      <a:lnTo>
                        <a:pt x="21" y="6"/>
                      </a:lnTo>
                      <a:lnTo>
                        <a:pt x="35" y="15"/>
                      </a:lnTo>
                      <a:lnTo>
                        <a:pt x="39" y="27"/>
                      </a:lnTo>
                      <a:lnTo>
                        <a:pt x="41" y="37"/>
                      </a:lnTo>
                      <a:lnTo>
                        <a:pt x="42" y="45"/>
                      </a:lnTo>
                      <a:lnTo>
                        <a:pt x="41" y="49"/>
                      </a:lnTo>
                      <a:lnTo>
                        <a:pt x="40" y="53"/>
                      </a:lnTo>
                      <a:lnTo>
                        <a:pt x="38" y="56"/>
                      </a:lnTo>
                      <a:lnTo>
                        <a:pt x="34" y="60"/>
                      </a:lnTo>
                      <a:lnTo>
                        <a:pt x="31" y="63"/>
                      </a:lnTo>
                      <a:lnTo>
                        <a:pt x="28" y="64"/>
                      </a:lnTo>
                      <a:lnTo>
                        <a:pt x="25" y="63"/>
                      </a:lnTo>
                      <a:lnTo>
                        <a:pt x="21" y="61"/>
                      </a:lnTo>
                      <a:lnTo>
                        <a:pt x="18" y="56"/>
                      </a:lnTo>
                      <a:lnTo>
                        <a:pt x="16" y="52"/>
                      </a:lnTo>
                      <a:lnTo>
                        <a:pt x="17" y="49"/>
                      </a:lnTo>
                      <a:lnTo>
                        <a:pt x="18" y="46"/>
                      </a:lnTo>
                      <a:lnTo>
                        <a:pt x="18" y="43"/>
                      </a:lnTo>
                      <a:lnTo>
                        <a:pt x="17" y="39"/>
                      </a:lnTo>
                      <a:lnTo>
                        <a:pt x="15" y="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01" name="Freeform 61"/>
                <p:cNvSpPr>
                  <a:spLocks noChangeAspect="1"/>
                </p:cNvSpPr>
                <p:nvPr/>
              </p:nvSpPr>
              <p:spPr bwMode="gray">
                <a:xfrm>
                  <a:off x="2254" y="1110"/>
                  <a:ext cx="155" cy="103"/>
                </a:xfrm>
                <a:custGeom>
                  <a:avLst/>
                  <a:gdLst>
                    <a:gd name="T0" fmla="*/ 133 w 155"/>
                    <a:gd name="T1" fmla="*/ 103 h 103"/>
                    <a:gd name="T2" fmla="*/ 131 w 155"/>
                    <a:gd name="T3" fmla="*/ 103 h 103"/>
                    <a:gd name="T4" fmla="*/ 118 w 155"/>
                    <a:gd name="T5" fmla="*/ 101 h 103"/>
                    <a:gd name="T6" fmla="*/ 96 w 155"/>
                    <a:gd name="T7" fmla="*/ 95 h 103"/>
                    <a:gd name="T8" fmla="*/ 78 w 155"/>
                    <a:gd name="T9" fmla="*/ 84 h 103"/>
                    <a:gd name="T10" fmla="*/ 56 w 155"/>
                    <a:gd name="T11" fmla="*/ 67 h 103"/>
                    <a:gd name="T12" fmla="*/ 43 w 155"/>
                    <a:gd name="T13" fmla="*/ 46 h 103"/>
                    <a:gd name="T14" fmla="*/ 28 w 155"/>
                    <a:gd name="T15" fmla="*/ 30 h 103"/>
                    <a:gd name="T16" fmla="*/ 16 w 155"/>
                    <a:gd name="T17" fmla="*/ 21 h 103"/>
                    <a:gd name="T18" fmla="*/ 10 w 155"/>
                    <a:gd name="T19" fmla="*/ 18 h 103"/>
                    <a:gd name="T20" fmla="*/ 8 w 155"/>
                    <a:gd name="T21" fmla="*/ 16 h 103"/>
                    <a:gd name="T22" fmla="*/ 5 w 155"/>
                    <a:gd name="T23" fmla="*/ 13 h 103"/>
                    <a:gd name="T24" fmla="*/ 2 w 155"/>
                    <a:gd name="T25" fmla="*/ 9 h 103"/>
                    <a:gd name="T26" fmla="*/ 0 w 155"/>
                    <a:gd name="T27" fmla="*/ 5 h 103"/>
                    <a:gd name="T28" fmla="*/ 1 w 155"/>
                    <a:gd name="T29" fmla="*/ 2 h 103"/>
                    <a:gd name="T30" fmla="*/ 3 w 155"/>
                    <a:gd name="T31" fmla="*/ 0 h 103"/>
                    <a:gd name="T32" fmla="*/ 6 w 155"/>
                    <a:gd name="T33" fmla="*/ 0 h 103"/>
                    <a:gd name="T34" fmla="*/ 8 w 155"/>
                    <a:gd name="T35" fmla="*/ 0 h 103"/>
                    <a:gd name="T36" fmla="*/ 17 w 155"/>
                    <a:gd name="T37" fmla="*/ 3 h 103"/>
                    <a:gd name="T38" fmla="*/ 33 w 155"/>
                    <a:gd name="T39" fmla="*/ 9 h 103"/>
                    <a:gd name="T40" fmla="*/ 74 w 155"/>
                    <a:gd name="T41" fmla="*/ 23 h 103"/>
                    <a:gd name="T42" fmla="*/ 109 w 155"/>
                    <a:gd name="T43" fmla="*/ 31 h 103"/>
                    <a:gd name="T44" fmla="*/ 136 w 155"/>
                    <a:gd name="T45" fmla="*/ 35 h 103"/>
                    <a:gd name="T46" fmla="*/ 138 w 155"/>
                    <a:gd name="T47" fmla="*/ 33 h 103"/>
                    <a:gd name="T48" fmla="*/ 139 w 155"/>
                    <a:gd name="T49" fmla="*/ 32 h 103"/>
                    <a:gd name="T50" fmla="*/ 142 w 155"/>
                    <a:gd name="T51" fmla="*/ 34 h 103"/>
                    <a:gd name="T52" fmla="*/ 147 w 155"/>
                    <a:gd name="T53" fmla="*/ 39 h 103"/>
                    <a:gd name="T54" fmla="*/ 152 w 155"/>
                    <a:gd name="T55" fmla="*/ 50 h 103"/>
                    <a:gd name="T56" fmla="*/ 155 w 155"/>
                    <a:gd name="T57" fmla="*/ 59 h 103"/>
                    <a:gd name="T58" fmla="*/ 155 w 155"/>
                    <a:gd name="T59" fmla="*/ 73 h 103"/>
                    <a:gd name="T60" fmla="*/ 154 w 155"/>
                    <a:gd name="T61" fmla="*/ 81 h 103"/>
                    <a:gd name="T62" fmla="*/ 150 w 155"/>
                    <a:gd name="T63" fmla="*/ 90 h 103"/>
                    <a:gd name="T64" fmla="*/ 144 w 155"/>
                    <a:gd name="T65" fmla="*/ 95 h 103"/>
                    <a:gd name="T66" fmla="*/ 138 w 155"/>
                    <a:gd name="T67" fmla="*/ 99 h 103"/>
                    <a:gd name="T68" fmla="*/ 133 w 155"/>
                    <a:gd name="T69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5" h="103">
                      <a:moveTo>
                        <a:pt x="133" y="103"/>
                      </a:moveTo>
                      <a:lnTo>
                        <a:pt x="131" y="103"/>
                      </a:lnTo>
                      <a:lnTo>
                        <a:pt x="118" y="101"/>
                      </a:lnTo>
                      <a:lnTo>
                        <a:pt x="96" y="95"/>
                      </a:lnTo>
                      <a:lnTo>
                        <a:pt x="78" y="84"/>
                      </a:lnTo>
                      <a:lnTo>
                        <a:pt x="56" y="67"/>
                      </a:lnTo>
                      <a:lnTo>
                        <a:pt x="43" y="46"/>
                      </a:lnTo>
                      <a:lnTo>
                        <a:pt x="28" y="30"/>
                      </a:lnTo>
                      <a:lnTo>
                        <a:pt x="16" y="21"/>
                      </a:lnTo>
                      <a:lnTo>
                        <a:pt x="10" y="18"/>
                      </a:lnTo>
                      <a:lnTo>
                        <a:pt x="8" y="16"/>
                      </a:lnTo>
                      <a:lnTo>
                        <a:pt x="5" y="13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7" y="3"/>
                      </a:lnTo>
                      <a:lnTo>
                        <a:pt x="33" y="9"/>
                      </a:lnTo>
                      <a:lnTo>
                        <a:pt x="74" y="23"/>
                      </a:lnTo>
                      <a:lnTo>
                        <a:pt x="109" y="31"/>
                      </a:lnTo>
                      <a:lnTo>
                        <a:pt x="136" y="35"/>
                      </a:lnTo>
                      <a:lnTo>
                        <a:pt x="138" y="33"/>
                      </a:lnTo>
                      <a:lnTo>
                        <a:pt x="139" y="32"/>
                      </a:lnTo>
                      <a:lnTo>
                        <a:pt x="142" y="34"/>
                      </a:lnTo>
                      <a:lnTo>
                        <a:pt x="147" y="39"/>
                      </a:lnTo>
                      <a:lnTo>
                        <a:pt x="152" y="50"/>
                      </a:lnTo>
                      <a:lnTo>
                        <a:pt x="155" y="59"/>
                      </a:lnTo>
                      <a:lnTo>
                        <a:pt x="155" y="73"/>
                      </a:lnTo>
                      <a:lnTo>
                        <a:pt x="154" y="81"/>
                      </a:lnTo>
                      <a:lnTo>
                        <a:pt x="150" y="90"/>
                      </a:lnTo>
                      <a:lnTo>
                        <a:pt x="144" y="95"/>
                      </a:lnTo>
                      <a:lnTo>
                        <a:pt x="138" y="99"/>
                      </a:lnTo>
                      <a:lnTo>
                        <a:pt x="133" y="103"/>
                      </a:lnTo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102" name="Group 62"/>
              <p:cNvGrpSpPr>
                <a:grpSpLocks noChangeAspect="1"/>
              </p:cNvGrpSpPr>
              <p:nvPr/>
            </p:nvGrpSpPr>
            <p:grpSpPr bwMode="auto">
              <a:xfrm>
                <a:off x="3501" y="980"/>
                <a:ext cx="1333" cy="1249"/>
                <a:chOff x="3237" y="1016"/>
                <a:chExt cx="1006" cy="1046"/>
              </a:xfrm>
            </p:grpSpPr>
            <p:sp>
              <p:nvSpPr>
                <p:cNvPr id="215103" name="Freeform 63"/>
                <p:cNvSpPr>
                  <a:spLocks noChangeAspect="1" noEditPoints="1"/>
                </p:cNvSpPr>
                <p:nvPr/>
              </p:nvSpPr>
              <p:spPr bwMode="gray">
                <a:xfrm>
                  <a:off x="3237" y="1016"/>
                  <a:ext cx="1006" cy="1046"/>
                </a:xfrm>
                <a:custGeom>
                  <a:avLst/>
                  <a:gdLst>
                    <a:gd name="T0" fmla="*/ 22 w 1006"/>
                    <a:gd name="T1" fmla="*/ 150 h 1046"/>
                    <a:gd name="T2" fmla="*/ 9 w 1006"/>
                    <a:gd name="T3" fmla="*/ 94 h 1046"/>
                    <a:gd name="T4" fmla="*/ 118 w 1006"/>
                    <a:gd name="T5" fmla="*/ 60 h 1046"/>
                    <a:gd name="T6" fmla="*/ 158 w 1006"/>
                    <a:gd name="T7" fmla="*/ 19 h 1046"/>
                    <a:gd name="T8" fmla="*/ 302 w 1006"/>
                    <a:gd name="T9" fmla="*/ 78 h 1046"/>
                    <a:gd name="T10" fmla="*/ 454 w 1006"/>
                    <a:gd name="T11" fmla="*/ 118 h 1046"/>
                    <a:gd name="T12" fmla="*/ 502 w 1006"/>
                    <a:gd name="T13" fmla="*/ 77 h 1046"/>
                    <a:gd name="T14" fmla="*/ 592 w 1006"/>
                    <a:gd name="T15" fmla="*/ 59 h 1046"/>
                    <a:gd name="T16" fmla="*/ 629 w 1006"/>
                    <a:gd name="T17" fmla="*/ 4 h 1046"/>
                    <a:gd name="T18" fmla="*/ 740 w 1006"/>
                    <a:gd name="T19" fmla="*/ 1 h 1046"/>
                    <a:gd name="T20" fmla="*/ 804 w 1006"/>
                    <a:gd name="T21" fmla="*/ 63 h 1046"/>
                    <a:gd name="T22" fmla="*/ 851 w 1006"/>
                    <a:gd name="T23" fmla="*/ 57 h 1046"/>
                    <a:gd name="T24" fmla="*/ 890 w 1006"/>
                    <a:gd name="T25" fmla="*/ 113 h 1046"/>
                    <a:gd name="T26" fmla="*/ 870 w 1006"/>
                    <a:gd name="T27" fmla="*/ 189 h 1046"/>
                    <a:gd name="T28" fmla="*/ 834 w 1006"/>
                    <a:gd name="T29" fmla="*/ 215 h 1046"/>
                    <a:gd name="T30" fmla="*/ 812 w 1006"/>
                    <a:gd name="T31" fmla="*/ 230 h 1046"/>
                    <a:gd name="T32" fmla="*/ 845 w 1006"/>
                    <a:gd name="T33" fmla="*/ 312 h 1046"/>
                    <a:gd name="T34" fmla="*/ 903 w 1006"/>
                    <a:gd name="T35" fmla="*/ 368 h 1046"/>
                    <a:gd name="T36" fmla="*/ 929 w 1006"/>
                    <a:gd name="T37" fmla="*/ 392 h 1046"/>
                    <a:gd name="T38" fmla="*/ 950 w 1006"/>
                    <a:gd name="T39" fmla="*/ 405 h 1046"/>
                    <a:gd name="T40" fmla="*/ 968 w 1006"/>
                    <a:gd name="T41" fmla="*/ 439 h 1046"/>
                    <a:gd name="T42" fmla="*/ 955 w 1006"/>
                    <a:gd name="T43" fmla="*/ 487 h 1046"/>
                    <a:gd name="T44" fmla="*/ 940 w 1006"/>
                    <a:gd name="T45" fmla="*/ 498 h 1046"/>
                    <a:gd name="T46" fmla="*/ 935 w 1006"/>
                    <a:gd name="T47" fmla="*/ 513 h 1046"/>
                    <a:gd name="T48" fmla="*/ 953 w 1006"/>
                    <a:gd name="T49" fmla="*/ 575 h 1046"/>
                    <a:gd name="T50" fmla="*/ 988 w 1006"/>
                    <a:gd name="T51" fmla="*/ 589 h 1046"/>
                    <a:gd name="T52" fmla="*/ 997 w 1006"/>
                    <a:gd name="T53" fmla="*/ 723 h 1046"/>
                    <a:gd name="T54" fmla="*/ 974 w 1006"/>
                    <a:gd name="T55" fmla="*/ 779 h 1046"/>
                    <a:gd name="T56" fmla="*/ 958 w 1006"/>
                    <a:gd name="T57" fmla="*/ 794 h 1046"/>
                    <a:gd name="T58" fmla="*/ 956 w 1006"/>
                    <a:gd name="T59" fmla="*/ 809 h 1046"/>
                    <a:gd name="T60" fmla="*/ 981 w 1006"/>
                    <a:gd name="T61" fmla="*/ 861 h 1046"/>
                    <a:gd name="T62" fmla="*/ 1002 w 1006"/>
                    <a:gd name="T63" fmla="*/ 881 h 1046"/>
                    <a:gd name="T64" fmla="*/ 1006 w 1006"/>
                    <a:gd name="T65" fmla="*/ 913 h 1046"/>
                    <a:gd name="T66" fmla="*/ 979 w 1006"/>
                    <a:gd name="T67" fmla="*/ 942 h 1046"/>
                    <a:gd name="T68" fmla="*/ 912 w 1006"/>
                    <a:gd name="T69" fmla="*/ 958 h 1046"/>
                    <a:gd name="T70" fmla="*/ 798 w 1006"/>
                    <a:gd name="T71" fmla="*/ 985 h 1046"/>
                    <a:gd name="T72" fmla="*/ 726 w 1006"/>
                    <a:gd name="T73" fmla="*/ 1042 h 1046"/>
                    <a:gd name="T74" fmla="*/ 625 w 1006"/>
                    <a:gd name="T75" fmla="*/ 1042 h 1046"/>
                    <a:gd name="T76" fmla="*/ 520 w 1006"/>
                    <a:gd name="T77" fmla="*/ 1023 h 1046"/>
                    <a:gd name="T78" fmla="*/ 510 w 1006"/>
                    <a:gd name="T79" fmla="*/ 955 h 1046"/>
                    <a:gd name="T80" fmla="*/ 480 w 1006"/>
                    <a:gd name="T81" fmla="*/ 888 h 1046"/>
                    <a:gd name="T82" fmla="*/ 457 w 1006"/>
                    <a:gd name="T83" fmla="*/ 779 h 1046"/>
                    <a:gd name="T84" fmla="*/ 324 w 1006"/>
                    <a:gd name="T85" fmla="*/ 731 h 1046"/>
                    <a:gd name="T86" fmla="*/ 218 w 1006"/>
                    <a:gd name="T87" fmla="*/ 660 h 1046"/>
                    <a:gd name="T88" fmla="*/ 203 w 1006"/>
                    <a:gd name="T89" fmla="*/ 527 h 1046"/>
                    <a:gd name="T90" fmla="*/ 205 w 1006"/>
                    <a:gd name="T91" fmla="*/ 455 h 1046"/>
                    <a:gd name="T92" fmla="*/ 188 w 1006"/>
                    <a:gd name="T93" fmla="*/ 379 h 1046"/>
                    <a:gd name="T94" fmla="*/ 144 w 1006"/>
                    <a:gd name="T95" fmla="*/ 267 h 1046"/>
                    <a:gd name="T96" fmla="*/ 84 w 1006"/>
                    <a:gd name="T97" fmla="*/ 254 h 1046"/>
                    <a:gd name="T98" fmla="*/ 59 w 1006"/>
                    <a:gd name="T99" fmla="*/ 226 h 1046"/>
                    <a:gd name="T100" fmla="*/ 15 w 1006"/>
                    <a:gd name="T101" fmla="*/ 190 h 1046"/>
                    <a:gd name="T102" fmla="*/ 685 w 1006"/>
                    <a:gd name="T103" fmla="*/ 492 h 1046"/>
                    <a:gd name="T104" fmla="*/ 669 w 1006"/>
                    <a:gd name="T105" fmla="*/ 474 h 1046"/>
                    <a:gd name="T106" fmla="*/ 621 w 1006"/>
                    <a:gd name="T107" fmla="*/ 425 h 1046"/>
                    <a:gd name="T108" fmla="*/ 582 w 1006"/>
                    <a:gd name="T109" fmla="*/ 397 h 1046"/>
                    <a:gd name="T110" fmla="*/ 488 w 1006"/>
                    <a:gd name="T111" fmla="*/ 445 h 1046"/>
                    <a:gd name="T112" fmla="*/ 484 w 1006"/>
                    <a:gd name="T113" fmla="*/ 511 h 1046"/>
                    <a:gd name="T114" fmla="*/ 500 w 1006"/>
                    <a:gd name="T115" fmla="*/ 513 h 1046"/>
                    <a:gd name="T116" fmla="*/ 521 w 1006"/>
                    <a:gd name="T117" fmla="*/ 504 h 1046"/>
                    <a:gd name="T118" fmla="*/ 576 w 1006"/>
                    <a:gd name="T119" fmla="*/ 524 h 1046"/>
                    <a:gd name="T120" fmla="*/ 583 w 1006"/>
                    <a:gd name="T121" fmla="*/ 520 h 1046"/>
                    <a:gd name="T122" fmla="*/ 642 w 1006"/>
                    <a:gd name="T123" fmla="*/ 519 h 1046"/>
                    <a:gd name="T124" fmla="*/ 653 w 1006"/>
                    <a:gd name="T125" fmla="*/ 544 h 10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6" h="1046">
                      <a:moveTo>
                        <a:pt x="13" y="187"/>
                      </a:moveTo>
                      <a:lnTo>
                        <a:pt x="26" y="171"/>
                      </a:lnTo>
                      <a:lnTo>
                        <a:pt x="25" y="160"/>
                      </a:lnTo>
                      <a:lnTo>
                        <a:pt x="22" y="150"/>
                      </a:lnTo>
                      <a:lnTo>
                        <a:pt x="14" y="137"/>
                      </a:lnTo>
                      <a:lnTo>
                        <a:pt x="4" y="126"/>
                      </a:lnTo>
                      <a:lnTo>
                        <a:pt x="0" y="109"/>
                      </a:lnTo>
                      <a:lnTo>
                        <a:pt x="9" y="94"/>
                      </a:lnTo>
                      <a:lnTo>
                        <a:pt x="31" y="85"/>
                      </a:lnTo>
                      <a:lnTo>
                        <a:pt x="62" y="83"/>
                      </a:lnTo>
                      <a:lnTo>
                        <a:pt x="95" y="73"/>
                      </a:lnTo>
                      <a:lnTo>
                        <a:pt x="118" y="60"/>
                      </a:lnTo>
                      <a:lnTo>
                        <a:pt x="128" y="45"/>
                      </a:lnTo>
                      <a:lnTo>
                        <a:pt x="131" y="34"/>
                      </a:lnTo>
                      <a:lnTo>
                        <a:pt x="135" y="24"/>
                      </a:lnTo>
                      <a:lnTo>
                        <a:pt x="158" y="19"/>
                      </a:lnTo>
                      <a:lnTo>
                        <a:pt x="179" y="25"/>
                      </a:lnTo>
                      <a:lnTo>
                        <a:pt x="222" y="44"/>
                      </a:lnTo>
                      <a:lnTo>
                        <a:pt x="256" y="61"/>
                      </a:lnTo>
                      <a:lnTo>
                        <a:pt x="302" y="78"/>
                      </a:lnTo>
                      <a:lnTo>
                        <a:pt x="334" y="88"/>
                      </a:lnTo>
                      <a:lnTo>
                        <a:pt x="382" y="107"/>
                      </a:lnTo>
                      <a:lnTo>
                        <a:pt x="417" y="118"/>
                      </a:lnTo>
                      <a:lnTo>
                        <a:pt x="454" y="118"/>
                      </a:lnTo>
                      <a:lnTo>
                        <a:pt x="467" y="108"/>
                      </a:lnTo>
                      <a:lnTo>
                        <a:pt x="479" y="95"/>
                      </a:lnTo>
                      <a:lnTo>
                        <a:pt x="487" y="86"/>
                      </a:lnTo>
                      <a:lnTo>
                        <a:pt x="502" y="77"/>
                      </a:lnTo>
                      <a:lnTo>
                        <a:pt x="527" y="74"/>
                      </a:lnTo>
                      <a:lnTo>
                        <a:pt x="556" y="72"/>
                      </a:lnTo>
                      <a:lnTo>
                        <a:pt x="578" y="69"/>
                      </a:lnTo>
                      <a:lnTo>
                        <a:pt x="592" y="59"/>
                      </a:lnTo>
                      <a:lnTo>
                        <a:pt x="599" y="48"/>
                      </a:lnTo>
                      <a:lnTo>
                        <a:pt x="607" y="33"/>
                      </a:lnTo>
                      <a:lnTo>
                        <a:pt x="615" y="16"/>
                      </a:lnTo>
                      <a:lnTo>
                        <a:pt x="629" y="4"/>
                      </a:lnTo>
                      <a:lnTo>
                        <a:pt x="651" y="0"/>
                      </a:lnTo>
                      <a:lnTo>
                        <a:pt x="685" y="1"/>
                      </a:lnTo>
                      <a:lnTo>
                        <a:pt x="715" y="0"/>
                      </a:lnTo>
                      <a:lnTo>
                        <a:pt x="740" y="1"/>
                      </a:lnTo>
                      <a:lnTo>
                        <a:pt x="760" y="8"/>
                      </a:lnTo>
                      <a:lnTo>
                        <a:pt x="779" y="21"/>
                      </a:lnTo>
                      <a:lnTo>
                        <a:pt x="791" y="45"/>
                      </a:lnTo>
                      <a:lnTo>
                        <a:pt x="804" y="63"/>
                      </a:lnTo>
                      <a:lnTo>
                        <a:pt x="819" y="75"/>
                      </a:lnTo>
                      <a:lnTo>
                        <a:pt x="836" y="72"/>
                      </a:lnTo>
                      <a:lnTo>
                        <a:pt x="846" y="65"/>
                      </a:lnTo>
                      <a:lnTo>
                        <a:pt x="851" y="57"/>
                      </a:lnTo>
                      <a:lnTo>
                        <a:pt x="869" y="47"/>
                      </a:lnTo>
                      <a:lnTo>
                        <a:pt x="896" y="37"/>
                      </a:lnTo>
                      <a:lnTo>
                        <a:pt x="896" y="55"/>
                      </a:lnTo>
                      <a:lnTo>
                        <a:pt x="890" y="113"/>
                      </a:lnTo>
                      <a:lnTo>
                        <a:pt x="887" y="147"/>
                      </a:lnTo>
                      <a:lnTo>
                        <a:pt x="883" y="163"/>
                      </a:lnTo>
                      <a:lnTo>
                        <a:pt x="878" y="175"/>
                      </a:lnTo>
                      <a:lnTo>
                        <a:pt x="870" y="189"/>
                      </a:lnTo>
                      <a:lnTo>
                        <a:pt x="863" y="195"/>
                      </a:lnTo>
                      <a:lnTo>
                        <a:pt x="851" y="204"/>
                      </a:lnTo>
                      <a:lnTo>
                        <a:pt x="843" y="210"/>
                      </a:lnTo>
                      <a:lnTo>
                        <a:pt x="834" y="215"/>
                      </a:lnTo>
                      <a:lnTo>
                        <a:pt x="827" y="218"/>
                      </a:lnTo>
                      <a:lnTo>
                        <a:pt x="820" y="222"/>
                      </a:lnTo>
                      <a:lnTo>
                        <a:pt x="814" y="227"/>
                      </a:lnTo>
                      <a:lnTo>
                        <a:pt x="812" y="230"/>
                      </a:lnTo>
                      <a:lnTo>
                        <a:pt x="811" y="247"/>
                      </a:lnTo>
                      <a:lnTo>
                        <a:pt x="817" y="270"/>
                      </a:lnTo>
                      <a:lnTo>
                        <a:pt x="824" y="293"/>
                      </a:lnTo>
                      <a:lnTo>
                        <a:pt x="845" y="312"/>
                      </a:lnTo>
                      <a:lnTo>
                        <a:pt x="863" y="325"/>
                      </a:lnTo>
                      <a:lnTo>
                        <a:pt x="880" y="339"/>
                      </a:lnTo>
                      <a:lnTo>
                        <a:pt x="891" y="352"/>
                      </a:lnTo>
                      <a:lnTo>
                        <a:pt x="903" y="368"/>
                      </a:lnTo>
                      <a:lnTo>
                        <a:pt x="914" y="381"/>
                      </a:lnTo>
                      <a:lnTo>
                        <a:pt x="920" y="387"/>
                      </a:lnTo>
                      <a:lnTo>
                        <a:pt x="924" y="390"/>
                      </a:lnTo>
                      <a:lnTo>
                        <a:pt x="929" y="392"/>
                      </a:lnTo>
                      <a:lnTo>
                        <a:pt x="933" y="394"/>
                      </a:lnTo>
                      <a:lnTo>
                        <a:pt x="938" y="396"/>
                      </a:lnTo>
                      <a:lnTo>
                        <a:pt x="944" y="400"/>
                      </a:lnTo>
                      <a:lnTo>
                        <a:pt x="950" y="405"/>
                      </a:lnTo>
                      <a:lnTo>
                        <a:pt x="958" y="414"/>
                      </a:lnTo>
                      <a:lnTo>
                        <a:pt x="964" y="420"/>
                      </a:lnTo>
                      <a:lnTo>
                        <a:pt x="968" y="426"/>
                      </a:lnTo>
                      <a:lnTo>
                        <a:pt x="968" y="439"/>
                      </a:lnTo>
                      <a:lnTo>
                        <a:pt x="967" y="453"/>
                      </a:lnTo>
                      <a:lnTo>
                        <a:pt x="966" y="468"/>
                      </a:lnTo>
                      <a:lnTo>
                        <a:pt x="960" y="478"/>
                      </a:lnTo>
                      <a:lnTo>
                        <a:pt x="955" y="487"/>
                      </a:lnTo>
                      <a:lnTo>
                        <a:pt x="949" y="494"/>
                      </a:lnTo>
                      <a:lnTo>
                        <a:pt x="946" y="495"/>
                      </a:lnTo>
                      <a:lnTo>
                        <a:pt x="942" y="497"/>
                      </a:lnTo>
                      <a:lnTo>
                        <a:pt x="940" y="498"/>
                      </a:lnTo>
                      <a:lnTo>
                        <a:pt x="938" y="499"/>
                      </a:lnTo>
                      <a:lnTo>
                        <a:pt x="937" y="503"/>
                      </a:lnTo>
                      <a:lnTo>
                        <a:pt x="936" y="508"/>
                      </a:lnTo>
                      <a:lnTo>
                        <a:pt x="935" y="513"/>
                      </a:lnTo>
                      <a:lnTo>
                        <a:pt x="939" y="533"/>
                      </a:lnTo>
                      <a:lnTo>
                        <a:pt x="944" y="552"/>
                      </a:lnTo>
                      <a:lnTo>
                        <a:pt x="951" y="572"/>
                      </a:lnTo>
                      <a:lnTo>
                        <a:pt x="953" y="575"/>
                      </a:lnTo>
                      <a:lnTo>
                        <a:pt x="961" y="580"/>
                      </a:lnTo>
                      <a:lnTo>
                        <a:pt x="971" y="583"/>
                      </a:lnTo>
                      <a:lnTo>
                        <a:pt x="982" y="587"/>
                      </a:lnTo>
                      <a:lnTo>
                        <a:pt x="988" y="589"/>
                      </a:lnTo>
                      <a:lnTo>
                        <a:pt x="990" y="592"/>
                      </a:lnTo>
                      <a:lnTo>
                        <a:pt x="996" y="622"/>
                      </a:lnTo>
                      <a:lnTo>
                        <a:pt x="997" y="673"/>
                      </a:lnTo>
                      <a:lnTo>
                        <a:pt x="997" y="723"/>
                      </a:lnTo>
                      <a:lnTo>
                        <a:pt x="990" y="752"/>
                      </a:lnTo>
                      <a:lnTo>
                        <a:pt x="987" y="761"/>
                      </a:lnTo>
                      <a:lnTo>
                        <a:pt x="979" y="773"/>
                      </a:lnTo>
                      <a:lnTo>
                        <a:pt x="974" y="779"/>
                      </a:lnTo>
                      <a:lnTo>
                        <a:pt x="969" y="784"/>
                      </a:lnTo>
                      <a:lnTo>
                        <a:pt x="966" y="787"/>
                      </a:lnTo>
                      <a:lnTo>
                        <a:pt x="962" y="790"/>
                      </a:lnTo>
                      <a:lnTo>
                        <a:pt x="958" y="794"/>
                      </a:lnTo>
                      <a:lnTo>
                        <a:pt x="956" y="798"/>
                      </a:lnTo>
                      <a:lnTo>
                        <a:pt x="956" y="801"/>
                      </a:lnTo>
                      <a:lnTo>
                        <a:pt x="955" y="805"/>
                      </a:lnTo>
                      <a:lnTo>
                        <a:pt x="956" y="809"/>
                      </a:lnTo>
                      <a:lnTo>
                        <a:pt x="962" y="825"/>
                      </a:lnTo>
                      <a:lnTo>
                        <a:pt x="970" y="841"/>
                      </a:lnTo>
                      <a:lnTo>
                        <a:pt x="977" y="857"/>
                      </a:lnTo>
                      <a:lnTo>
                        <a:pt x="981" y="861"/>
                      </a:lnTo>
                      <a:lnTo>
                        <a:pt x="986" y="866"/>
                      </a:lnTo>
                      <a:lnTo>
                        <a:pt x="991" y="871"/>
                      </a:lnTo>
                      <a:lnTo>
                        <a:pt x="998" y="876"/>
                      </a:lnTo>
                      <a:lnTo>
                        <a:pt x="1002" y="881"/>
                      </a:lnTo>
                      <a:lnTo>
                        <a:pt x="1005" y="885"/>
                      </a:lnTo>
                      <a:lnTo>
                        <a:pt x="1006" y="894"/>
                      </a:lnTo>
                      <a:lnTo>
                        <a:pt x="1006" y="904"/>
                      </a:lnTo>
                      <a:lnTo>
                        <a:pt x="1006" y="913"/>
                      </a:lnTo>
                      <a:lnTo>
                        <a:pt x="1006" y="916"/>
                      </a:lnTo>
                      <a:lnTo>
                        <a:pt x="1004" y="920"/>
                      </a:lnTo>
                      <a:lnTo>
                        <a:pt x="992" y="942"/>
                      </a:lnTo>
                      <a:lnTo>
                        <a:pt x="979" y="942"/>
                      </a:lnTo>
                      <a:lnTo>
                        <a:pt x="966" y="947"/>
                      </a:lnTo>
                      <a:lnTo>
                        <a:pt x="950" y="954"/>
                      </a:lnTo>
                      <a:lnTo>
                        <a:pt x="932" y="954"/>
                      </a:lnTo>
                      <a:lnTo>
                        <a:pt x="912" y="958"/>
                      </a:lnTo>
                      <a:lnTo>
                        <a:pt x="886" y="967"/>
                      </a:lnTo>
                      <a:lnTo>
                        <a:pt x="851" y="972"/>
                      </a:lnTo>
                      <a:lnTo>
                        <a:pt x="819" y="977"/>
                      </a:lnTo>
                      <a:lnTo>
                        <a:pt x="798" y="985"/>
                      </a:lnTo>
                      <a:lnTo>
                        <a:pt x="788" y="1003"/>
                      </a:lnTo>
                      <a:lnTo>
                        <a:pt x="775" y="1021"/>
                      </a:lnTo>
                      <a:lnTo>
                        <a:pt x="753" y="1035"/>
                      </a:lnTo>
                      <a:lnTo>
                        <a:pt x="726" y="1042"/>
                      </a:lnTo>
                      <a:lnTo>
                        <a:pt x="699" y="1045"/>
                      </a:lnTo>
                      <a:lnTo>
                        <a:pt x="670" y="1046"/>
                      </a:lnTo>
                      <a:lnTo>
                        <a:pt x="644" y="1045"/>
                      </a:lnTo>
                      <a:lnTo>
                        <a:pt x="625" y="1042"/>
                      </a:lnTo>
                      <a:lnTo>
                        <a:pt x="602" y="1032"/>
                      </a:lnTo>
                      <a:lnTo>
                        <a:pt x="580" y="1026"/>
                      </a:lnTo>
                      <a:lnTo>
                        <a:pt x="543" y="1023"/>
                      </a:lnTo>
                      <a:lnTo>
                        <a:pt x="520" y="1023"/>
                      </a:lnTo>
                      <a:lnTo>
                        <a:pt x="507" y="1017"/>
                      </a:lnTo>
                      <a:lnTo>
                        <a:pt x="509" y="999"/>
                      </a:lnTo>
                      <a:lnTo>
                        <a:pt x="512" y="979"/>
                      </a:lnTo>
                      <a:lnTo>
                        <a:pt x="510" y="955"/>
                      </a:lnTo>
                      <a:lnTo>
                        <a:pt x="502" y="939"/>
                      </a:lnTo>
                      <a:lnTo>
                        <a:pt x="491" y="925"/>
                      </a:lnTo>
                      <a:lnTo>
                        <a:pt x="458" y="902"/>
                      </a:lnTo>
                      <a:lnTo>
                        <a:pt x="480" y="888"/>
                      </a:lnTo>
                      <a:lnTo>
                        <a:pt x="484" y="858"/>
                      </a:lnTo>
                      <a:lnTo>
                        <a:pt x="483" y="827"/>
                      </a:lnTo>
                      <a:lnTo>
                        <a:pt x="476" y="796"/>
                      </a:lnTo>
                      <a:lnTo>
                        <a:pt x="457" y="779"/>
                      </a:lnTo>
                      <a:lnTo>
                        <a:pt x="433" y="765"/>
                      </a:lnTo>
                      <a:lnTo>
                        <a:pt x="389" y="747"/>
                      </a:lnTo>
                      <a:lnTo>
                        <a:pt x="355" y="737"/>
                      </a:lnTo>
                      <a:lnTo>
                        <a:pt x="324" y="731"/>
                      </a:lnTo>
                      <a:lnTo>
                        <a:pt x="301" y="726"/>
                      </a:lnTo>
                      <a:lnTo>
                        <a:pt x="274" y="713"/>
                      </a:lnTo>
                      <a:lnTo>
                        <a:pt x="241" y="686"/>
                      </a:lnTo>
                      <a:lnTo>
                        <a:pt x="218" y="660"/>
                      </a:lnTo>
                      <a:lnTo>
                        <a:pt x="201" y="634"/>
                      </a:lnTo>
                      <a:lnTo>
                        <a:pt x="195" y="605"/>
                      </a:lnTo>
                      <a:lnTo>
                        <a:pt x="196" y="568"/>
                      </a:lnTo>
                      <a:lnTo>
                        <a:pt x="203" y="527"/>
                      </a:lnTo>
                      <a:lnTo>
                        <a:pt x="212" y="496"/>
                      </a:lnTo>
                      <a:lnTo>
                        <a:pt x="220" y="474"/>
                      </a:lnTo>
                      <a:lnTo>
                        <a:pt x="219" y="460"/>
                      </a:lnTo>
                      <a:lnTo>
                        <a:pt x="205" y="455"/>
                      </a:lnTo>
                      <a:lnTo>
                        <a:pt x="189" y="455"/>
                      </a:lnTo>
                      <a:lnTo>
                        <a:pt x="176" y="449"/>
                      </a:lnTo>
                      <a:lnTo>
                        <a:pt x="179" y="428"/>
                      </a:lnTo>
                      <a:lnTo>
                        <a:pt x="188" y="379"/>
                      </a:lnTo>
                      <a:lnTo>
                        <a:pt x="198" y="326"/>
                      </a:lnTo>
                      <a:lnTo>
                        <a:pt x="187" y="283"/>
                      </a:lnTo>
                      <a:lnTo>
                        <a:pt x="167" y="270"/>
                      </a:lnTo>
                      <a:lnTo>
                        <a:pt x="144" y="267"/>
                      </a:lnTo>
                      <a:lnTo>
                        <a:pt x="130" y="268"/>
                      </a:lnTo>
                      <a:lnTo>
                        <a:pt x="115" y="266"/>
                      </a:lnTo>
                      <a:lnTo>
                        <a:pt x="98" y="260"/>
                      </a:lnTo>
                      <a:lnTo>
                        <a:pt x="84" y="254"/>
                      </a:lnTo>
                      <a:lnTo>
                        <a:pt x="78" y="245"/>
                      </a:lnTo>
                      <a:lnTo>
                        <a:pt x="79" y="239"/>
                      </a:lnTo>
                      <a:lnTo>
                        <a:pt x="74" y="231"/>
                      </a:lnTo>
                      <a:lnTo>
                        <a:pt x="59" y="226"/>
                      </a:lnTo>
                      <a:lnTo>
                        <a:pt x="43" y="222"/>
                      </a:lnTo>
                      <a:lnTo>
                        <a:pt x="33" y="219"/>
                      </a:lnTo>
                      <a:lnTo>
                        <a:pt x="26" y="209"/>
                      </a:lnTo>
                      <a:lnTo>
                        <a:pt x="15" y="190"/>
                      </a:lnTo>
                      <a:lnTo>
                        <a:pt x="13" y="187"/>
                      </a:lnTo>
                      <a:close/>
                      <a:moveTo>
                        <a:pt x="653" y="544"/>
                      </a:moveTo>
                      <a:lnTo>
                        <a:pt x="682" y="501"/>
                      </a:lnTo>
                      <a:lnTo>
                        <a:pt x="685" y="492"/>
                      </a:lnTo>
                      <a:lnTo>
                        <a:pt x="686" y="487"/>
                      </a:lnTo>
                      <a:lnTo>
                        <a:pt x="685" y="485"/>
                      </a:lnTo>
                      <a:lnTo>
                        <a:pt x="677" y="479"/>
                      </a:lnTo>
                      <a:lnTo>
                        <a:pt x="669" y="474"/>
                      </a:lnTo>
                      <a:lnTo>
                        <a:pt x="661" y="468"/>
                      </a:lnTo>
                      <a:lnTo>
                        <a:pt x="655" y="464"/>
                      </a:lnTo>
                      <a:lnTo>
                        <a:pt x="638" y="444"/>
                      </a:lnTo>
                      <a:lnTo>
                        <a:pt x="621" y="425"/>
                      </a:lnTo>
                      <a:lnTo>
                        <a:pt x="608" y="408"/>
                      </a:lnTo>
                      <a:lnTo>
                        <a:pt x="607" y="405"/>
                      </a:lnTo>
                      <a:lnTo>
                        <a:pt x="606" y="402"/>
                      </a:lnTo>
                      <a:lnTo>
                        <a:pt x="582" y="397"/>
                      </a:lnTo>
                      <a:lnTo>
                        <a:pt x="553" y="396"/>
                      </a:lnTo>
                      <a:lnTo>
                        <a:pt x="516" y="400"/>
                      </a:lnTo>
                      <a:lnTo>
                        <a:pt x="502" y="409"/>
                      </a:lnTo>
                      <a:lnTo>
                        <a:pt x="488" y="445"/>
                      </a:lnTo>
                      <a:lnTo>
                        <a:pt x="482" y="476"/>
                      </a:lnTo>
                      <a:lnTo>
                        <a:pt x="477" y="506"/>
                      </a:lnTo>
                      <a:lnTo>
                        <a:pt x="480" y="509"/>
                      </a:lnTo>
                      <a:lnTo>
                        <a:pt x="484" y="511"/>
                      </a:lnTo>
                      <a:lnTo>
                        <a:pt x="490" y="513"/>
                      </a:lnTo>
                      <a:lnTo>
                        <a:pt x="495" y="514"/>
                      </a:lnTo>
                      <a:lnTo>
                        <a:pt x="499" y="514"/>
                      </a:lnTo>
                      <a:lnTo>
                        <a:pt x="500" y="513"/>
                      </a:lnTo>
                      <a:lnTo>
                        <a:pt x="505" y="509"/>
                      </a:lnTo>
                      <a:lnTo>
                        <a:pt x="511" y="507"/>
                      </a:lnTo>
                      <a:lnTo>
                        <a:pt x="517" y="504"/>
                      </a:lnTo>
                      <a:lnTo>
                        <a:pt x="521" y="504"/>
                      </a:lnTo>
                      <a:lnTo>
                        <a:pt x="526" y="506"/>
                      </a:lnTo>
                      <a:lnTo>
                        <a:pt x="543" y="513"/>
                      </a:lnTo>
                      <a:lnTo>
                        <a:pt x="560" y="519"/>
                      </a:lnTo>
                      <a:lnTo>
                        <a:pt x="576" y="524"/>
                      </a:lnTo>
                      <a:lnTo>
                        <a:pt x="579" y="524"/>
                      </a:lnTo>
                      <a:lnTo>
                        <a:pt x="582" y="523"/>
                      </a:lnTo>
                      <a:lnTo>
                        <a:pt x="583" y="522"/>
                      </a:lnTo>
                      <a:lnTo>
                        <a:pt x="583" y="520"/>
                      </a:lnTo>
                      <a:lnTo>
                        <a:pt x="588" y="516"/>
                      </a:lnTo>
                      <a:lnTo>
                        <a:pt x="603" y="514"/>
                      </a:lnTo>
                      <a:lnTo>
                        <a:pt x="625" y="515"/>
                      </a:lnTo>
                      <a:lnTo>
                        <a:pt x="642" y="519"/>
                      </a:lnTo>
                      <a:lnTo>
                        <a:pt x="651" y="523"/>
                      </a:lnTo>
                      <a:lnTo>
                        <a:pt x="652" y="525"/>
                      </a:lnTo>
                      <a:lnTo>
                        <a:pt x="653" y="533"/>
                      </a:lnTo>
                      <a:lnTo>
                        <a:pt x="653" y="544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04" name="Freeform 64"/>
                <p:cNvSpPr>
                  <a:spLocks noChangeAspect="1"/>
                </p:cNvSpPr>
                <p:nvPr/>
              </p:nvSpPr>
              <p:spPr bwMode="gray">
                <a:xfrm>
                  <a:off x="3237" y="1016"/>
                  <a:ext cx="1006" cy="1046"/>
                </a:xfrm>
                <a:custGeom>
                  <a:avLst/>
                  <a:gdLst>
                    <a:gd name="T0" fmla="*/ 22 w 1006"/>
                    <a:gd name="T1" fmla="*/ 150 h 1046"/>
                    <a:gd name="T2" fmla="*/ 9 w 1006"/>
                    <a:gd name="T3" fmla="*/ 94 h 1046"/>
                    <a:gd name="T4" fmla="*/ 118 w 1006"/>
                    <a:gd name="T5" fmla="*/ 60 h 1046"/>
                    <a:gd name="T6" fmla="*/ 158 w 1006"/>
                    <a:gd name="T7" fmla="*/ 19 h 1046"/>
                    <a:gd name="T8" fmla="*/ 302 w 1006"/>
                    <a:gd name="T9" fmla="*/ 78 h 1046"/>
                    <a:gd name="T10" fmla="*/ 454 w 1006"/>
                    <a:gd name="T11" fmla="*/ 118 h 1046"/>
                    <a:gd name="T12" fmla="*/ 502 w 1006"/>
                    <a:gd name="T13" fmla="*/ 77 h 1046"/>
                    <a:gd name="T14" fmla="*/ 592 w 1006"/>
                    <a:gd name="T15" fmla="*/ 59 h 1046"/>
                    <a:gd name="T16" fmla="*/ 629 w 1006"/>
                    <a:gd name="T17" fmla="*/ 4 h 1046"/>
                    <a:gd name="T18" fmla="*/ 740 w 1006"/>
                    <a:gd name="T19" fmla="*/ 1 h 1046"/>
                    <a:gd name="T20" fmla="*/ 804 w 1006"/>
                    <a:gd name="T21" fmla="*/ 63 h 1046"/>
                    <a:gd name="T22" fmla="*/ 851 w 1006"/>
                    <a:gd name="T23" fmla="*/ 57 h 1046"/>
                    <a:gd name="T24" fmla="*/ 890 w 1006"/>
                    <a:gd name="T25" fmla="*/ 113 h 1046"/>
                    <a:gd name="T26" fmla="*/ 870 w 1006"/>
                    <a:gd name="T27" fmla="*/ 189 h 1046"/>
                    <a:gd name="T28" fmla="*/ 834 w 1006"/>
                    <a:gd name="T29" fmla="*/ 215 h 1046"/>
                    <a:gd name="T30" fmla="*/ 812 w 1006"/>
                    <a:gd name="T31" fmla="*/ 230 h 1046"/>
                    <a:gd name="T32" fmla="*/ 845 w 1006"/>
                    <a:gd name="T33" fmla="*/ 312 h 1046"/>
                    <a:gd name="T34" fmla="*/ 903 w 1006"/>
                    <a:gd name="T35" fmla="*/ 368 h 1046"/>
                    <a:gd name="T36" fmla="*/ 929 w 1006"/>
                    <a:gd name="T37" fmla="*/ 392 h 1046"/>
                    <a:gd name="T38" fmla="*/ 950 w 1006"/>
                    <a:gd name="T39" fmla="*/ 405 h 1046"/>
                    <a:gd name="T40" fmla="*/ 968 w 1006"/>
                    <a:gd name="T41" fmla="*/ 439 h 1046"/>
                    <a:gd name="T42" fmla="*/ 955 w 1006"/>
                    <a:gd name="T43" fmla="*/ 487 h 1046"/>
                    <a:gd name="T44" fmla="*/ 940 w 1006"/>
                    <a:gd name="T45" fmla="*/ 498 h 1046"/>
                    <a:gd name="T46" fmla="*/ 935 w 1006"/>
                    <a:gd name="T47" fmla="*/ 513 h 1046"/>
                    <a:gd name="T48" fmla="*/ 953 w 1006"/>
                    <a:gd name="T49" fmla="*/ 575 h 1046"/>
                    <a:gd name="T50" fmla="*/ 988 w 1006"/>
                    <a:gd name="T51" fmla="*/ 589 h 1046"/>
                    <a:gd name="T52" fmla="*/ 997 w 1006"/>
                    <a:gd name="T53" fmla="*/ 723 h 1046"/>
                    <a:gd name="T54" fmla="*/ 974 w 1006"/>
                    <a:gd name="T55" fmla="*/ 779 h 1046"/>
                    <a:gd name="T56" fmla="*/ 958 w 1006"/>
                    <a:gd name="T57" fmla="*/ 794 h 1046"/>
                    <a:gd name="T58" fmla="*/ 956 w 1006"/>
                    <a:gd name="T59" fmla="*/ 809 h 1046"/>
                    <a:gd name="T60" fmla="*/ 981 w 1006"/>
                    <a:gd name="T61" fmla="*/ 861 h 1046"/>
                    <a:gd name="T62" fmla="*/ 1002 w 1006"/>
                    <a:gd name="T63" fmla="*/ 881 h 1046"/>
                    <a:gd name="T64" fmla="*/ 1006 w 1006"/>
                    <a:gd name="T65" fmla="*/ 913 h 1046"/>
                    <a:gd name="T66" fmla="*/ 979 w 1006"/>
                    <a:gd name="T67" fmla="*/ 942 h 1046"/>
                    <a:gd name="T68" fmla="*/ 912 w 1006"/>
                    <a:gd name="T69" fmla="*/ 958 h 1046"/>
                    <a:gd name="T70" fmla="*/ 798 w 1006"/>
                    <a:gd name="T71" fmla="*/ 985 h 1046"/>
                    <a:gd name="T72" fmla="*/ 726 w 1006"/>
                    <a:gd name="T73" fmla="*/ 1042 h 1046"/>
                    <a:gd name="T74" fmla="*/ 625 w 1006"/>
                    <a:gd name="T75" fmla="*/ 1042 h 1046"/>
                    <a:gd name="T76" fmla="*/ 520 w 1006"/>
                    <a:gd name="T77" fmla="*/ 1023 h 1046"/>
                    <a:gd name="T78" fmla="*/ 510 w 1006"/>
                    <a:gd name="T79" fmla="*/ 955 h 1046"/>
                    <a:gd name="T80" fmla="*/ 480 w 1006"/>
                    <a:gd name="T81" fmla="*/ 888 h 1046"/>
                    <a:gd name="T82" fmla="*/ 457 w 1006"/>
                    <a:gd name="T83" fmla="*/ 779 h 1046"/>
                    <a:gd name="T84" fmla="*/ 324 w 1006"/>
                    <a:gd name="T85" fmla="*/ 731 h 1046"/>
                    <a:gd name="T86" fmla="*/ 218 w 1006"/>
                    <a:gd name="T87" fmla="*/ 660 h 1046"/>
                    <a:gd name="T88" fmla="*/ 203 w 1006"/>
                    <a:gd name="T89" fmla="*/ 527 h 1046"/>
                    <a:gd name="T90" fmla="*/ 205 w 1006"/>
                    <a:gd name="T91" fmla="*/ 455 h 1046"/>
                    <a:gd name="T92" fmla="*/ 188 w 1006"/>
                    <a:gd name="T93" fmla="*/ 379 h 1046"/>
                    <a:gd name="T94" fmla="*/ 144 w 1006"/>
                    <a:gd name="T95" fmla="*/ 267 h 1046"/>
                    <a:gd name="T96" fmla="*/ 84 w 1006"/>
                    <a:gd name="T97" fmla="*/ 254 h 1046"/>
                    <a:gd name="T98" fmla="*/ 59 w 1006"/>
                    <a:gd name="T99" fmla="*/ 226 h 1046"/>
                    <a:gd name="T100" fmla="*/ 15 w 1006"/>
                    <a:gd name="T101" fmla="*/ 190 h 10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06" h="1046">
                      <a:moveTo>
                        <a:pt x="13" y="187"/>
                      </a:moveTo>
                      <a:lnTo>
                        <a:pt x="26" y="171"/>
                      </a:lnTo>
                      <a:lnTo>
                        <a:pt x="25" y="160"/>
                      </a:lnTo>
                      <a:lnTo>
                        <a:pt x="22" y="150"/>
                      </a:lnTo>
                      <a:lnTo>
                        <a:pt x="14" y="137"/>
                      </a:lnTo>
                      <a:lnTo>
                        <a:pt x="4" y="126"/>
                      </a:lnTo>
                      <a:lnTo>
                        <a:pt x="0" y="109"/>
                      </a:lnTo>
                      <a:lnTo>
                        <a:pt x="9" y="94"/>
                      </a:lnTo>
                      <a:lnTo>
                        <a:pt x="31" y="85"/>
                      </a:lnTo>
                      <a:lnTo>
                        <a:pt x="62" y="83"/>
                      </a:lnTo>
                      <a:lnTo>
                        <a:pt x="95" y="73"/>
                      </a:lnTo>
                      <a:lnTo>
                        <a:pt x="118" y="60"/>
                      </a:lnTo>
                      <a:lnTo>
                        <a:pt x="128" y="45"/>
                      </a:lnTo>
                      <a:lnTo>
                        <a:pt x="131" y="34"/>
                      </a:lnTo>
                      <a:lnTo>
                        <a:pt x="135" y="24"/>
                      </a:lnTo>
                      <a:lnTo>
                        <a:pt x="158" y="19"/>
                      </a:lnTo>
                      <a:lnTo>
                        <a:pt x="179" y="25"/>
                      </a:lnTo>
                      <a:lnTo>
                        <a:pt x="222" y="44"/>
                      </a:lnTo>
                      <a:lnTo>
                        <a:pt x="256" y="61"/>
                      </a:lnTo>
                      <a:lnTo>
                        <a:pt x="302" y="78"/>
                      </a:lnTo>
                      <a:lnTo>
                        <a:pt x="334" y="88"/>
                      </a:lnTo>
                      <a:lnTo>
                        <a:pt x="382" y="107"/>
                      </a:lnTo>
                      <a:lnTo>
                        <a:pt x="417" y="118"/>
                      </a:lnTo>
                      <a:lnTo>
                        <a:pt x="454" y="118"/>
                      </a:lnTo>
                      <a:lnTo>
                        <a:pt x="467" y="108"/>
                      </a:lnTo>
                      <a:lnTo>
                        <a:pt x="479" y="95"/>
                      </a:lnTo>
                      <a:lnTo>
                        <a:pt x="487" y="86"/>
                      </a:lnTo>
                      <a:lnTo>
                        <a:pt x="502" y="77"/>
                      </a:lnTo>
                      <a:lnTo>
                        <a:pt x="527" y="74"/>
                      </a:lnTo>
                      <a:lnTo>
                        <a:pt x="556" y="72"/>
                      </a:lnTo>
                      <a:lnTo>
                        <a:pt x="578" y="69"/>
                      </a:lnTo>
                      <a:lnTo>
                        <a:pt x="592" y="59"/>
                      </a:lnTo>
                      <a:lnTo>
                        <a:pt x="599" y="48"/>
                      </a:lnTo>
                      <a:lnTo>
                        <a:pt x="607" y="33"/>
                      </a:lnTo>
                      <a:lnTo>
                        <a:pt x="615" y="16"/>
                      </a:lnTo>
                      <a:lnTo>
                        <a:pt x="629" y="4"/>
                      </a:lnTo>
                      <a:lnTo>
                        <a:pt x="651" y="0"/>
                      </a:lnTo>
                      <a:lnTo>
                        <a:pt x="685" y="1"/>
                      </a:lnTo>
                      <a:lnTo>
                        <a:pt x="715" y="0"/>
                      </a:lnTo>
                      <a:lnTo>
                        <a:pt x="740" y="1"/>
                      </a:lnTo>
                      <a:lnTo>
                        <a:pt x="760" y="8"/>
                      </a:lnTo>
                      <a:lnTo>
                        <a:pt x="779" y="21"/>
                      </a:lnTo>
                      <a:lnTo>
                        <a:pt x="791" y="45"/>
                      </a:lnTo>
                      <a:lnTo>
                        <a:pt x="804" y="63"/>
                      </a:lnTo>
                      <a:lnTo>
                        <a:pt x="819" y="75"/>
                      </a:lnTo>
                      <a:lnTo>
                        <a:pt x="836" y="72"/>
                      </a:lnTo>
                      <a:lnTo>
                        <a:pt x="846" y="65"/>
                      </a:lnTo>
                      <a:lnTo>
                        <a:pt x="851" y="57"/>
                      </a:lnTo>
                      <a:lnTo>
                        <a:pt x="869" y="47"/>
                      </a:lnTo>
                      <a:lnTo>
                        <a:pt x="896" y="37"/>
                      </a:lnTo>
                      <a:lnTo>
                        <a:pt x="896" y="55"/>
                      </a:lnTo>
                      <a:lnTo>
                        <a:pt x="890" y="113"/>
                      </a:lnTo>
                      <a:lnTo>
                        <a:pt x="887" y="147"/>
                      </a:lnTo>
                      <a:lnTo>
                        <a:pt x="883" y="163"/>
                      </a:lnTo>
                      <a:lnTo>
                        <a:pt x="878" y="175"/>
                      </a:lnTo>
                      <a:lnTo>
                        <a:pt x="870" y="189"/>
                      </a:lnTo>
                      <a:lnTo>
                        <a:pt x="863" y="195"/>
                      </a:lnTo>
                      <a:lnTo>
                        <a:pt x="851" y="204"/>
                      </a:lnTo>
                      <a:lnTo>
                        <a:pt x="843" y="210"/>
                      </a:lnTo>
                      <a:lnTo>
                        <a:pt x="834" y="215"/>
                      </a:lnTo>
                      <a:lnTo>
                        <a:pt x="827" y="218"/>
                      </a:lnTo>
                      <a:lnTo>
                        <a:pt x="820" y="222"/>
                      </a:lnTo>
                      <a:lnTo>
                        <a:pt x="814" y="227"/>
                      </a:lnTo>
                      <a:lnTo>
                        <a:pt x="812" y="230"/>
                      </a:lnTo>
                      <a:lnTo>
                        <a:pt x="811" y="247"/>
                      </a:lnTo>
                      <a:lnTo>
                        <a:pt x="817" y="270"/>
                      </a:lnTo>
                      <a:lnTo>
                        <a:pt x="824" y="293"/>
                      </a:lnTo>
                      <a:lnTo>
                        <a:pt x="845" y="312"/>
                      </a:lnTo>
                      <a:lnTo>
                        <a:pt x="863" y="325"/>
                      </a:lnTo>
                      <a:lnTo>
                        <a:pt x="880" y="339"/>
                      </a:lnTo>
                      <a:lnTo>
                        <a:pt x="891" y="352"/>
                      </a:lnTo>
                      <a:lnTo>
                        <a:pt x="903" y="368"/>
                      </a:lnTo>
                      <a:lnTo>
                        <a:pt x="914" y="381"/>
                      </a:lnTo>
                      <a:lnTo>
                        <a:pt x="920" y="387"/>
                      </a:lnTo>
                      <a:lnTo>
                        <a:pt x="924" y="390"/>
                      </a:lnTo>
                      <a:lnTo>
                        <a:pt x="929" y="392"/>
                      </a:lnTo>
                      <a:lnTo>
                        <a:pt x="933" y="394"/>
                      </a:lnTo>
                      <a:lnTo>
                        <a:pt x="938" y="396"/>
                      </a:lnTo>
                      <a:lnTo>
                        <a:pt x="944" y="400"/>
                      </a:lnTo>
                      <a:lnTo>
                        <a:pt x="950" y="405"/>
                      </a:lnTo>
                      <a:lnTo>
                        <a:pt x="958" y="414"/>
                      </a:lnTo>
                      <a:lnTo>
                        <a:pt x="964" y="420"/>
                      </a:lnTo>
                      <a:lnTo>
                        <a:pt x="968" y="426"/>
                      </a:lnTo>
                      <a:lnTo>
                        <a:pt x="968" y="439"/>
                      </a:lnTo>
                      <a:lnTo>
                        <a:pt x="967" y="453"/>
                      </a:lnTo>
                      <a:lnTo>
                        <a:pt x="966" y="468"/>
                      </a:lnTo>
                      <a:lnTo>
                        <a:pt x="960" y="478"/>
                      </a:lnTo>
                      <a:lnTo>
                        <a:pt x="955" y="487"/>
                      </a:lnTo>
                      <a:lnTo>
                        <a:pt x="949" y="494"/>
                      </a:lnTo>
                      <a:lnTo>
                        <a:pt x="946" y="495"/>
                      </a:lnTo>
                      <a:lnTo>
                        <a:pt x="942" y="497"/>
                      </a:lnTo>
                      <a:lnTo>
                        <a:pt x="940" y="498"/>
                      </a:lnTo>
                      <a:lnTo>
                        <a:pt x="938" y="499"/>
                      </a:lnTo>
                      <a:lnTo>
                        <a:pt x="937" y="503"/>
                      </a:lnTo>
                      <a:lnTo>
                        <a:pt x="936" y="508"/>
                      </a:lnTo>
                      <a:lnTo>
                        <a:pt x="935" y="513"/>
                      </a:lnTo>
                      <a:lnTo>
                        <a:pt x="939" y="533"/>
                      </a:lnTo>
                      <a:lnTo>
                        <a:pt x="944" y="552"/>
                      </a:lnTo>
                      <a:lnTo>
                        <a:pt x="951" y="572"/>
                      </a:lnTo>
                      <a:lnTo>
                        <a:pt x="953" y="575"/>
                      </a:lnTo>
                      <a:lnTo>
                        <a:pt x="961" y="580"/>
                      </a:lnTo>
                      <a:lnTo>
                        <a:pt x="971" y="583"/>
                      </a:lnTo>
                      <a:lnTo>
                        <a:pt x="982" y="587"/>
                      </a:lnTo>
                      <a:lnTo>
                        <a:pt x="988" y="589"/>
                      </a:lnTo>
                      <a:lnTo>
                        <a:pt x="990" y="592"/>
                      </a:lnTo>
                      <a:lnTo>
                        <a:pt x="996" y="622"/>
                      </a:lnTo>
                      <a:lnTo>
                        <a:pt x="997" y="673"/>
                      </a:lnTo>
                      <a:lnTo>
                        <a:pt x="997" y="723"/>
                      </a:lnTo>
                      <a:lnTo>
                        <a:pt x="990" y="752"/>
                      </a:lnTo>
                      <a:lnTo>
                        <a:pt x="987" y="761"/>
                      </a:lnTo>
                      <a:lnTo>
                        <a:pt x="979" y="773"/>
                      </a:lnTo>
                      <a:lnTo>
                        <a:pt x="974" y="779"/>
                      </a:lnTo>
                      <a:lnTo>
                        <a:pt x="969" y="784"/>
                      </a:lnTo>
                      <a:lnTo>
                        <a:pt x="966" y="787"/>
                      </a:lnTo>
                      <a:lnTo>
                        <a:pt x="962" y="790"/>
                      </a:lnTo>
                      <a:lnTo>
                        <a:pt x="958" y="794"/>
                      </a:lnTo>
                      <a:lnTo>
                        <a:pt x="956" y="798"/>
                      </a:lnTo>
                      <a:lnTo>
                        <a:pt x="956" y="801"/>
                      </a:lnTo>
                      <a:lnTo>
                        <a:pt x="955" y="805"/>
                      </a:lnTo>
                      <a:lnTo>
                        <a:pt x="956" y="809"/>
                      </a:lnTo>
                      <a:lnTo>
                        <a:pt x="962" y="825"/>
                      </a:lnTo>
                      <a:lnTo>
                        <a:pt x="970" y="841"/>
                      </a:lnTo>
                      <a:lnTo>
                        <a:pt x="977" y="857"/>
                      </a:lnTo>
                      <a:lnTo>
                        <a:pt x="981" y="861"/>
                      </a:lnTo>
                      <a:lnTo>
                        <a:pt x="986" y="866"/>
                      </a:lnTo>
                      <a:lnTo>
                        <a:pt x="991" y="871"/>
                      </a:lnTo>
                      <a:lnTo>
                        <a:pt x="998" y="876"/>
                      </a:lnTo>
                      <a:lnTo>
                        <a:pt x="1002" y="881"/>
                      </a:lnTo>
                      <a:lnTo>
                        <a:pt x="1005" y="885"/>
                      </a:lnTo>
                      <a:lnTo>
                        <a:pt x="1006" y="894"/>
                      </a:lnTo>
                      <a:lnTo>
                        <a:pt x="1006" y="904"/>
                      </a:lnTo>
                      <a:lnTo>
                        <a:pt x="1006" y="913"/>
                      </a:lnTo>
                      <a:lnTo>
                        <a:pt x="1006" y="916"/>
                      </a:lnTo>
                      <a:lnTo>
                        <a:pt x="1004" y="920"/>
                      </a:lnTo>
                      <a:lnTo>
                        <a:pt x="992" y="942"/>
                      </a:lnTo>
                      <a:lnTo>
                        <a:pt x="979" y="942"/>
                      </a:lnTo>
                      <a:lnTo>
                        <a:pt x="966" y="947"/>
                      </a:lnTo>
                      <a:lnTo>
                        <a:pt x="950" y="954"/>
                      </a:lnTo>
                      <a:lnTo>
                        <a:pt x="932" y="954"/>
                      </a:lnTo>
                      <a:lnTo>
                        <a:pt x="912" y="958"/>
                      </a:lnTo>
                      <a:lnTo>
                        <a:pt x="886" y="967"/>
                      </a:lnTo>
                      <a:lnTo>
                        <a:pt x="851" y="972"/>
                      </a:lnTo>
                      <a:lnTo>
                        <a:pt x="819" y="977"/>
                      </a:lnTo>
                      <a:lnTo>
                        <a:pt x="798" y="985"/>
                      </a:lnTo>
                      <a:lnTo>
                        <a:pt x="788" y="1003"/>
                      </a:lnTo>
                      <a:lnTo>
                        <a:pt x="775" y="1021"/>
                      </a:lnTo>
                      <a:lnTo>
                        <a:pt x="753" y="1035"/>
                      </a:lnTo>
                      <a:lnTo>
                        <a:pt x="726" y="1042"/>
                      </a:lnTo>
                      <a:lnTo>
                        <a:pt x="699" y="1045"/>
                      </a:lnTo>
                      <a:lnTo>
                        <a:pt x="670" y="1046"/>
                      </a:lnTo>
                      <a:lnTo>
                        <a:pt x="644" y="1045"/>
                      </a:lnTo>
                      <a:lnTo>
                        <a:pt x="625" y="1042"/>
                      </a:lnTo>
                      <a:lnTo>
                        <a:pt x="602" y="1032"/>
                      </a:lnTo>
                      <a:lnTo>
                        <a:pt x="580" y="1026"/>
                      </a:lnTo>
                      <a:lnTo>
                        <a:pt x="543" y="1023"/>
                      </a:lnTo>
                      <a:lnTo>
                        <a:pt x="520" y="1023"/>
                      </a:lnTo>
                      <a:lnTo>
                        <a:pt x="507" y="1017"/>
                      </a:lnTo>
                      <a:lnTo>
                        <a:pt x="509" y="999"/>
                      </a:lnTo>
                      <a:lnTo>
                        <a:pt x="512" y="979"/>
                      </a:lnTo>
                      <a:lnTo>
                        <a:pt x="510" y="955"/>
                      </a:lnTo>
                      <a:lnTo>
                        <a:pt x="502" y="939"/>
                      </a:lnTo>
                      <a:lnTo>
                        <a:pt x="491" y="925"/>
                      </a:lnTo>
                      <a:lnTo>
                        <a:pt x="458" y="902"/>
                      </a:lnTo>
                      <a:lnTo>
                        <a:pt x="480" y="888"/>
                      </a:lnTo>
                      <a:lnTo>
                        <a:pt x="484" y="858"/>
                      </a:lnTo>
                      <a:lnTo>
                        <a:pt x="483" y="827"/>
                      </a:lnTo>
                      <a:lnTo>
                        <a:pt x="476" y="796"/>
                      </a:lnTo>
                      <a:lnTo>
                        <a:pt x="457" y="779"/>
                      </a:lnTo>
                      <a:lnTo>
                        <a:pt x="433" y="765"/>
                      </a:lnTo>
                      <a:lnTo>
                        <a:pt x="389" y="747"/>
                      </a:lnTo>
                      <a:lnTo>
                        <a:pt x="355" y="737"/>
                      </a:lnTo>
                      <a:lnTo>
                        <a:pt x="324" y="731"/>
                      </a:lnTo>
                      <a:lnTo>
                        <a:pt x="301" y="726"/>
                      </a:lnTo>
                      <a:lnTo>
                        <a:pt x="274" y="713"/>
                      </a:lnTo>
                      <a:lnTo>
                        <a:pt x="241" y="686"/>
                      </a:lnTo>
                      <a:lnTo>
                        <a:pt x="218" y="660"/>
                      </a:lnTo>
                      <a:lnTo>
                        <a:pt x="201" y="634"/>
                      </a:lnTo>
                      <a:lnTo>
                        <a:pt x="195" y="605"/>
                      </a:lnTo>
                      <a:lnTo>
                        <a:pt x="196" y="568"/>
                      </a:lnTo>
                      <a:lnTo>
                        <a:pt x="203" y="527"/>
                      </a:lnTo>
                      <a:lnTo>
                        <a:pt x="212" y="496"/>
                      </a:lnTo>
                      <a:lnTo>
                        <a:pt x="220" y="474"/>
                      </a:lnTo>
                      <a:lnTo>
                        <a:pt x="219" y="460"/>
                      </a:lnTo>
                      <a:lnTo>
                        <a:pt x="205" y="455"/>
                      </a:lnTo>
                      <a:lnTo>
                        <a:pt x="189" y="455"/>
                      </a:lnTo>
                      <a:lnTo>
                        <a:pt x="176" y="449"/>
                      </a:lnTo>
                      <a:lnTo>
                        <a:pt x="179" y="428"/>
                      </a:lnTo>
                      <a:lnTo>
                        <a:pt x="188" y="379"/>
                      </a:lnTo>
                      <a:lnTo>
                        <a:pt x="198" y="326"/>
                      </a:lnTo>
                      <a:lnTo>
                        <a:pt x="187" y="283"/>
                      </a:lnTo>
                      <a:lnTo>
                        <a:pt x="167" y="270"/>
                      </a:lnTo>
                      <a:lnTo>
                        <a:pt x="144" y="267"/>
                      </a:lnTo>
                      <a:lnTo>
                        <a:pt x="130" y="268"/>
                      </a:lnTo>
                      <a:lnTo>
                        <a:pt x="115" y="266"/>
                      </a:lnTo>
                      <a:lnTo>
                        <a:pt x="98" y="260"/>
                      </a:lnTo>
                      <a:lnTo>
                        <a:pt x="84" y="254"/>
                      </a:lnTo>
                      <a:lnTo>
                        <a:pt x="78" y="245"/>
                      </a:lnTo>
                      <a:lnTo>
                        <a:pt x="79" y="239"/>
                      </a:lnTo>
                      <a:lnTo>
                        <a:pt x="74" y="231"/>
                      </a:lnTo>
                      <a:lnTo>
                        <a:pt x="59" y="226"/>
                      </a:lnTo>
                      <a:lnTo>
                        <a:pt x="43" y="222"/>
                      </a:lnTo>
                      <a:lnTo>
                        <a:pt x="33" y="219"/>
                      </a:lnTo>
                      <a:lnTo>
                        <a:pt x="26" y="209"/>
                      </a:lnTo>
                      <a:lnTo>
                        <a:pt x="15" y="190"/>
                      </a:lnTo>
                      <a:lnTo>
                        <a:pt x="13" y="18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05" name="Freeform 65"/>
                <p:cNvSpPr>
                  <a:spLocks noChangeAspect="1"/>
                </p:cNvSpPr>
                <p:nvPr/>
              </p:nvSpPr>
              <p:spPr bwMode="gray">
                <a:xfrm>
                  <a:off x="3714" y="1412"/>
                  <a:ext cx="209" cy="148"/>
                </a:xfrm>
                <a:custGeom>
                  <a:avLst/>
                  <a:gdLst>
                    <a:gd name="T0" fmla="*/ 176 w 209"/>
                    <a:gd name="T1" fmla="*/ 148 h 148"/>
                    <a:gd name="T2" fmla="*/ 205 w 209"/>
                    <a:gd name="T3" fmla="*/ 105 h 148"/>
                    <a:gd name="T4" fmla="*/ 208 w 209"/>
                    <a:gd name="T5" fmla="*/ 96 h 148"/>
                    <a:gd name="T6" fmla="*/ 209 w 209"/>
                    <a:gd name="T7" fmla="*/ 91 h 148"/>
                    <a:gd name="T8" fmla="*/ 208 w 209"/>
                    <a:gd name="T9" fmla="*/ 89 h 148"/>
                    <a:gd name="T10" fmla="*/ 200 w 209"/>
                    <a:gd name="T11" fmla="*/ 83 h 148"/>
                    <a:gd name="T12" fmla="*/ 192 w 209"/>
                    <a:gd name="T13" fmla="*/ 78 h 148"/>
                    <a:gd name="T14" fmla="*/ 184 w 209"/>
                    <a:gd name="T15" fmla="*/ 72 h 148"/>
                    <a:gd name="T16" fmla="*/ 178 w 209"/>
                    <a:gd name="T17" fmla="*/ 68 h 148"/>
                    <a:gd name="T18" fmla="*/ 161 w 209"/>
                    <a:gd name="T19" fmla="*/ 48 h 148"/>
                    <a:gd name="T20" fmla="*/ 144 w 209"/>
                    <a:gd name="T21" fmla="*/ 29 h 148"/>
                    <a:gd name="T22" fmla="*/ 131 w 209"/>
                    <a:gd name="T23" fmla="*/ 12 h 148"/>
                    <a:gd name="T24" fmla="*/ 130 w 209"/>
                    <a:gd name="T25" fmla="*/ 9 h 148"/>
                    <a:gd name="T26" fmla="*/ 129 w 209"/>
                    <a:gd name="T27" fmla="*/ 6 h 148"/>
                    <a:gd name="T28" fmla="*/ 105 w 209"/>
                    <a:gd name="T29" fmla="*/ 1 h 148"/>
                    <a:gd name="T30" fmla="*/ 76 w 209"/>
                    <a:gd name="T31" fmla="*/ 0 h 148"/>
                    <a:gd name="T32" fmla="*/ 39 w 209"/>
                    <a:gd name="T33" fmla="*/ 4 h 148"/>
                    <a:gd name="T34" fmla="*/ 25 w 209"/>
                    <a:gd name="T35" fmla="*/ 13 h 148"/>
                    <a:gd name="T36" fmla="*/ 11 w 209"/>
                    <a:gd name="T37" fmla="*/ 49 h 148"/>
                    <a:gd name="T38" fmla="*/ 5 w 209"/>
                    <a:gd name="T39" fmla="*/ 80 h 148"/>
                    <a:gd name="T40" fmla="*/ 0 w 209"/>
                    <a:gd name="T41" fmla="*/ 110 h 148"/>
                    <a:gd name="T42" fmla="*/ 3 w 209"/>
                    <a:gd name="T43" fmla="*/ 113 h 148"/>
                    <a:gd name="T44" fmla="*/ 7 w 209"/>
                    <a:gd name="T45" fmla="*/ 115 h 148"/>
                    <a:gd name="T46" fmla="*/ 13 w 209"/>
                    <a:gd name="T47" fmla="*/ 117 h 148"/>
                    <a:gd name="T48" fmla="*/ 18 w 209"/>
                    <a:gd name="T49" fmla="*/ 118 h 148"/>
                    <a:gd name="T50" fmla="*/ 22 w 209"/>
                    <a:gd name="T51" fmla="*/ 118 h 148"/>
                    <a:gd name="T52" fmla="*/ 23 w 209"/>
                    <a:gd name="T53" fmla="*/ 117 h 148"/>
                    <a:gd name="T54" fmla="*/ 28 w 209"/>
                    <a:gd name="T55" fmla="*/ 113 h 148"/>
                    <a:gd name="T56" fmla="*/ 34 w 209"/>
                    <a:gd name="T57" fmla="*/ 111 h 148"/>
                    <a:gd name="T58" fmla="*/ 40 w 209"/>
                    <a:gd name="T59" fmla="*/ 108 h 148"/>
                    <a:gd name="T60" fmla="*/ 44 w 209"/>
                    <a:gd name="T61" fmla="*/ 108 h 148"/>
                    <a:gd name="T62" fmla="*/ 49 w 209"/>
                    <a:gd name="T63" fmla="*/ 110 h 148"/>
                    <a:gd name="T64" fmla="*/ 66 w 209"/>
                    <a:gd name="T65" fmla="*/ 117 h 148"/>
                    <a:gd name="T66" fmla="*/ 83 w 209"/>
                    <a:gd name="T67" fmla="*/ 123 h 148"/>
                    <a:gd name="T68" fmla="*/ 99 w 209"/>
                    <a:gd name="T69" fmla="*/ 128 h 148"/>
                    <a:gd name="T70" fmla="*/ 102 w 209"/>
                    <a:gd name="T71" fmla="*/ 128 h 148"/>
                    <a:gd name="T72" fmla="*/ 105 w 209"/>
                    <a:gd name="T73" fmla="*/ 127 h 148"/>
                    <a:gd name="T74" fmla="*/ 106 w 209"/>
                    <a:gd name="T75" fmla="*/ 126 h 148"/>
                    <a:gd name="T76" fmla="*/ 106 w 209"/>
                    <a:gd name="T77" fmla="*/ 124 h 148"/>
                    <a:gd name="T78" fmla="*/ 111 w 209"/>
                    <a:gd name="T79" fmla="*/ 120 h 148"/>
                    <a:gd name="T80" fmla="*/ 126 w 209"/>
                    <a:gd name="T81" fmla="*/ 118 h 148"/>
                    <a:gd name="T82" fmla="*/ 148 w 209"/>
                    <a:gd name="T83" fmla="*/ 119 h 148"/>
                    <a:gd name="T84" fmla="*/ 165 w 209"/>
                    <a:gd name="T85" fmla="*/ 123 h 148"/>
                    <a:gd name="T86" fmla="*/ 174 w 209"/>
                    <a:gd name="T87" fmla="*/ 127 h 148"/>
                    <a:gd name="T88" fmla="*/ 175 w 209"/>
                    <a:gd name="T89" fmla="*/ 129 h 148"/>
                    <a:gd name="T90" fmla="*/ 176 w 209"/>
                    <a:gd name="T91" fmla="*/ 137 h 148"/>
                    <a:gd name="T92" fmla="*/ 176 w 209"/>
                    <a:gd name="T93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9" h="148">
                      <a:moveTo>
                        <a:pt x="176" y="148"/>
                      </a:moveTo>
                      <a:lnTo>
                        <a:pt x="205" y="105"/>
                      </a:lnTo>
                      <a:lnTo>
                        <a:pt x="208" y="96"/>
                      </a:lnTo>
                      <a:lnTo>
                        <a:pt x="209" y="91"/>
                      </a:lnTo>
                      <a:lnTo>
                        <a:pt x="208" y="89"/>
                      </a:lnTo>
                      <a:lnTo>
                        <a:pt x="200" y="83"/>
                      </a:lnTo>
                      <a:lnTo>
                        <a:pt x="192" y="78"/>
                      </a:lnTo>
                      <a:lnTo>
                        <a:pt x="184" y="72"/>
                      </a:lnTo>
                      <a:lnTo>
                        <a:pt x="178" y="68"/>
                      </a:lnTo>
                      <a:lnTo>
                        <a:pt x="161" y="48"/>
                      </a:lnTo>
                      <a:lnTo>
                        <a:pt x="144" y="29"/>
                      </a:lnTo>
                      <a:lnTo>
                        <a:pt x="131" y="12"/>
                      </a:lnTo>
                      <a:lnTo>
                        <a:pt x="130" y="9"/>
                      </a:lnTo>
                      <a:lnTo>
                        <a:pt x="129" y="6"/>
                      </a:lnTo>
                      <a:lnTo>
                        <a:pt x="105" y="1"/>
                      </a:lnTo>
                      <a:lnTo>
                        <a:pt x="76" y="0"/>
                      </a:lnTo>
                      <a:lnTo>
                        <a:pt x="39" y="4"/>
                      </a:lnTo>
                      <a:lnTo>
                        <a:pt x="25" y="13"/>
                      </a:lnTo>
                      <a:lnTo>
                        <a:pt x="11" y="49"/>
                      </a:lnTo>
                      <a:lnTo>
                        <a:pt x="5" y="80"/>
                      </a:lnTo>
                      <a:lnTo>
                        <a:pt x="0" y="110"/>
                      </a:lnTo>
                      <a:lnTo>
                        <a:pt x="3" y="113"/>
                      </a:lnTo>
                      <a:lnTo>
                        <a:pt x="7" y="115"/>
                      </a:lnTo>
                      <a:lnTo>
                        <a:pt x="13" y="117"/>
                      </a:lnTo>
                      <a:lnTo>
                        <a:pt x="18" y="118"/>
                      </a:lnTo>
                      <a:lnTo>
                        <a:pt x="22" y="118"/>
                      </a:lnTo>
                      <a:lnTo>
                        <a:pt x="23" y="117"/>
                      </a:lnTo>
                      <a:lnTo>
                        <a:pt x="28" y="113"/>
                      </a:lnTo>
                      <a:lnTo>
                        <a:pt x="34" y="111"/>
                      </a:lnTo>
                      <a:lnTo>
                        <a:pt x="40" y="108"/>
                      </a:lnTo>
                      <a:lnTo>
                        <a:pt x="44" y="108"/>
                      </a:lnTo>
                      <a:lnTo>
                        <a:pt x="49" y="110"/>
                      </a:lnTo>
                      <a:lnTo>
                        <a:pt x="66" y="117"/>
                      </a:lnTo>
                      <a:lnTo>
                        <a:pt x="83" y="123"/>
                      </a:lnTo>
                      <a:lnTo>
                        <a:pt x="99" y="128"/>
                      </a:lnTo>
                      <a:lnTo>
                        <a:pt x="102" y="128"/>
                      </a:lnTo>
                      <a:lnTo>
                        <a:pt x="105" y="127"/>
                      </a:lnTo>
                      <a:lnTo>
                        <a:pt x="106" y="126"/>
                      </a:lnTo>
                      <a:lnTo>
                        <a:pt x="106" y="124"/>
                      </a:lnTo>
                      <a:lnTo>
                        <a:pt x="111" y="120"/>
                      </a:lnTo>
                      <a:lnTo>
                        <a:pt x="126" y="118"/>
                      </a:lnTo>
                      <a:lnTo>
                        <a:pt x="148" y="119"/>
                      </a:lnTo>
                      <a:lnTo>
                        <a:pt x="165" y="123"/>
                      </a:lnTo>
                      <a:lnTo>
                        <a:pt x="174" y="127"/>
                      </a:lnTo>
                      <a:lnTo>
                        <a:pt x="175" y="129"/>
                      </a:lnTo>
                      <a:lnTo>
                        <a:pt x="176" y="137"/>
                      </a:lnTo>
                      <a:lnTo>
                        <a:pt x="176" y="148"/>
                      </a:lnTo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106" name="Group 66"/>
              <p:cNvGrpSpPr>
                <a:grpSpLocks noChangeAspect="1"/>
              </p:cNvGrpSpPr>
              <p:nvPr/>
            </p:nvGrpSpPr>
            <p:grpSpPr bwMode="auto">
              <a:xfrm>
                <a:off x="4133" y="1452"/>
                <a:ext cx="278" cy="177"/>
                <a:chOff x="3714" y="1412"/>
                <a:chExt cx="209" cy="148"/>
              </a:xfrm>
            </p:grpSpPr>
            <p:sp>
              <p:nvSpPr>
                <p:cNvPr id="215107" name="Freeform 67"/>
                <p:cNvSpPr>
                  <a:spLocks noChangeAspect="1"/>
                </p:cNvSpPr>
                <p:nvPr/>
              </p:nvSpPr>
              <p:spPr bwMode="gray">
                <a:xfrm>
                  <a:off x="3714" y="1412"/>
                  <a:ext cx="209" cy="148"/>
                </a:xfrm>
                <a:custGeom>
                  <a:avLst/>
                  <a:gdLst>
                    <a:gd name="T0" fmla="*/ 176 w 209"/>
                    <a:gd name="T1" fmla="*/ 148 h 148"/>
                    <a:gd name="T2" fmla="*/ 175 w 209"/>
                    <a:gd name="T3" fmla="*/ 132 h 148"/>
                    <a:gd name="T4" fmla="*/ 175 w 209"/>
                    <a:gd name="T5" fmla="*/ 129 h 148"/>
                    <a:gd name="T6" fmla="*/ 174 w 209"/>
                    <a:gd name="T7" fmla="*/ 127 h 148"/>
                    <a:gd name="T8" fmla="*/ 165 w 209"/>
                    <a:gd name="T9" fmla="*/ 123 h 148"/>
                    <a:gd name="T10" fmla="*/ 148 w 209"/>
                    <a:gd name="T11" fmla="*/ 119 h 148"/>
                    <a:gd name="T12" fmla="*/ 126 w 209"/>
                    <a:gd name="T13" fmla="*/ 118 h 148"/>
                    <a:gd name="T14" fmla="*/ 111 w 209"/>
                    <a:gd name="T15" fmla="*/ 120 h 148"/>
                    <a:gd name="T16" fmla="*/ 106 w 209"/>
                    <a:gd name="T17" fmla="*/ 124 h 148"/>
                    <a:gd name="T18" fmla="*/ 106 w 209"/>
                    <a:gd name="T19" fmla="*/ 126 h 148"/>
                    <a:gd name="T20" fmla="*/ 105 w 209"/>
                    <a:gd name="T21" fmla="*/ 127 h 148"/>
                    <a:gd name="T22" fmla="*/ 102 w 209"/>
                    <a:gd name="T23" fmla="*/ 128 h 148"/>
                    <a:gd name="T24" fmla="*/ 99 w 209"/>
                    <a:gd name="T25" fmla="*/ 128 h 148"/>
                    <a:gd name="T26" fmla="*/ 83 w 209"/>
                    <a:gd name="T27" fmla="*/ 123 h 148"/>
                    <a:gd name="T28" fmla="*/ 66 w 209"/>
                    <a:gd name="T29" fmla="*/ 117 h 148"/>
                    <a:gd name="T30" fmla="*/ 49 w 209"/>
                    <a:gd name="T31" fmla="*/ 110 h 148"/>
                    <a:gd name="T32" fmla="*/ 44 w 209"/>
                    <a:gd name="T33" fmla="*/ 108 h 148"/>
                    <a:gd name="T34" fmla="*/ 40 w 209"/>
                    <a:gd name="T35" fmla="*/ 108 h 148"/>
                    <a:gd name="T36" fmla="*/ 34 w 209"/>
                    <a:gd name="T37" fmla="*/ 111 h 148"/>
                    <a:gd name="T38" fmla="*/ 28 w 209"/>
                    <a:gd name="T39" fmla="*/ 113 h 148"/>
                    <a:gd name="T40" fmla="*/ 23 w 209"/>
                    <a:gd name="T41" fmla="*/ 117 h 148"/>
                    <a:gd name="T42" fmla="*/ 22 w 209"/>
                    <a:gd name="T43" fmla="*/ 118 h 148"/>
                    <a:gd name="T44" fmla="*/ 18 w 209"/>
                    <a:gd name="T45" fmla="*/ 118 h 148"/>
                    <a:gd name="T46" fmla="*/ 13 w 209"/>
                    <a:gd name="T47" fmla="*/ 117 h 148"/>
                    <a:gd name="T48" fmla="*/ 7 w 209"/>
                    <a:gd name="T49" fmla="*/ 115 h 148"/>
                    <a:gd name="T50" fmla="*/ 3 w 209"/>
                    <a:gd name="T51" fmla="*/ 113 h 148"/>
                    <a:gd name="T52" fmla="*/ 0 w 209"/>
                    <a:gd name="T53" fmla="*/ 110 h 148"/>
                    <a:gd name="T54" fmla="*/ 5 w 209"/>
                    <a:gd name="T55" fmla="*/ 80 h 148"/>
                    <a:gd name="T56" fmla="*/ 11 w 209"/>
                    <a:gd name="T57" fmla="*/ 49 h 148"/>
                    <a:gd name="T58" fmla="*/ 25 w 209"/>
                    <a:gd name="T59" fmla="*/ 13 h 148"/>
                    <a:gd name="T60" fmla="*/ 39 w 209"/>
                    <a:gd name="T61" fmla="*/ 4 h 148"/>
                    <a:gd name="T62" fmla="*/ 76 w 209"/>
                    <a:gd name="T63" fmla="*/ 0 h 148"/>
                    <a:gd name="T64" fmla="*/ 105 w 209"/>
                    <a:gd name="T65" fmla="*/ 1 h 148"/>
                    <a:gd name="T66" fmla="*/ 129 w 209"/>
                    <a:gd name="T67" fmla="*/ 6 h 148"/>
                    <a:gd name="T68" fmla="*/ 130 w 209"/>
                    <a:gd name="T69" fmla="*/ 9 h 148"/>
                    <a:gd name="T70" fmla="*/ 131 w 209"/>
                    <a:gd name="T71" fmla="*/ 12 h 148"/>
                    <a:gd name="T72" fmla="*/ 144 w 209"/>
                    <a:gd name="T73" fmla="*/ 29 h 148"/>
                    <a:gd name="T74" fmla="*/ 161 w 209"/>
                    <a:gd name="T75" fmla="*/ 48 h 148"/>
                    <a:gd name="T76" fmla="*/ 178 w 209"/>
                    <a:gd name="T77" fmla="*/ 68 h 148"/>
                    <a:gd name="T78" fmla="*/ 184 w 209"/>
                    <a:gd name="T79" fmla="*/ 72 h 148"/>
                    <a:gd name="T80" fmla="*/ 192 w 209"/>
                    <a:gd name="T81" fmla="*/ 78 h 148"/>
                    <a:gd name="T82" fmla="*/ 200 w 209"/>
                    <a:gd name="T83" fmla="*/ 83 h 148"/>
                    <a:gd name="T84" fmla="*/ 208 w 209"/>
                    <a:gd name="T85" fmla="*/ 89 h 148"/>
                    <a:gd name="T86" fmla="*/ 209 w 209"/>
                    <a:gd name="T87" fmla="*/ 91 h 148"/>
                    <a:gd name="T88" fmla="*/ 208 w 209"/>
                    <a:gd name="T89" fmla="*/ 96 h 148"/>
                    <a:gd name="T90" fmla="*/ 197 w 209"/>
                    <a:gd name="T91" fmla="*/ 115 h 148"/>
                    <a:gd name="T92" fmla="*/ 176 w 209"/>
                    <a:gd name="T93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9" h="148">
                      <a:moveTo>
                        <a:pt x="176" y="148"/>
                      </a:moveTo>
                      <a:lnTo>
                        <a:pt x="175" y="132"/>
                      </a:lnTo>
                      <a:lnTo>
                        <a:pt x="175" y="129"/>
                      </a:lnTo>
                      <a:lnTo>
                        <a:pt x="174" y="127"/>
                      </a:lnTo>
                      <a:lnTo>
                        <a:pt x="165" y="123"/>
                      </a:lnTo>
                      <a:lnTo>
                        <a:pt x="148" y="119"/>
                      </a:lnTo>
                      <a:lnTo>
                        <a:pt x="126" y="118"/>
                      </a:lnTo>
                      <a:lnTo>
                        <a:pt x="111" y="120"/>
                      </a:lnTo>
                      <a:lnTo>
                        <a:pt x="106" y="124"/>
                      </a:lnTo>
                      <a:lnTo>
                        <a:pt x="106" y="126"/>
                      </a:lnTo>
                      <a:lnTo>
                        <a:pt x="105" y="127"/>
                      </a:lnTo>
                      <a:lnTo>
                        <a:pt x="102" y="128"/>
                      </a:lnTo>
                      <a:lnTo>
                        <a:pt x="99" y="128"/>
                      </a:lnTo>
                      <a:lnTo>
                        <a:pt x="83" y="123"/>
                      </a:lnTo>
                      <a:lnTo>
                        <a:pt x="66" y="117"/>
                      </a:lnTo>
                      <a:lnTo>
                        <a:pt x="49" y="110"/>
                      </a:lnTo>
                      <a:lnTo>
                        <a:pt x="44" y="108"/>
                      </a:lnTo>
                      <a:lnTo>
                        <a:pt x="40" y="108"/>
                      </a:lnTo>
                      <a:lnTo>
                        <a:pt x="34" y="111"/>
                      </a:lnTo>
                      <a:lnTo>
                        <a:pt x="28" y="113"/>
                      </a:lnTo>
                      <a:lnTo>
                        <a:pt x="23" y="117"/>
                      </a:lnTo>
                      <a:lnTo>
                        <a:pt x="22" y="118"/>
                      </a:lnTo>
                      <a:lnTo>
                        <a:pt x="18" y="118"/>
                      </a:lnTo>
                      <a:lnTo>
                        <a:pt x="13" y="117"/>
                      </a:lnTo>
                      <a:lnTo>
                        <a:pt x="7" y="115"/>
                      </a:lnTo>
                      <a:lnTo>
                        <a:pt x="3" y="113"/>
                      </a:lnTo>
                      <a:lnTo>
                        <a:pt x="0" y="110"/>
                      </a:lnTo>
                      <a:lnTo>
                        <a:pt x="5" y="80"/>
                      </a:lnTo>
                      <a:lnTo>
                        <a:pt x="11" y="49"/>
                      </a:lnTo>
                      <a:lnTo>
                        <a:pt x="25" y="13"/>
                      </a:lnTo>
                      <a:lnTo>
                        <a:pt x="39" y="4"/>
                      </a:lnTo>
                      <a:lnTo>
                        <a:pt x="76" y="0"/>
                      </a:lnTo>
                      <a:lnTo>
                        <a:pt x="105" y="1"/>
                      </a:lnTo>
                      <a:lnTo>
                        <a:pt x="129" y="6"/>
                      </a:lnTo>
                      <a:lnTo>
                        <a:pt x="130" y="9"/>
                      </a:lnTo>
                      <a:lnTo>
                        <a:pt x="131" y="12"/>
                      </a:lnTo>
                      <a:lnTo>
                        <a:pt x="144" y="29"/>
                      </a:lnTo>
                      <a:lnTo>
                        <a:pt x="161" y="48"/>
                      </a:lnTo>
                      <a:lnTo>
                        <a:pt x="178" y="68"/>
                      </a:lnTo>
                      <a:lnTo>
                        <a:pt x="184" y="72"/>
                      </a:lnTo>
                      <a:lnTo>
                        <a:pt x="192" y="78"/>
                      </a:lnTo>
                      <a:lnTo>
                        <a:pt x="200" y="83"/>
                      </a:lnTo>
                      <a:lnTo>
                        <a:pt x="208" y="89"/>
                      </a:lnTo>
                      <a:lnTo>
                        <a:pt x="209" y="91"/>
                      </a:lnTo>
                      <a:lnTo>
                        <a:pt x="208" y="96"/>
                      </a:lnTo>
                      <a:lnTo>
                        <a:pt x="197" y="115"/>
                      </a:lnTo>
                      <a:lnTo>
                        <a:pt x="176" y="1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08" name="Freeform 68"/>
                <p:cNvSpPr>
                  <a:spLocks noChangeAspect="1"/>
                </p:cNvSpPr>
                <p:nvPr/>
              </p:nvSpPr>
              <p:spPr bwMode="gray">
                <a:xfrm>
                  <a:off x="3714" y="1412"/>
                  <a:ext cx="209" cy="148"/>
                </a:xfrm>
                <a:custGeom>
                  <a:avLst/>
                  <a:gdLst>
                    <a:gd name="T0" fmla="*/ 176 w 209"/>
                    <a:gd name="T1" fmla="*/ 148 h 148"/>
                    <a:gd name="T2" fmla="*/ 175 w 209"/>
                    <a:gd name="T3" fmla="*/ 132 h 148"/>
                    <a:gd name="T4" fmla="*/ 175 w 209"/>
                    <a:gd name="T5" fmla="*/ 129 h 148"/>
                    <a:gd name="T6" fmla="*/ 174 w 209"/>
                    <a:gd name="T7" fmla="*/ 127 h 148"/>
                    <a:gd name="T8" fmla="*/ 165 w 209"/>
                    <a:gd name="T9" fmla="*/ 123 h 148"/>
                    <a:gd name="T10" fmla="*/ 148 w 209"/>
                    <a:gd name="T11" fmla="*/ 119 h 148"/>
                    <a:gd name="T12" fmla="*/ 126 w 209"/>
                    <a:gd name="T13" fmla="*/ 118 h 148"/>
                    <a:gd name="T14" fmla="*/ 111 w 209"/>
                    <a:gd name="T15" fmla="*/ 120 h 148"/>
                    <a:gd name="T16" fmla="*/ 106 w 209"/>
                    <a:gd name="T17" fmla="*/ 124 h 148"/>
                    <a:gd name="T18" fmla="*/ 106 w 209"/>
                    <a:gd name="T19" fmla="*/ 126 h 148"/>
                    <a:gd name="T20" fmla="*/ 105 w 209"/>
                    <a:gd name="T21" fmla="*/ 127 h 148"/>
                    <a:gd name="T22" fmla="*/ 102 w 209"/>
                    <a:gd name="T23" fmla="*/ 128 h 148"/>
                    <a:gd name="T24" fmla="*/ 99 w 209"/>
                    <a:gd name="T25" fmla="*/ 128 h 148"/>
                    <a:gd name="T26" fmla="*/ 83 w 209"/>
                    <a:gd name="T27" fmla="*/ 123 h 148"/>
                    <a:gd name="T28" fmla="*/ 66 w 209"/>
                    <a:gd name="T29" fmla="*/ 117 h 148"/>
                    <a:gd name="T30" fmla="*/ 49 w 209"/>
                    <a:gd name="T31" fmla="*/ 110 h 148"/>
                    <a:gd name="T32" fmla="*/ 44 w 209"/>
                    <a:gd name="T33" fmla="*/ 108 h 148"/>
                    <a:gd name="T34" fmla="*/ 40 w 209"/>
                    <a:gd name="T35" fmla="*/ 108 h 148"/>
                    <a:gd name="T36" fmla="*/ 34 w 209"/>
                    <a:gd name="T37" fmla="*/ 111 h 148"/>
                    <a:gd name="T38" fmla="*/ 28 w 209"/>
                    <a:gd name="T39" fmla="*/ 113 h 148"/>
                    <a:gd name="T40" fmla="*/ 23 w 209"/>
                    <a:gd name="T41" fmla="*/ 117 h 148"/>
                    <a:gd name="T42" fmla="*/ 22 w 209"/>
                    <a:gd name="T43" fmla="*/ 118 h 148"/>
                    <a:gd name="T44" fmla="*/ 18 w 209"/>
                    <a:gd name="T45" fmla="*/ 118 h 148"/>
                    <a:gd name="T46" fmla="*/ 13 w 209"/>
                    <a:gd name="T47" fmla="*/ 117 h 148"/>
                    <a:gd name="T48" fmla="*/ 7 w 209"/>
                    <a:gd name="T49" fmla="*/ 115 h 148"/>
                    <a:gd name="T50" fmla="*/ 3 w 209"/>
                    <a:gd name="T51" fmla="*/ 113 h 148"/>
                    <a:gd name="T52" fmla="*/ 0 w 209"/>
                    <a:gd name="T53" fmla="*/ 110 h 148"/>
                    <a:gd name="T54" fmla="*/ 5 w 209"/>
                    <a:gd name="T55" fmla="*/ 80 h 148"/>
                    <a:gd name="T56" fmla="*/ 11 w 209"/>
                    <a:gd name="T57" fmla="*/ 49 h 148"/>
                    <a:gd name="T58" fmla="*/ 25 w 209"/>
                    <a:gd name="T59" fmla="*/ 13 h 148"/>
                    <a:gd name="T60" fmla="*/ 39 w 209"/>
                    <a:gd name="T61" fmla="*/ 4 h 148"/>
                    <a:gd name="T62" fmla="*/ 76 w 209"/>
                    <a:gd name="T63" fmla="*/ 0 h 148"/>
                    <a:gd name="T64" fmla="*/ 105 w 209"/>
                    <a:gd name="T65" fmla="*/ 1 h 148"/>
                    <a:gd name="T66" fmla="*/ 129 w 209"/>
                    <a:gd name="T67" fmla="*/ 6 h 148"/>
                    <a:gd name="T68" fmla="*/ 130 w 209"/>
                    <a:gd name="T69" fmla="*/ 9 h 148"/>
                    <a:gd name="T70" fmla="*/ 131 w 209"/>
                    <a:gd name="T71" fmla="*/ 12 h 148"/>
                    <a:gd name="T72" fmla="*/ 144 w 209"/>
                    <a:gd name="T73" fmla="*/ 29 h 148"/>
                    <a:gd name="T74" fmla="*/ 161 w 209"/>
                    <a:gd name="T75" fmla="*/ 48 h 148"/>
                    <a:gd name="T76" fmla="*/ 178 w 209"/>
                    <a:gd name="T77" fmla="*/ 68 h 148"/>
                    <a:gd name="T78" fmla="*/ 184 w 209"/>
                    <a:gd name="T79" fmla="*/ 72 h 148"/>
                    <a:gd name="T80" fmla="*/ 192 w 209"/>
                    <a:gd name="T81" fmla="*/ 78 h 148"/>
                    <a:gd name="T82" fmla="*/ 200 w 209"/>
                    <a:gd name="T83" fmla="*/ 83 h 148"/>
                    <a:gd name="T84" fmla="*/ 208 w 209"/>
                    <a:gd name="T85" fmla="*/ 89 h 148"/>
                    <a:gd name="T86" fmla="*/ 209 w 209"/>
                    <a:gd name="T87" fmla="*/ 91 h 148"/>
                    <a:gd name="T88" fmla="*/ 208 w 209"/>
                    <a:gd name="T89" fmla="*/ 96 h 148"/>
                    <a:gd name="T90" fmla="*/ 197 w 209"/>
                    <a:gd name="T91" fmla="*/ 115 h 148"/>
                    <a:gd name="T92" fmla="*/ 176 w 209"/>
                    <a:gd name="T93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9" h="148">
                      <a:moveTo>
                        <a:pt x="176" y="148"/>
                      </a:moveTo>
                      <a:lnTo>
                        <a:pt x="175" y="132"/>
                      </a:lnTo>
                      <a:lnTo>
                        <a:pt x="175" y="129"/>
                      </a:lnTo>
                      <a:lnTo>
                        <a:pt x="174" y="127"/>
                      </a:lnTo>
                      <a:lnTo>
                        <a:pt x="165" y="123"/>
                      </a:lnTo>
                      <a:lnTo>
                        <a:pt x="148" y="119"/>
                      </a:lnTo>
                      <a:lnTo>
                        <a:pt x="126" y="118"/>
                      </a:lnTo>
                      <a:lnTo>
                        <a:pt x="111" y="120"/>
                      </a:lnTo>
                      <a:lnTo>
                        <a:pt x="106" y="124"/>
                      </a:lnTo>
                      <a:lnTo>
                        <a:pt x="106" y="126"/>
                      </a:lnTo>
                      <a:lnTo>
                        <a:pt x="105" y="127"/>
                      </a:lnTo>
                      <a:lnTo>
                        <a:pt x="102" y="128"/>
                      </a:lnTo>
                      <a:lnTo>
                        <a:pt x="99" y="128"/>
                      </a:lnTo>
                      <a:lnTo>
                        <a:pt x="83" y="123"/>
                      </a:lnTo>
                      <a:lnTo>
                        <a:pt x="66" y="117"/>
                      </a:lnTo>
                      <a:lnTo>
                        <a:pt x="49" y="110"/>
                      </a:lnTo>
                      <a:lnTo>
                        <a:pt x="44" y="108"/>
                      </a:lnTo>
                      <a:lnTo>
                        <a:pt x="40" y="108"/>
                      </a:lnTo>
                      <a:lnTo>
                        <a:pt x="34" y="111"/>
                      </a:lnTo>
                      <a:lnTo>
                        <a:pt x="28" y="113"/>
                      </a:lnTo>
                      <a:lnTo>
                        <a:pt x="23" y="117"/>
                      </a:lnTo>
                      <a:lnTo>
                        <a:pt x="22" y="118"/>
                      </a:lnTo>
                      <a:lnTo>
                        <a:pt x="18" y="118"/>
                      </a:lnTo>
                      <a:lnTo>
                        <a:pt x="13" y="117"/>
                      </a:lnTo>
                      <a:lnTo>
                        <a:pt x="7" y="115"/>
                      </a:lnTo>
                      <a:lnTo>
                        <a:pt x="3" y="113"/>
                      </a:lnTo>
                      <a:lnTo>
                        <a:pt x="0" y="110"/>
                      </a:lnTo>
                      <a:lnTo>
                        <a:pt x="5" y="80"/>
                      </a:lnTo>
                      <a:lnTo>
                        <a:pt x="11" y="49"/>
                      </a:lnTo>
                      <a:lnTo>
                        <a:pt x="25" y="13"/>
                      </a:lnTo>
                      <a:lnTo>
                        <a:pt x="39" y="4"/>
                      </a:lnTo>
                      <a:lnTo>
                        <a:pt x="76" y="0"/>
                      </a:lnTo>
                      <a:lnTo>
                        <a:pt x="105" y="1"/>
                      </a:lnTo>
                      <a:lnTo>
                        <a:pt x="129" y="6"/>
                      </a:lnTo>
                      <a:lnTo>
                        <a:pt x="130" y="9"/>
                      </a:lnTo>
                      <a:lnTo>
                        <a:pt x="131" y="12"/>
                      </a:lnTo>
                      <a:lnTo>
                        <a:pt x="144" y="29"/>
                      </a:lnTo>
                      <a:lnTo>
                        <a:pt x="161" y="48"/>
                      </a:lnTo>
                      <a:lnTo>
                        <a:pt x="178" y="68"/>
                      </a:lnTo>
                      <a:lnTo>
                        <a:pt x="184" y="72"/>
                      </a:lnTo>
                      <a:lnTo>
                        <a:pt x="192" y="78"/>
                      </a:lnTo>
                      <a:lnTo>
                        <a:pt x="200" y="83"/>
                      </a:lnTo>
                      <a:lnTo>
                        <a:pt x="208" y="89"/>
                      </a:lnTo>
                      <a:lnTo>
                        <a:pt x="209" y="91"/>
                      </a:lnTo>
                      <a:lnTo>
                        <a:pt x="208" y="96"/>
                      </a:lnTo>
                      <a:lnTo>
                        <a:pt x="197" y="115"/>
                      </a:lnTo>
                      <a:lnTo>
                        <a:pt x="176" y="1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109" name="Group 69"/>
              <p:cNvGrpSpPr>
                <a:grpSpLocks noChangeAspect="1"/>
              </p:cNvGrpSpPr>
              <p:nvPr/>
            </p:nvGrpSpPr>
            <p:grpSpPr bwMode="auto">
              <a:xfrm>
                <a:off x="2401" y="2712"/>
                <a:ext cx="2040" cy="1988"/>
                <a:chOff x="2406" y="2465"/>
                <a:chExt cx="1541" cy="1662"/>
              </a:xfrm>
            </p:grpSpPr>
            <p:sp>
              <p:nvSpPr>
                <p:cNvPr id="215110" name="Freeform 70"/>
                <p:cNvSpPr>
                  <a:spLocks noChangeAspect="1"/>
                </p:cNvSpPr>
                <p:nvPr/>
              </p:nvSpPr>
              <p:spPr bwMode="gray">
                <a:xfrm>
                  <a:off x="2406" y="2465"/>
                  <a:ext cx="1541" cy="1662"/>
                </a:xfrm>
                <a:custGeom>
                  <a:avLst/>
                  <a:gdLst>
                    <a:gd name="T0" fmla="*/ 305 w 1541"/>
                    <a:gd name="T1" fmla="*/ 1470 h 1662"/>
                    <a:gd name="T2" fmla="*/ 367 w 1541"/>
                    <a:gd name="T3" fmla="*/ 1293 h 1662"/>
                    <a:gd name="T4" fmla="*/ 329 w 1541"/>
                    <a:gd name="T5" fmla="*/ 1089 h 1662"/>
                    <a:gd name="T6" fmla="*/ 370 w 1541"/>
                    <a:gd name="T7" fmla="*/ 1054 h 1662"/>
                    <a:gd name="T8" fmla="*/ 441 w 1541"/>
                    <a:gd name="T9" fmla="*/ 982 h 1662"/>
                    <a:gd name="T10" fmla="*/ 446 w 1541"/>
                    <a:gd name="T11" fmla="*/ 781 h 1662"/>
                    <a:gd name="T12" fmla="*/ 384 w 1541"/>
                    <a:gd name="T13" fmla="*/ 695 h 1662"/>
                    <a:gd name="T14" fmla="*/ 368 w 1541"/>
                    <a:gd name="T15" fmla="*/ 572 h 1662"/>
                    <a:gd name="T16" fmla="*/ 343 w 1541"/>
                    <a:gd name="T17" fmla="*/ 523 h 1662"/>
                    <a:gd name="T18" fmla="*/ 304 w 1541"/>
                    <a:gd name="T19" fmla="*/ 534 h 1662"/>
                    <a:gd name="T20" fmla="*/ 242 w 1541"/>
                    <a:gd name="T21" fmla="*/ 423 h 1662"/>
                    <a:gd name="T22" fmla="*/ 108 w 1541"/>
                    <a:gd name="T23" fmla="*/ 416 h 1662"/>
                    <a:gd name="T24" fmla="*/ 144 w 1541"/>
                    <a:gd name="T25" fmla="*/ 433 h 1662"/>
                    <a:gd name="T26" fmla="*/ 39 w 1541"/>
                    <a:gd name="T27" fmla="*/ 487 h 1662"/>
                    <a:gd name="T28" fmla="*/ 8 w 1541"/>
                    <a:gd name="T29" fmla="*/ 238 h 1662"/>
                    <a:gd name="T30" fmla="*/ 131 w 1541"/>
                    <a:gd name="T31" fmla="*/ 222 h 1662"/>
                    <a:gd name="T32" fmla="*/ 168 w 1541"/>
                    <a:gd name="T33" fmla="*/ 196 h 1662"/>
                    <a:gd name="T34" fmla="*/ 192 w 1541"/>
                    <a:gd name="T35" fmla="*/ 167 h 1662"/>
                    <a:gd name="T36" fmla="*/ 316 w 1541"/>
                    <a:gd name="T37" fmla="*/ 62 h 1662"/>
                    <a:gd name="T38" fmla="*/ 381 w 1541"/>
                    <a:gd name="T39" fmla="*/ 0 h 1662"/>
                    <a:gd name="T40" fmla="*/ 544 w 1541"/>
                    <a:gd name="T41" fmla="*/ 174 h 1662"/>
                    <a:gd name="T42" fmla="*/ 552 w 1541"/>
                    <a:gd name="T43" fmla="*/ 113 h 1662"/>
                    <a:gd name="T44" fmla="*/ 685 w 1541"/>
                    <a:gd name="T45" fmla="*/ 128 h 1662"/>
                    <a:gd name="T46" fmla="*/ 722 w 1541"/>
                    <a:gd name="T47" fmla="*/ 144 h 1662"/>
                    <a:gd name="T48" fmla="*/ 727 w 1541"/>
                    <a:gd name="T49" fmla="*/ 73 h 1662"/>
                    <a:gd name="T50" fmla="*/ 778 w 1541"/>
                    <a:gd name="T51" fmla="*/ 20 h 1662"/>
                    <a:gd name="T52" fmla="*/ 777 w 1541"/>
                    <a:gd name="T53" fmla="*/ 38 h 1662"/>
                    <a:gd name="T54" fmla="*/ 915 w 1541"/>
                    <a:gd name="T55" fmla="*/ 79 h 1662"/>
                    <a:gd name="T56" fmla="*/ 956 w 1541"/>
                    <a:gd name="T57" fmla="*/ 87 h 1662"/>
                    <a:gd name="T58" fmla="*/ 980 w 1541"/>
                    <a:gd name="T59" fmla="*/ 116 h 1662"/>
                    <a:gd name="T60" fmla="*/ 1024 w 1541"/>
                    <a:gd name="T61" fmla="*/ 217 h 1662"/>
                    <a:gd name="T62" fmla="*/ 1134 w 1541"/>
                    <a:gd name="T63" fmla="*/ 324 h 1662"/>
                    <a:gd name="T64" fmla="*/ 1125 w 1541"/>
                    <a:gd name="T65" fmla="*/ 445 h 1662"/>
                    <a:gd name="T66" fmla="*/ 1232 w 1541"/>
                    <a:gd name="T67" fmla="*/ 620 h 1662"/>
                    <a:gd name="T68" fmla="*/ 1249 w 1541"/>
                    <a:gd name="T69" fmla="*/ 613 h 1662"/>
                    <a:gd name="T70" fmla="*/ 1405 w 1541"/>
                    <a:gd name="T71" fmla="*/ 770 h 1662"/>
                    <a:gd name="T72" fmla="*/ 1472 w 1541"/>
                    <a:gd name="T73" fmla="*/ 812 h 1662"/>
                    <a:gd name="T74" fmla="*/ 1491 w 1541"/>
                    <a:gd name="T75" fmla="*/ 843 h 1662"/>
                    <a:gd name="T76" fmla="*/ 1514 w 1541"/>
                    <a:gd name="T77" fmla="*/ 851 h 1662"/>
                    <a:gd name="T78" fmla="*/ 1529 w 1541"/>
                    <a:gd name="T79" fmla="*/ 876 h 1662"/>
                    <a:gd name="T80" fmla="*/ 1541 w 1541"/>
                    <a:gd name="T81" fmla="*/ 908 h 1662"/>
                    <a:gd name="T82" fmla="*/ 1499 w 1541"/>
                    <a:gd name="T83" fmla="*/ 1028 h 1662"/>
                    <a:gd name="T84" fmla="*/ 1426 w 1541"/>
                    <a:gd name="T85" fmla="*/ 1004 h 1662"/>
                    <a:gd name="T86" fmla="*/ 1416 w 1541"/>
                    <a:gd name="T87" fmla="*/ 1083 h 1662"/>
                    <a:gd name="T88" fmla="*/ 1351 w 1541"/>
                    <a:gd name="T89" fmla="*/ 1143 h 1662"/>
                    <a:gd name="T90" fmla="*/ 1200 w 1541"/>
                    <a:gd name="T91" fmla="*/ 1239 h 1662"/>
                    <a:gd name="T92" fmla="*/ 1235 w 1541"/>
                    <a:gd name="T93" fmla="*/ 1293 h 1662"/>
                    <a:gd name="T94" fmla="*/ 1253 w 1541"/>
                    <a:gd name="T95" fmla="*/ 1422 h 1662"/>
                    <a:gd name="T96" fmla="*/ 1280 w 1541"/>
                    <a:gd name="T97" fmla="*/ 1437 h 1662"/>
                    <a:gd name="T98" fmla="*/ 1305 w 1541"/>
                    <a:gd name="T99" fmla="*/ 1500 h 1662"/>
                    <a:gd name="T100" fmla="*/ 1232 w 1541"/>
                    <a:gd name="T101" fmla="*/ 1533 h 1662"/>
                    <a:gd name="T102" fmla="*/ 1224 w 1541"/>
                    <a:gd name="T103" fmla="*/ 1488 h 1662"/>
                    <a:gd name="T104" fmla="*/ 1149 w 1541"/>
                    <a:gd name="T105" fmla="*/ 1466 h 1662"/>
                    <a:gd name="T106" fmla="*/ 1026 w 1541"/>
                    <a:gd name="T107" fmla="*/ 1483 h 1662"/>
                    <a:gd name="T108" fmla="*/ 919 w 1541"/>
                    <a:gd name="T109" fmla="*/ 1493 h 1662"/>
                    <a:gd name="T110" fmla="*/ 697 w 1541"/>
                    <a:gd name="T111" fmla="*/ 1595 h 1662"/>
                    <a:gd name="T112" fmla="*/ 555 w 1541"/>
                    <a:gd name="T113" fmla="*/ 1529 h 1662"/>
                    <a:gd name="T114" fmla="*/ 462 w 1541"/>
                    <a:gd name="T115" fmla="*/ 1508 h 1662"/>
                    <a:gd name="T116" fmla="*/ 457 w 1541"/>
                    <a:gd name="T117" fmla="*/ 1608 h 1662"/>
                    <a:gd name="T118" fmla="*/ 391 w 1541"/>
                    <a:gd name="T119" fmla="*/ 1638 h 1662"/>
                    <a:gd name="T120" fmla="*/ 254 w 1541"/>
                    <a:gd name="T121" fmla="*/ 1502 h 1662"/>
                    <a:gd name="T122" fmla="*/ 201 w 1541"/>
                    <a:gd name="T123" fmla="*/ 1533 h 1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1" h="1662">
                      <a:moveTo>
                        <a:pt x="202" y="1504"/>
                      </a:moveTo>
                      <a:lnTo>
                        <a:pt x="207" y="1500"/>
                      </a:lnTo>
                      <a:lnTo>
                        <a:pt x="232" y="1485"/>
                      </a:lnTo>
                      <a:lnTo>
                        <a:pt x="259" y="1471"/>
                      </a:lnTo>
                      <a:lnTo>
                        <a:pt x="281" y="1459"/>
                      </a:lnTo>
                      <a:lnTo>
                        <a:pt x="289" y="1462"/>
                      </a:lnTo>
                      <a:lnTo>
                        <a:pt x="295" y="1465"/>
                      </a:lnTo>
                      <a:lnTo>
                        <a:pt x="302" y="1469"/>
                      </a:lnTo>
                      <a:lnTo>
                        <a:pt x="305" y="1470"/>
                      </a:lnTo>
                      <a:lnTo>
                        <a:pt x="322" y="1467"/>
                      </a:lnTo>
                      <a:lnTo>
                        <a:pt x="340" y="1463"/>
                      </a:lnTo>
                      <a:lnTo>
                        <a:pt x="359" y="1456"/>
                      </a:lnTo>
                      <a:lnTo>
                        <a:pt x="364" y="1432"/>
                      </a:lnTo>
                      <a:lnTo>
                        <a:pt x="364" y="1400"/>
                      </a:lnTo>
                      <a:lnTo>
                        <a:pt x="361" y="1370"/>
                      </a:lnTo>
                      <a:lnTo>
                        <a:pt x="359" y="1354"/>
                      </a:lnTo>
                      <a:lnTo>
                        <a:pt x="363" y="1324"/>
                      </a:lnTo>
                      <a:lnTo>
                        <a:pt x="367" y="1293"/>
                      </a:lnTo>
                      <a:lnTo>
                        <a:pt x="370" y="1264"/>
                      </a:lnTo>
                      <a:lnTo>
                        <a:pt x="370" y="1256"/>
                      </a:lnTo>
                      <a:lnTo>
                        <a:pt x="370" y="1247"/>
                      </a:lnTo>
                      <a:lnTo>
                        <a:pt x="362" y="1212"/>
                      </a:lnTo>
                      <a:lnTo>
                        <a:pt x="352" y="1175"/>
                      </a:lnTo>
                      <a:lnTo>
                        <a:pt x="340" y="1136"/>
                      </a:lnTo>
                      <a:lnTo>
                        <a:pt x="332" y="1122"/>
                      </a:lnTo>
                      <a:lnTo>
                        <a:pt x="327" y="1109"/>
                      </a:lnTo>
                      <a:lnTo>
                        <a:pt x="329" y="1089"/>
                      </a:lnTo>
                      <a:lnTo>
                        <a:pt x="336" y="1072"/>
                      </a:lnTo>
                      <a:lnTo>
                        <a:pt x="343" y="1058"/>
                      </a:lnTo>
                      <a:lnTo>
                        <a:pt x="351" y="1054"/>
                      </a:lnTo>
                      <a:lnTo>
                        <a:pt x="359" y="1050"/>
                      </a:lnTo>
                      <a:lnTo>
                        <a:pt x="366" y="1047"/>
                      </a:lnTo>
                      <a:lnTo>
                        <a:pt x="368" y="1049"/>
                      </a:lnTo>
                      <a:lnTo>
                        <a:pt x="370" y="1050"/>
                      </a:lnTo>
                      <a:lnTo>
                        <a:pt x="370" y="1052"/>
                      </a:lnTo>
                      <a:lnTo>
                        <a:pt x="370" y="1054"/>
                      </a:lnTo>
                      <a:lnTo>
                        <a:pt x="370" y="1055"/>
                      </a:lnTo>
                      <a:lnTo>
                        <a:pt x="371" y="1057"/>
                      </a:lnTo>
                      <a:lnTo>
                        <a:pt x="373" y="1058"/>
                      </a:lnTo>
                      <a:lnTo>
                        <a:pt x="375" y="1058"/>
                      </a:lnTo>
                      <a:lnTo>
                        <a:pt x="378" y="1058"/>
                      </a:lnTo>
                      <a:lnTo>
                        <a:pt x="395" y="1046"/>
                      </a:lnTo>
                      <a:lnTo>
                        <a:pt x="411" y="1030"/>
                      </a:lnTo>
                      <a:lnTo>
                        <a:pt x="429" y="1005"/>
                      </a:lnTo>
                      <a:lnTo>
                        <a:pt x="441" y="982"/>
                      </a:lnTo>
                      <a:lnTo>
                        <a:pt x="457" y="954"/>
                      </a:lnTo>
                      <a:lnTo>
                        <a:pt x="471" y="904"/>
                      </a:lnTo>
                      <a:lnTo>
                        <a:pt x="475" y="862"/>
                      </a:lnTo>
                      <a:lnTo>
                        <a:pt x="474" y="826"/>
                      </a:lnTo>
                      <a:lnTo>
                        <a:pt x="472" y="822"/>
                      </a:lnTo>
                      <a:lnTo>
                        <a:pt x="469" y="815"/>
                      </a:lnTo>
                      <a:lnTo>
                        <a:pt x="465" y="808"/>
                      </a:lnTo>
                      <a:lnTo>
                        <a:pt x="455" y="793"/>
                      </a:lnTo>
                      <a:lnTo>
                        <a:pt x="446" y="781"/>
                      </a:lnTo>
                      <a:lnTo>
                        <a:pt x="439" y="771"/>
                      </a:lnTo>
                      <a:lnTo>
                        <a:pt x="436" y="770"/>
                      </a:lnTo>
                      <a:lnTo>
                        <a:pt x="430" y="769"/>
                      </a:lnTo>
                      <a:lnTo>
                        <a:pt x="424" y="767"/>
                      </a:lnTo>
                      <a:lnTo>
                        <a:pt x="418" y="766"/>
                      </a:lnTo>
                      <a:lnTo>
                        <a:pt x="415" y="765"/>
                      </a:lnTo>
                      <a:lnTo>
                        <a:pt x="408" y="746"/>
                      </a:lnTo>
                      <a:lnTo>
                        <a:pt x="397" y="722"/>
                      </a:lnTo>
                      <a:lnTo>
                        <a:pt x="384" y="695"/>
                      </a:lnTo>
                      <a:lnTo>
                        <a:pt x="374" y="677"/>
                      </a:lnTo>
                      <a:lnTo>
                        <a:pt x="367" y="652"/>
                      </a:lnTo>
                      <a:lnTo>
                        <a:pt x="364" y="629"/>
                      </a:lnTo>
                      <a:lnTo>
                        <a:pt x="363" y="610"/>
                      </a:lnTo>
                      <a:lnTo>
                        <a:pt x="364" y="603"/>
                      </a:lnTo>
                      <a:lnTo>
                        <a:pt x="365" y="597"/>
                      </a:lnTo>
                      <a:lnTo>
                        <a:pt x="366" y="596"/>
                      </a:lnTo>
                      <a:lnTo>
                        <a:pt x="368" y="594"/>
                      </a:lnTo>
                      <a:lnTo>
                        <a:pt x="368" y="572"/>
                      </a:lnTo>
                      <a:lnTo>
                        <a:pt x="368" y="550"/>
                      </a:lnTo>
                      <a:lnTo>
                        <a:pt x="364" y="525"/>
                      </a:lnTo>
                      <a:lnTo>
                        <a:pt x="361" y="519"/>
                      </a:lnTo>
                      <a:lnTo>
                        <a:pt x="357" y="514"/>
                      </a:lnTo>
                      <a:lnTo>
                        <a:pt x="354" y="513"/>
                      </a:lnTo>
                      <a:lnTo>
                        <a:pt x="351" y="513"/>
                      </a:lnTo>
                      <a:lnTo>
                        <a:pt x="347" y="516"/>
                      </a:lnTo>
                      <a:lnTo>
                        <a:pt x="344" y="518"/>
                      </a:lnTo>
                      <a:lnTo>
                        <a:pt x="343" y="523"/>
                      </a:lnTo>
                      <a:lnTo>
                        <a:pt x="341" y="531"/>
                      </a:lnTo>
                      <a:lnTo>
                        <a:pt x="338" y="538"/>
                      </a:lnTo>
                      <a:lnTo>
                        <a:pt x="336" y="543"/>
                      </a:lnTo>
                      <a:lnTo>
                        <a:pt x="335" y="544"/>
                      </a:lnTo>
                      <a:lnTo>
                        <a:pt x="331" y="544"/>
                      </a:lnTo>
                      <a:lnTo>
                        <a:pt x="322" y="545"/>
                      </a:lnTo>
                      <a:lnTo>
                        <a:pt x="313" y="545"/>
                      </a:lnTo>
                      <a:lnTo>
                        <a:pt x="306" y="539"/>
                      </a:lnTo>
                      <a:lnTo>
                        <a:pt x="304" y="534"/>
                      </a:lnTo>
                      <a:lnTo>
                        <a:pt x="304" y="527"/>
                      </a:lnTo>
                      <a:lnTo>
                        <a:pt x="305" y="524"/>
                      </a:lnTo>
                      <a:lnTo>
                        <a:pt x="304" y="517"/>
                      </a:lnTo>
                      <a:lnTo>
                        <a:pt x="304" y="511"/>
                      </a:lnTo>
                      <a:lnTo>
                        <a:pt x="302" y="502"/>
                      </a:lnTo>
                      <a:lnTo>
                        <a:pt x="291" y="478"/>
                      </a:lnTo>
                      <a:lnTo>
                        <a:pt x="277" y="451"/>
                      </a:lnTo>
                      <a:lnTo>
                        <a:pt x="255" y="426"/>
                      </a:lnTo>
                      <a:lnTo>
                        <a:pt x="242" y="423"/>
                      </a:lnTo>
                      <a:lnTo>
                        <a:pt x="225" y="412"/>
                      </a:lnTo>
                      <a:lnTo>
                        <a:pt x="202" y="402"/>
                      </a:lnTo>
                      <a:lnTo>
                        <a:pt x="173" y="391"/>
                      </a:lnTo>
                      <a:lnTo>
                        <a:pt x="151" y="390"/>
                      </a:lnTo>
                      <a:lnTo>
                        <a:pt x="132" y="393"/>
                      </a:lnTo>
                      <a:lnTo>
                        <a:pt x="119" y="397"/>
                      </a:lnTo>
                      <a:lnTo>
                        <a:pt x="107" y="405"/>
                      </a:lnTo>
                      <a:lnTo>
                        <a:pt x="107" y="410"/>
                      </a:lnTo>
                      <a:lnTo>
                        <a:pt x="108" y="416"/>
                      </a:lnTo>
                      <a:lnTo>
                        <a:pt x="110" y="418"/>
                      </a:lnTo>
                      <a:lnTo>
                        <a:pt x="114" y="420"/>
                      </a:lnTo>
                      <a:lnTo>
                        <a:pt x="123" y="421"/>
                      </a:lnTo>
                      <a:lnTo>
                        <a:pt x="131" y="422"/>
                      </a:lnTo>
                      <a:lnTo>
                        <a:pt x="138" y="424"/>
                      </a:lnTo>
                      <a:lnTo>
                        <a:pt x="141" y="426"/>
                      </a:lnTo>
                      <a:lnTo>
                        <a:pt x="143" y="427"/>
                      </a:lnTo>
                      <a:lnTo>
                        <a:pt x="144" y="429"/>
                      </a:lnTo>
                      <a:lnTo>
                        <a:pt x="144" y="433"/>
                      </a:lnTo>
                      <a:lnTo>
                        <a:pt x="144" y="443"/>
                      </a:lnTo>
                      <a:lnTo>
                        <a:pt x="143" y="453"/>
                      </a:lnTo>
                      <a:lnTo>
                        <a:pt x="141" y="461"/>
                      </a:lnTo>
                      <a:lnTo>
                        <a:pt x="125" y="473"/>
                      </a:lnTo>
                      <a:lnTo>
                        <a:pt x="108" y="484"/>
                      </a:lnTo>
                      <a:lnTo>
                        <a:pt x="78" y="496"/>
                      </a:lnTo>
                      <a:lnTo>
                        <a:pt x="51" y="498"/>
                      </a:lnTo>
                      <a:lnTo>
                        <a:pt x="43" y="496"/>
                      </a:lnTo>
                      <a:lnTo>
                        <a:pt x="39" y="487"/>
                      </a:lnTo>
                      <a:lnTo>
                        <a:pt x="38" y="466"/>
                      </a:lnTo>
                      <a:lnTo>
                        <a:pt x="41" y="438"/>
                      </a:lnTo>
                      <a:lnTo>
                        <a:pt x="38" y="401"/>
                      </a:lnTo>
                      <a:lnTo>
                        <a:pt x="32" y="373"/>
                      </a:lnTo>
                      <a:lnTo>
                        <a:pt x="17" y="325"/>
                      </a:lnTo>
                      <a:lnTo>
                        <a:pt x="8" y="289"/>
                      </a:lnTo>
                      <a:lnTo>
                        <a:pt x="0" y="257"/>
                      </a:lnTo>
                      <a:lnTo>
                        <a:pt x="4" y="248"/>
                      </a:lnTo>
                      <a:lnTo>
                        <a:pt x="8" y="238"/>
                      </a:lnTo>
                      <a:lnTo>
                        <a:pt x="13" y="229"/>
                      </a:lnTo>
                      <a:lnTo>
                        <a:pt x="23" y="225"/>
                      </a:lnTo>
                      <a:lnTo>
                        <a:pt x="46" y="217"/>
                      </a:lnTo>
                      <a:lnTo>
                        <a:pt x="70" y="211"/>
                      </a:lnTo>
                      <a:lnTo>
                        <a:pt x="93" y="208"/>
                      </a:lnTo>
                      <a:lnTo>
                        <a:pt x="107" y="211"/>
                      </a:lnTo>
                      <a:lnTo>
                        <a:pt x="121" y="214"/>
                      </a:lnTo>
                      <a:lnTo>
                        <a:pt x="127" y="218"/>
                      </a:lnTo>
                      <a:lnTo>
                        <a:pt x="131" y="222"/>
                      </a:lnTo>
                      <a:lnTo>
                        <a:pt x="134" y="228"/>
                      </a:lnTo>
                      <a:lnTo>
                        <a:pt x="137" y="234"/>
                      </a:lnTo>
                      <a:lnTo>
                        <a:pt x="142" y="236"/>
                      </a:lnTo>
                      <a:lnTo>
                        <a:pt x="152" y="233"/>
                      </a:lnTo>
                      <a:lnTo>
                        <a:pt x="163" y="229"/>
                      </a:lnTo>
                      <a:lnTo>
                        <a:pt x="172" y="224"/>
                      </a:lnTo>
                      <a:lnTo>
                        <a:pt x="172" y="218"/>
                      </a:lnTo>
                      <a:lnTo>
                        <a:pt x="170" y="207"/>
                      </a:lnTo>
                      <a:lnTo>
                        <a:pt x="168" y="196"/>
                      </a:lnTo>
                      <a:lnTo>
                        <a:pt x="167" y="181"/>
                      </a:lnTo>
                      <a:lnTo>
                        <a:pt x="167" y="171"/>
                      </a:lnTo>
                      <a:lnTo>
                        <a:pt x="168" y="162"/>
                      </a:lnTo>
                      <a:lnTo>
                        <a:pt x="169" y="161"/>
                      </a:lnTo>
                      <a:lnTo>
                        <a:pt x="172" y="161"/>
                      </a:lnTo>
                      <a:lnTo>
                        <a:pt x="177" y="163"/>
                      </a:lnTo>
                      <a:lnTo>
                        <a:pt x="182" y="165"/>
                      </a:lnTo>
                      <a:lnTo>
                        <a:pt x="185" y="166"/>
                      </a:lnTo>
                      <a:lnTo>
                        <a:pt x="192" y="167"/>
                      </a:lnTo>
                      <a:lnTo>
                        <a:pt x="198" y="167"/>
                      </a:lnTo>
                      <a:lnTo>
                        <a:pt x="206" y="167"/>
                      </a:lnTo>
                      <a:lnTo>
                        <a:pt x="208" y="165"/>
                      </a:lnTo>
                      <a:lnTo>
                        <a:pt x="221" y="153"/>
                      </a:lnTo>
                      <a:lnTo>
                        <a:pt x="234" y="140"/>
                      </a:lnTo>
                      <a:lnTo>
                        <a:pt x="261" y="111"/>
                      </a:lnTo>
                      <a:lnTo>
                        <a:pt x="283" y="90"/>
                      </a:lnTo>
                      <a:lnTo>
                        <a:pt x="307" y="68"/>
                      </a:lnTo>
                      <a:lnTo>
                        <a:pt x="316" y="62"/>
                      </a:lnTo>
                      <a:lnTo>
                        <a:pt x="320" y="60"/>
                      </a:lnTo>
                      <a:lnTo>
                        <a:pt x="323" y="57"/>
                      </a:lnTo>
                      <a:lnTo>
                        <a:pt x="326" y="53"/>
                      </a:lnTo>
                      <a:lnTo>
                        <a:pt x="332" y="44"/>
                      </a:lnTo>
                      <a:lnTo>
                        <a:pt x="340" y="30"/>
                      </a:lnTo>
                      <a:lnTo>
                        <a:pt x="343" y="19"/>
                      </a:lnTo>
                      <a:lnTo>
                        <a:pt x="356" y="4"/>
                      </a:lnTo>
                      <a:lnTo>
                        <a:pt x="370" y="1"/>
                      </a:lnTo>
                      <a:lnTo>
                        <a:pt x="381" y="0"/>
                      </a:lnTo>
                      <a:lnTo>
                        <a:pt x="401" y="12"/>
                      </a:lnTo>
                      <a:lnTo>
                        <a:pt x="416" y="25"/>
                      </a:lnTo>
                      <a:lnTo>
                        <a:pt x="447" y="58"/>
                      </a:lnTo>
                      <a:lnTo>
                        <a:pt x="478" y="102"/>
                      </a:lnTo>
                      <a:lnTo>
                        <a:pt x="507" y="144"/>
                      </a:lnTo>
                      <a:lnTo>
                        <a:pt x="520" y="166"/>
                      </a:lnTo>
                      <a:lnTo>
                        <a:pt x="521" y="167"/>
                      </a:lnTo>
                      <a:lnTo>
                        <a:pt x="532" y="170"/>
                      </a:lnTo>
                      <a:lnTo>
                        <a:pt x="544" y="174"/>
                      </a:lnTo>
                      <a:lnTo>
                        <a:pt x="555" y="176"/>
                      </a:lnTo>
                      <a:lnTo>
                        <a:pt x="556" y="175"/>
                      </a:lnTo>
                      <a:lnTo>
                        <a:pt x="556" y="174"/>
                      </a:lnTo>
                      <a:lnTo>
                        <a:pt x="557" y="173"/>
                      </a:lnTo>
                      <a:lnTo>
                        <a:pt x="561" y="159"/>
                      </a:lnTo>
                      <a:lnTo>
                        <a:pt x="560" y="141"/>
                      </a:lnTo>
                      <a:lnTo>
                        <a:pt x="558" y="124"/>
                      </a:lnTo>
                      <a:lnTo>
                        <a:pt x="552" y="119"/>
                      </a:lnTo>
                      <a:lnTo>
                        <a:pt x="552" y="113"/>
                      </a:lnTo>
                      <a:lnTo>
                        <a:pt x="552" y="106"/>
                      </a:lnTo>
                      <a:lnTo>
                        <a:pt x="553" y="100"/>
                      </a:lnTo>
                      <a:lnTo>
                        <a:pt x="563" y="95"/>
                      </a:lnTo>
                      <a:lnTo>
                        <a:pt x="578" y="90"/>
                      </a:lnTo>
                      <a:lnTo>
                        <a:pt x="602" y="85"/>
                      </a:lnTo>
                      <a:lnTo>
                        <a:pt x="631" y="90"/>
                      </a:lnTo>
                      <a:lnTo>
                        <a:pt x="659" y="104"/>
                      </a:lnTo>
                      <a:lnTo>
                        <a:pt x="679" y="119"/>
                      </a:lnTo>
                      <a:lnTo>
                        <a:pt x="685" y="128"/>
                      </a:lnTo>
                      <a:lnTo>
                        <a:pt x="685" y="130"/>
                      </a:lnTo>
                      <a:lnTo>
                        <a:pt x="686" y="131"/>
                      </a:lnTo>
                      <a:lnTo>
                        <a:pt x="687" y="132"/>
                      </a:lnTo>
                      <a:lnTo>
                        <a:pt x="688" y="133"/>
                      </a:lnTo>
                      <a:lnTo>
                        <a:pt x="689" y="134"/>
                      </a:lnTo>
                      <a:lnTo>
                        <a:pt x="694" y="137"/>
                      </a:lnTo>
                      <a:lnTo>
                        <a:pt x="704" y="140"/>
                      </a:lnTo>
                      <a:lnTo>
                        <a:pt x="721" y="144"/>
                      </a:lnTo>
                      <a:lnTo>
                        <a:pt x="722" y="144"/>
                      </a:lnTo>
                      <a:lnTo>
                        <a:pt x="723" y="143"/>
                      </a:lnTo>
                      <a:lnTo>
                        <a:pt x="724" y="143"/>
                      </a:lnTo>
                      <a:lnTo>
                        <a:pt x="724" y="141"/>
                      </a:lnTo>
                      <a:lnTo>
                        <a:pt x="726" y="136"/>
                      </a:lnTo>
                      <a:lnTo>
                        <a:pt x="729" y="123"/>
                      </a:lnTo>
                      <a:lnTo>
                        <a:pt x="731" y="106"/>
                      </a:lnTo>
                      <a:lnTo>
                        <a:pt x="731" y="94"/>
                      </a:lnTo>
                      <a:lnTo>
                        <a:pt x="731" y="89"/>
                      </a:lnTo>
                      <a:lnTo>
                        <a:pt x="727" y="73"/>
                      </a:lnTo>
                      <a:lnTo>
                        <a:pt x="725" y="57"/>
                      </a:lnTo>
                      <a:lnTo>
                        <a:pt x="722" y="40"/>
                      </a:lnTo>
                      <a:lnTo>
                        <a:pt x="733" y="32"/>
                      </a:lnTo>
                      <a:lnTo>
                        <a:pt x="744" y="24"/>
                      </a:lnTo>
                      <a:lnTo>
                        <a:pt x="762" y="17"/>
                      </a:lnTo>
                      <a:lnTo>
                        <a:pt x="769" y="17"/>
                      </a:lnTo>
                      <a:lnTo>
                        <a:pt x="776" y="18"/>
                      </a:lnTo>
                      <a:lnTo>
                        <a:pt x="777" y="19"/>
                      </a:lnTo>
                      <a:lnTo>
                        <a:pt x="778" y="20"/>
                      </a:lnTo>
                      <a:lnTo>
                        <a:pt x="780" y="22"/>
                      </a:lnTo>
                      <a:lnTo>
                        <a:pt x="781" y="25"/>
                      </a:lnTo>
                      <a:lnTo>
                        <a:pt x="782" y="28"/>
                      </a:lnTo>
                      <a:lnTo>
                        <a:pt x="782" y="30"/>
                      </a:lnTo>
                      <a:lnTo>
                        <a:pt x="782" y="31"/>
                      </a:lnTo>
                      <a:lnTo>
                        <a:pt x="781" y="32"/>
                      </a:lnTo>
                      <a:lnTo>
                        <a:pt x="779" y="32"/>
                      </a:lnTo>
                      <a:lnTo>
                        <a:pt x="778" y="33"/>
                      </a:lnTo>
                      <a:lnTo>
                        <a:pt x="777" y="38"/>
                      </a:lnTo>
                      <a:lnTo>
                        <a:pt x="776" y="45"/>
                      </a:lnTo>
                      <a:lnTo>
                        <a:pt x="776" y="52"/>
                      </a:lnTo>
                      <a:lnTo>
                        <a:pt x="776" y="55"/>
                      </a:lnTo>
                      <a:lnTo>
                        <a:pt x="788" y="67"/>
                      </a:lnTo>
                      <a:lnTo>
                        <a:pt x="799" y="79"/>
                      </a:lnTo>
                      <a:lnTo>
                        <a:pt x="842" y="88"/>
                      </a:lnTo>
                      <a:lnTo>
                        <a:pt x="874" y="85"/>
                      </a:lnTo>
                      <a:lnTo>
                        <a:pt x="910" y="81"/>
                      </a:lnTo>
                      <a:lnTo>
                        <a:pt x="915" y="79"/>
                      </a:lnTo>
                      <a:lnTo>
                        <a:pt x="920" y="77"/>
                      </a:lnTo>
                      <a:lnTo>
                        <a:pt x="931" y="70"/>
                      </a:lnTo>
                      <a:lnTo>
                        <a:pt x="933" y="69"/>
                      </a:lnTo>
                      <a:lnTo>
                        <a:pt x="934" y="68"/>
                      </a:lnTo>
                      <a:lnTo>
                        <a:pt x="935" y="68"/>
                      </a:lnTo>
                      <a:lnTo>
                        <a:pt x="937" y="68"/>
                      </a:lnTo>
                      <a:lnTo>
                        <a:pt x="944" y="74"/>
                      </a:lnTo>
                      <a:lnTo>
                        <a:pt x="951" y="81"/>
                      </a:lnTo>
                      <a:lnTo>
                        <a:pt x="956" y="87"/>
                      </a:lnTo>
                      <a:lnTo>
                        <a:pt x="955" y="89"/>
                      </a:lnTo>
                      <a:lnTo>
                        <a:pt x="955" y="90"/>
                      </a:lnTo>
                      <a:lnTo>
                        <a:pt x="955" y="95"/>
                      </a:lnTo>
                      <a:lnTo>
                        <a:pt x="955" y="100"/>
                      </a:lnTo>
                      <a:lnTo>
                        <a:pt x="960" y="106"/>
                      </a:lnTo>
                      <a:lnTo>
                        <a:pt x="966" y="110"/>
                      </a:lnTo>
                      <a:lnTo>
                        <a:pt x="972" y="113"/>
                      </a:lnTo>
                      <a:lnTo>
                        <a:pt x="975" y="115"/>
                      </a:lnTo>
                      <a:lnTo>
                        <a:pt x="980" y="116"/>
                      </a:lnTo>
                      <a:lnTo>
                        <a:pt x="991" y="117"/>
                      </a:lnTo>
                      <a:lnTo>
                        <a:pt x="999" y="124"/>
                      </a:lnTo>
                      <a:lnTo>
                        <a:pt x="1009" y="148"/>
                      </a:lnTo>
                      <a:lnTo>
                        <a:pt x="1018" y="172"/>
                      </a:lnTo>
                      <a:lnTo>
                        <a:pt x="1027" y="197"/>
                      </a:lnTo>
                      <a:lnTo>
                        <a:pt x="1026" y="202"/>
                      </a:lnTo>
                      <a:lnTo>
                        <a:pt x="1024" y="206"/>
                      </a:lnTo>
                      <a:lnTo>
                        <a:pt x="1022" y="211"/>
                      </a:lnTo>
                      <a:lnTo>
                        <a:pt x="1024" y="217"/>
                      </a:lnTo>
                      <a:lnTo>
                        <a:pt x="1031" y="229"/>
                      </a:lnTo>
                      <a:lnTo>
                        <a:pt x="1043" y="244"/>
                      </a:lnTo>
                      <a:lnTo>
                        <a:pt x="1067" y="263"/>
                      </a:lnTo>
                      <a:lnTo>
                        <a:pt x="1089" y="276"/>
                      </a:lnTo>
                      <a:lnTo>
                        <a:pt x="1108" y="288"/>
                      </a:lnTo>
                      <a:lnTo>
                        <a:pt x="1115" y="291"/>
                      </a:lnTo>
                      <a:lnTo>
                        <a:pt x="1122" y="303"/>
                      </a:lnTo>
                      <a:lnTo>
                        <a:pt x="1128" y="313"/>
                      </a:lnTo>
                      <a:lnTo>
                        <a:pt x="1134" y="324"/>
                      </a:lnTo>
                      <a:lnTo>
                        <a:pt x="1134" y="328"/>
                      </a:lnTo>
                      <a:lnTo>
                        <a:pt x="1126" y="350"/>
                      </a:lnTo>
                      <a:lnTo>
                        <a:pt x="1118" y="371"/>
                      </a:lnTo>
                      <a:lnTo>
                        <a:pt x="1108" y="405"/>
                      </a:lnTo>
                      <a:lnTo>
                        <a:pt x="1109" y="421"/>
                      </a:lnTo>
                      <a:lnTo>
                        <a:pt x="1113" y="438"/>
                      </a:lnTo>
                      <a:lnTo>
                        <a:pt x="1119" y="440"/>
                      </a:lnTo>
                      <a:lnTo>
                        <a:pt x="1123" y="442"/>
                      </a:lnTo>
                      <a:lnTo>
                        <a:pt x="1125" y="445"/>
                      </a:lnTo>
                      <a:lnTo>
                        <a:pt x="1130" y="456"/>
                      </a:lnTo>
                      <a:lnTo>
                        <a:pt x="1136" y="476"/>
                      </a:lnTo>
                      <a:lnTo>
                        <a:pt x="1144" y="500"/>
                      </a:lnTo>
                      <a:lnTo>
                        <a:pt x="1157" y="532"/>
                      </a:lnTo>
                      <a:lnTo>
                        <a:pt x="1179" y="569"/>
                      </a:lnTo>
                      <a:lnTo>
                        <a:pt x="1200" y="600"/>
                      </a:lnTo>
                      <a:lnTo>
                        <a:pt x="1213" y="615"/>
                      </a:lnTo>
                      <a:lnTo>
                        <a:pt x="1223" y="618"/>
                      </a:lnTo>
                      <a:lnTo>
                        <a:pt x="1232" y="620"/>
                      </a:lnTo>
                      <a:lnTo>
                        <a:pt x="1241" y="622"/>
                      </a:lnTo>
                      <a:lnTo>
                        <a:pt x="1243" y="621"/>
                      </a:lnTo>
                      <a:lnTo>
                        <a:pt x="1244" y="621"/>
                      </a:lnTo>
                      <a:lnTo>
                        <a:pt x="1243" y="619"/>
                      </a:lnTo>
                      <a:lnTo>
                        <a:pt x="1243" y="616"/>
                      </a:lnTo>
                      <a:lnTo>
                        <a:pt x="1242" y="614"/>
                      </a:lnTo>
                      <a:lnTo>
                        <a:pt x="1242" y="613"/>
                      </a:lnTo>
                      <a:lnTo>
                        <a:pt x="1242" y="612"/>
                      </a:lnTo>
                      <a:lnTo>
                        <a:pt x="1249" y="613"/>
                      </a:lnTo>
                      <a:lnTo>
                        <a:pt x="1256" y="615"/>
                      </a:lnTo>
                      <a:lnTo>
                        <a:pt x="1264" y="617"/>
                      </a:lnTo>
                      <a:lnTo>
                        <a:pt x="1274" y="626"/>
                      </a:lnTo>
                      <a:lnTo>
                        <a:pt x="1296" y="655"/>
                      </a:lnTo>
                      <a:lnTo>
                        <a:pt x="1333" y="693"/>
                      </a:lnTo>
                      <a:lnTo>
                        <a:pt x="1364" y="725"/>
                      </a:lnTo>
                      <a:lnTo>
                        <a:pt x="1388" y="745"/>
                      </a:lnTo>
                      <a:lnTo>
                        <a:pt x="1396" y="754"/>
                      </a:lnTo>
                      <a:lnTo>
                        <a:pt x="1405" y="770"/>
                      </a:lnTo>
                      <a:lnTo>
                        <a:pt x="1417" y="783"/>
                      </a:lnTo>
                      <a:lnTo>
                        <a:pt x="1435" y="796"/>
                      </a:lnTo>
                      <a:lnTo>
                        <a:pt x="1453" y="802"/>
                      </a:lnTo>
                      <a:lnTo>
                        <a:pt x="1462" y="803"/>
                      </a:lnTo>
                      <a:lnTo>
                        <a:pt x="1464" y="805"/>
                      </a:lnTo>
                      <a:lnTo>
                        <a:pt x="1466" y="807"/>
                      </a:lnTo>
                      <a:lnTo>
                        <a:pt x="1467" y="810"/>
                      </a:lnTo>
                      <a:lnTo>
                        <a:pt x="1469" y="811"/>
                      </a:lnTo>
                      <a:lnTo>
                        <a:pt x="1472" y="812"/>
                      </a:lnTo>
                      <a:lnTo>
                        <a:pt x="1475" y="812"/>
                      </a:lnTo>
                      <a:lnTo>
                        <a:pt x="1477" y="813"/>
                      </a:lnTo>
                      <a:lnTo>
                        <a:pt x="1477" y="815"/>
                      </a:lnTo>
                      <a:lnTo>
                        <a:pt x="1479" y="821"/>
                      </a:lnTo>
                      <a:lnTo>
                        <a:pt x="1481" y="828"/>
                      </a:lnTo>
                      <a:lnTo>
                        <a:pt x="1484" y="835"/>
                      </a:lnTo>
                      <a:lnTo>
                        <a:pt x="1486" y="838"/>
                      </a:lnTo>
                      <a:lnTo>
                        <a:pt x="1488" y="840"/>
                      </a:lnTo>
                      <a:lnTo>
                        <a:pt x="1491" y="843"/>
                      </a:lnTo>
                      <a:lnTo>
                        <a:pt x="1494" y="846"/>
                      </a:lnTo>
                      <a:lnTo>
                        <a:pt x="1498" y="848"/>
                      </a:lnTo>
                      <a:lnTo>
                        <a:pt x="1502" y="849"/>
                      </a:lnTo>
                      <a:lnTo>
                        <a:pt x="1506" y="849"/>
                      </a:lnTo>
                      <a:lnTo>
                        <a:pt x="1509" y="848"/>
                      </a:lnTo>
                      <a:lnTo>
                        <a:pt x="1510" y="847"/>
                      </a:lnTo>
                      <a:lnTo>
                        <a:pt x="1512" y="847"/>
                      </a:lnTo>
                      <a:lnTo>
                        <a:pt x="1513" y="848"/>
                      </a:lnTo>
                      <a:lnTo>
                        <a:pt x="1514" y="851"/>
                      </a:lnTo>
                      <a:lnTo>
                        <a:pt x="1515" y="855"/>
                      </a:lnTo>
                      <a:lnTo>
                        <a:pt x="1517" y="859"/>
                      </a:lnTo>
                      <a:lnTo>
                        <a:pt x="1519" y="862"/>
                      </a:lnTo>
                      <a:lnTo>
                        <a:pt x="1520" y="865"/>
                      </a:lnTo>
                      <a:lnTo>
                        <a:pt x="1521" y="867"/>
                      </a:lnTo>
                      <a:lnTo>
                        <a:pt x="1521" y="868"/>
                      </a:lnTo>
                      <a:lnTo>
                        <a:pt x="1523" y="870"/>
                      </a:lnTo>
                      <a:lnTo>
                        <a:pt x="1525" y="871"/>
                      </a:lnTo>
                      <a:lnTo>
                        <a:pt x="1529" y="876"/>
                      </a:lnTo>
                      <a:lnTo>
                        <a:pt x="1533" y="882"/>
                      </a:lnTo>
                      <a:lnTo>
                        <a:pt x="1536" y="888"/>
                      </a:lnTo>
                      <a:lnTo>
                        <a:pt x="1537" y="891"/>
                      </a:lnTo>
                      <a:lnTo>
                        <a:pt x="1537" y="893"/>
                      </a:lnTo>
                      <a:lnTo>
                        <a:pt x="1537" y="896"/>
                      </a:lnTo>
                      <a:lnTo>
                        <a:pt x="1537" y="898"/>
                      </a:lnTo>
                      <a:lnTo>
                        <a:pt x="1539" y="900"/>
                      </a:lnTo>
                      <a:lnTo>
                        <a:pt x="1541" y="901"/>
                      </a:lnTo>
                      <a:lnTo>
                        <a:pt x="1541" y="908"/>
                      </a:lnTo>
                      <a:lnTo>
                        <a:pt x="1540" y="931"/>
                      </a:lnTo>
                      <a:lnTo>
                        <a:pt x="1539" y="953"/>
                      </a:lnTo>
                      <a:lnTo>
                        <a:pt x="1541" y="972"/>
                      </a:lnTo>
                      <a:lnTo>
                        <a:pt x="1540" y="977"/>
                      </a:lnTo>
                      <a:lnTo>
                        <a:pt x="1538" y="986"/>
                      </a:lnTo>
                      <a:lnTo>
                        <a:pt x="1536" y="993"/>
                      </a:lnTo>
                      <a:lnTo>
                        <a:pt x="1525" y="1011"/>
                      </a:lnTo>
                      <a:lnTo>
                        <a:pt x="1512" y="1020"/>
                      </a:lnTo>
                      <a:lnTo>
                        <a:pt x="1499" y="1028"/>
                      </a:lnTo>
                      <a:lnTo>
                        <a:pt x="1493" y="1024"/>
                      </a:lnTo>
                      <a:lnTo>
                        <a:pt x="1490" y="1021"/>
                      </a:lnTo>
                      <a:lnTo>
                        <a:pt x="1487" y="1017"/>
                      </a:lnTo>
                      <a:lnTo>
                        <a:pt x="1481" y="1012"/>
                      </a:lnTo>
                      <a:lnTo>
                        <a:pt x="1467" y="1006"/>
                      </a:lnTo>
                      <a:lnTo>
                        <a:pt x="1452" y="1001"/>
                      </a:lnTo>
                      <a:lnTo>
                        <a:pt x="1442" y="998"/>
                      </a:lnTo>
                      <a:lnTo>
                        <a:pt x="1434" y="1001"/>
                      </a:lnTo>
                      <a:lnTo>
                        <a:pt x="1426" y="1004"/>
                      </a:lnTo>
                      <a:lnTo>
                        <a:pt x="1419" y="1008"/>
                      </a:lnTo>
                      <a:lnTo>
                        <a:pt x="1417" y="1010"/>
                      </a:lnTo>
                      <a:lnTo>
                        <a:pt x="1417" y="1013"/>
                      </a:lnTo>
                      <a:lnTo>
                        <a:pt x="1419" y="1015"/>
                      </a:lnTo>
                      <a:lnTo>
                        <a:pt x="1421" y="1022"/>
                      </a:lnTo>
                      <a:lnTo>
                        <a:pt x="1423" y="1028"/>
                      </a:lnTo>
                      <a:lnTo>
                        <a:pt x="1422" y="1047"/>
                      </a:lnTo>
                      <a:lnTo>
                        <a:pt x="1419" y="1063"/>
                      </a:lnTo>
                      <a:lnTo>
                        <a:pt x="1416" y="1083"/>
                      </a:lnTo>
                      <a:lnTo>
                        <a:pt x="1414" y="1091"/>
                      </a:lnTo>
                      <a:lnTo>
                        <a:pt x="1412" y="1097"/>
                      </a:lnTo>
                      <a:lnTo>
                        <a:pt x="1409" y="1101"/>
                      </a:lnTo>
                      <a:lnTo>
                        <a:pt x="1400" y="1112"/>
                      </a:lnTo>
                      <a:lnTo>
                        <a:pt x="1389" y="1124"/>
                      </a:lnTo>
                      <a:lnTo>
                        <a:pt x="1378" y="1134"/>
                      </a:lnTo>
                      <a:lnTo>
                        <a:pt x="1372" y="1138"/>
                      </a:lnTo>
                      <a:lnTo>
                        <a:pt x="1366" y="1141"/>
                      </a:lnTo>
                      <a:lnTo>
                        <a:pt x="1351" y="1143"/>
                      </a:lnTo>
                      <a:lnTo>
                        <a:pt x="1324" y="1151"/>
                      </a:lnTo>
                      <a:lnTo>
                        <a:pt x="1283" y="1167"/>
                      </a:lnTo>
                      <a:lnTo>
                        <a:pt x="1253" y="1182"/>
                      </a:lnTo>
                      <a:lnTo>
                        <a:pt x="1226" y="1204"/>
                      </a:lnTo>
                      <a:lnTo>
                        <a:pt x="1214" y="1217"/>
                      </a:lnTo>
                      <a:lnTo>
                        <a:pt x="1203" y="1230"/>
                      </a:lnTo>
                      <a:lnTo>
                        <a:pt x="1201" y="1232"/>
                      </a:lnTo>
                      <a:lnTo>
                        <a:pt x="1201" y="1235"/>
                      </a:lnTo>
                      <a:lnTo>
                        <a:pt x="1200" y="1239"/>
                      </a:lnTo>
                      <a:lnTo>
                        <a:pt x="1201" y="1244"/>
                      </a:lnTo>
                      <a:lnTo>
                        <a:pt x="1203" y="1249"/>
                      </a:lnTo>
                      <a:lnTo>
                        <a:pt x="1207" y="1257"/>
                      </a:lnTo>
                      <a:lnTo>
                        <a:pt x="1211" y="1263"/>
                      </a:lnTo>
                      <a:lnTo>
                        <a:pt x="1219" y="1271"/>
                      </a:lnTo>
                      <a:lnTo>
                        <a:pt x="1225" y="1278"/>
                      </a:lnTo>
                      <a:lnTo>
                        <a:pt x="1231" y="1284"/>
                      </a:lnTo>
                      <a:lnTo>
                        <a:pt x="1233" y="1290"/>
                      </a:lnTo>
                      <a:lnTo>
                        <a:pt x="1235" y="1293"/>
                      </a:lnTo>
                      <a:lnTo>
                        <a:pt x="1241" y="1303"/>
                      </a:lnTo>
                      <a:lnTo>
                        <a:pt x="1252" y="1318"/>
                      </a:lnTo>
                      <a:lnTo>
                        <a:pt x="1267" y="1342"/>
                      </a:lnTo>
                      <a:lnTo>
                        <a:pt x="1273" y="1366"/>
                      </a:lnTo>
                      <a:lnTo>
                        <a:pt x="1273" y="1383"/>
                      </a:lnTo>
                      <a:lnTo>
                        <a:pt x="1267" y="1394"/>
                      </a:lnTo>
                      <a:lnTo>
                        <a:pt x="1263" y="1399"/>
                      </a:lnTo>
                      <a:lnTo>
                        <a:pt x="1257" y="1411"/>
                      </a:lnTo>
                      <a:lnTo>
                        <a:pt x="1253" y="1422"/>
                      </a:lnTo>
                      <a:lnTo>
                        <a:pt x="1250" y="1432"/>
                      </a:lnTo>
                      <a:lnTo>
                        <a:pt x="1250" y="1434"/>
                      </a:lnTo>
                      <a:lnTo>
                        <a:pt x="1251" y="1436"/>
                      </a:lnTo>
                      <a:lnTo>
                        <a:pt x="1252" y="1438"/>
                      </a:lnTo>
                      <a:lnTo>
                        <a:pt x="1260" y="1439"/>
                      </a:lnTo>
                      <a:lnTo>
                        <a:pt x="1268" y="1440"/>
                      </a:lnTo>
                      <a:lnTo>
                        <a:pt x="1275" y="1440"/>
                      </a:lnTo>
                      <a:lnTo>
                        <a:pt x="1277" y="1439"/>
                      </a:lnTo>
                      <a:lnTo>
                        <a:pt x="1280" y="1437"/>
                      </a:lnTo>
                      <a:lnTo>
                        <a:pt x="1282" y="1435"/>
                      </a:lnTo>
                      <a:lnTo>
                        <a:pt x="1284" y="1434"/>
                      </a:lnTo>
                      <a:lnTo>
                        <a:pt x="1286" y="1434"/>
                      </a:lnTo>
                      <a:lnTo>
                        <a:pt x="1291" y="1438"/>
                      </a:lnTo>
                      <a:lnTo>
                        <a:pt x="1296" y="1443"/>
                      </a:lnTo>
                      <a:lnTo>
                        <a:pt x="1301" y="1450"/>
                      </a:lnTo>
                      <a:lnTo>
                        <a:pt x="1305" y="1460"/>
                      </a:lnTo>
                      <a:lnTo>
                        <a:pt x="1308" y="1469"/>
                      </a:lnTo>
                      <a:lnTo>
                        <a:pt x="1305" y="1500"/>
                      </a:lnTo>
                      <a:lnTo>
                        <a:pt x="1300" y="1525"/>
                      </a:lnTo>
                      <a:lnTo>
                        <a:pt x="1295" y="1550"/>
                      </a:lnTo>
                      <a:lnTo>
                        <a:pt x="1291" y="1555"/>
                      </a:lnTo>
                      <a:lnTo>
                        <a:pt x="1287" y="1559"/>
                      </a:lnTo>
                      <a:lnTo>
                        <a:pt x="1282" y="1563"/>
                      </a:lnTo>
                      <a:lnTo>
                        <a:pt x="1276" y="1563"/>
                      </a:lnTo>
                      <a:lnTo>
                        <a:pt x="1270" y="1561"/>
                      </a:lnTo>
                      <a:lnTo>
                        <a:pt x="1249" y="1547"/>
                      </a:lnTo>
                      <a:lnTo>
                        <a:pt x="1232" y="1533"/>
                      </a:lnTo>
                      <a:lnTo>
                        <a:pt x="1215" y="1516"/>
                      </a:lnTo>
                      <a:lnTo>
                        <a:pt x="1213" y="1510"/>
                      </a:lnTo>
                      <a:lnTo>
                        <a:pt x="1211" y="1505"/>
                      </a:lnTo>
                      <a:lnTo>
                        <a:pt x="1212" y="1499"/>
                      </a:lnTo>
                      <a:lnTo>
                        <a:pt x="1214" y="1494"/>
                      </a:lnTo>
                      <a:lnTo>
                        <a:pt x="1217" y="1489"/>
                      </a:lnTo>
                      <a:lnTo>
                        <a:pt x="1220" y="1489"/>
                      </a:lnTo>
                      <a:lnTo>
                        <a:pt x="1222" y="1488"/>
                      </a:lnTo>
                      <a:lnTo>
                        <a:pt x="1224" y="1488"/>
                      </a:lnTo>
                      <a:lnTo>
                        <a:pt x="1224" y="1486"/>
                      </a:lnTo>
                      <a:lnTo>
                        <a:pt x="1214" y="1475"/>
                      </a:lnTo>
                      <a:lnTo>
                        <a:pt x="1205" y="1465"/>
                      </a:lnTo>
                      <a:lnTo>
                        <a:pt x="1194" y="1455"/>
                      </a:lnTo>
                      <a:lnTo>
                        <a:pt x="1186" y="1454"/>
                      </a:lnTo>
                      <a:lnTo>
                        <a:pt x="1172" y="1456"/>
                      </a:lnTo>
                      <a:lnTo>
                        <a:pt x="1159" y="1458"/>
                      </a:lnTo>
                      <a:lnTo>
                        <a:pt x="1152" y="1461"/>
                      </a:lnTo>
                      <a:lnTo>
                        <a:pt x="1149" y="1466"/>
                      </a:lnTo>
                      <a:lnTo>
                        <a:pt x="1145" y="1471"/>
                      </a:lnTo>
                      <a:lnTo>
                        <a:pt x="1137" y="1477"/>
                      </a:lnTo>
                      <a:lnTo>
                        <a:pt x="1130" y="1479"/>
                      </a:lnTo>
                      <a:lnTo>
                        <a:pt x="1124" y="1480"/>
                      </a:lnTo>
                      <a:lnTo>
                        <a:pt x="1117" y="1474"/>
                      </a:lnTo>
                      <a:lnTo>
                        <a:pt x="1084" y="1470"/>
                      </a:lnTo>
                      <a:lnTo>
                        <a:pt x="1052" y="1469"/>
                      </a:lnTo>
                      <a:lnTo>
                        <a:pt x="1026" y="1476"/>
                      </a:lnTo>
                      <a:lnTo>
                        <a:pt x="1026" y="1483"/>
                      </a:lnTo>
                      <a:lnTo>
                        <a:pt x="1026" y="1487"/>
                      </a:lnTo>
                      <a:lnTo>
                        <a:pt x="1025" y="1490"/>
                      </a:lnTo>
                      <a:lnTo>
                        <a:pt x="1024" y="1492"/>
                      </a:lnTo>
                      <a:lnTo>
                        <a:pt x="1018" y="1492"/>
                      </a:lnTo>
                      <a:lnTo>
                        <a:pt x="1008" y="1492"/>
                      </a:lnTo>
                      <a:lnTo>
                        <a:pt x="994" y="1489"/>
                      </a:lnTo>
                      <a:lnTo>
                        <a:pt x="980" y="1487"/>
                      </a:lnTo>
                      <a:lnTo>
                        <a:pt x="959" y="1487"/>
                      </a:lnTo>
                      <a:lnTo>
                        <a:pt x="919" y="1493"/>
                      </a:lnTo>
                      <a:lnTo>
                        <a:pt x="875" y="1510"/>
                      </a:lnTo>
                      <a:lnTo>
                        <a:pt x="839" y="1525"/>
                      </a:lnTo>
                      <a:lnTo>
                        <a:pt x="827" y="1536"/>
                      </a:lnTo>
                      <a:lnTo>
                        <a:pt x="824" y="1538"/>
                      </a:lnTo>
                      <a:lnTo>
                        <a:pt x="816" y="1540"/>
                      </a:lnTo>
                      <a:lnTo>
                        <a:pt x="804" y="1542"/>
                      </a:lnTo>
                      <a:lnTo>
                        <a:pt x="777" y="1557"/>
                      </a:lnTo>
                      <a:lnTo>
                        <a:pt x="735" y="1575"/>
                      </a:lnTo>
                      <a:lnTo>
                        <a:pt x="697" y="1595"/>
                      </a:lnTo>
                      <a:lnTo>
                        <a:pt x="668" y="1601"/>
                      </a:lnTo>
                      <a:lnTo>
                        <a:pt x="657" y="1601"/>
                      </a:lnTo>
                      <a:lnTo>
                        <a:pt x="645" y="1601"/>
                      </a:lnTo>
                      <a:lnTo>
                        <a:pt x="640" y="1600"/>
                      </a:lnTo>
                      <a:lnTo>
                        <a:pt x="636" y="1599"/>
                      </a:lnTo>
                      <a:lnTo>
                        <a:pt x="635" y="1598"/>
                      </a:lnTo>
                      <a:lnTo>
                        <a:pt x="628" y="1578"/>
                      </a:lnTo>
                      <a:lnTo>
                        <a:pt x="598" y="1552"/>
                      </a:lnTo>
                      <a:lnTo>
                        <a:pt x="555" y="1529"/>
                      </a:lnTo>
                      <a:lnTo>
                        <a:pt x="510" y="1518"/>
                      </a:lnTo>
                      <a:lnTo>
                        <a:pt x="489" y="1513"/>
                      </a:lnTo>
                      <a:lnTo>
                        <a:pt x="479" y="1504"/>
                      </a:lnTo>
                      <a:lnTo>
                        <a:pt x="479" y="1503"/>
                      </a:lnTo>
                      <a:lnTo>
                        <a:pt x="477" y="1502"/>
                      </a:lnTo>
                      <a:lnTo>
                        <a:pt x="473" y="1503"/>
                      </a:lnTo>
                      <a:lnTo>
                        <a:pt x="469" y="1505"/>
                      </a:lnTo>
                      <a:lnTo>
                        <a:pt x="464" y="1507"/>
                      </a:lnTo>
                      <a:lnTo>
                        <a:pt x="462" y="1508"/>
                      </a:lnTo>
                      <a:lnTo>
                        <a:pt x="463" y="1517"/>
                      </a:lnTo>
                      <a:lnTo>
                        <a:pt x="466" y="1532"/>
                      </a:lnTo>
                      <a:lnTo>
                        <a:pt x="470" y="1547"/>
                      </a:lnTo>
                      <a:lnTo>
                        <a:pt x="473" y="1556"/>
                      </a:lnTo>
                      <a:lnTo>
                        <a:pt x="475" y="1558"/>
                      </a:lnTo>
                      <a:lnTo>
                        <a:pt x="475" y="1566"/>
                      </a:lnTo>
                      <a:lnTo>
                        <a:pt x="476" y="1573"/>
                      </a:lnTo>
                      <a:lnTo>
                        <a:pt x="472" y="1587"/>
                      </a:lnTo>
                      <a:lnTo>
                        <a:pt x="457" y="1608"/>
                      </a:lnTo>
                      <a:lnTo>
                        <a:pt x="443" y="1628"/>
                      </a:lnTo>
                      <a:lnTo>
                        <a:pt x="432" y="1643"/>
                      </a:lnTo>
                      <a:lnTo>
                        <a:pt x="425" y="1648"/>
                      </a:lnTo>
                      <a:lnTo>
                        <a:pt x="414" y="1654"/>
                      </a:lnTo>
                      <a:lnTo>
                        <a:pt x="404" y="1659"/>
                      </a:lnTo>
                      <a:lnTo>
                        <a:pt x="398" y="1662"/>
                      </a:lnTo>
                      <a:lnTo>
                        <a:pt x="392" y="1662"/>
                      </a:lnTo>
                      <a:lnTo>
                        <a:pt x="390" y="1654"/>
                      </a:lnTo>
                      <a:lnTo>
                        <a:pt x="391" y="1638"/>
                      </a:lnTo>
                      <a:lnTo>
                        <a:pt x="397" y="1621"/>
                      </a:lnTo>
                      <a:lnTo>
                        <a:pt x="399" y="1611"/>
                      </a:lnTo>
                      <a:lnTo>
                        <a:pt x="379" y="1590"/>
                      </a:lnTo>
                      <a:lnTo>
                        <a:pt x="350" y="1562"/>
                      </a:lnTo>
                      <a:lnTo>
                        <a:pt x="306" y="1526"/>
                      </a:lnTo>
                      <a:lnTo>
                        <a:pt x="281" y="1510"/>
                      </a:lnTo>
                      <a:lnTo>
                        <a:pt x="263" y="1500"/>
                      </a:lnTo>
                      <a:lnTo>
                        <a:pt x="259" y="1501"/>
                      </a:lnTo>
                      <a:lnTo>
                        <a:pt x="254" y="1502"/>
                      </a:lnTo>
                      <a:lnTo>
                        <a:pt x="250" y="1506"/>
                      </a:lnTo>
                      <a:lnTo>
                        <a:pt x="247" y="1512"/>
                      </a:lnTo>
                      <a:lnTo>
                        <a:pt x="244" y="1518"/>
                      </a:lnTo>
                      <a:lnTo>
                        <a:pt x="242" y="1524"/>
                      </a:lnTo>
                      <a:lnTo>
                        <a:pt x="237" y="1529"/>
                      </a:lnTo>
                      <a:lnTo>
                        <a:pt x="228" y="1532"/>
                      </a:lnTo>
                      <a:lnTo>
                        <a:pt x="215" y="1533"/>
                      </a:lnTo>
                      <a:lnTo>
                        <a:pt x="206" y="1533"/>
                      </a:lnTo>
                      <a:lnTo>
                        <a:pt x="201" y="1533"/>
                      </a:lnTo>
                      <a:lnTo>
                        <a:pt x="192" y="1529"/>
                      </a:lnTo>
                      <a:lnTo>
                        <a:pt x="193" y="1525"/>
                      </a:lnTo>
                      <a:lnTo>
                        <a:pt x="194" y="1520"/>
                      </a:lnTo>
                      <a:lnTo>
                        <a:pt x="197" y="1513"/>
                      </a:lnTo>
                      <a:lnTo>
                        <a:pt x="202" y="150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11" name="Freeform 71"/>
                <p:cNvSpPr>
                  <a:spLocks noChangeAspect="1"/>
                </p:cNvSpPr>
                <p:nvPr/>
              </p:nvSpPr>
              <p:spPr bwMode="gray">
                <a:xfrm>
                  <a:off x="2406" y="2465"/>
                  <a:ext cx="1541" cy="1662"/>
                </a:xfrm>
                <a:custGeom>
                  <a:avLst/>
                  <a:gdLst>
                    <a:gd name="T0" fmla="*/ 305 w 1541"/>
                    <a:gd name="T1" fmla="*/ 1470 h 1662"/>
                    <a:gd name="T2" fmla="*/ 367 w 1541"/>
                    <a:gd name="T3" fmla="*/ 1293 h 1662"/>
                    <a:gd name="T4" fmla="*/ 329 w 1541"/>
                    <a:gd name="T5" fmla="*/ 1089 h 1662"/>
                    <a:gd name="T6" fmla="*/ 370 w 1541"/>
                    <a:gd name="T7" fmla="*/ 1054 h 1662"/>
                    <a:gd name="T8" fmla="*/ 441 w 1541"/>
                    <a:gd name="T9" fmla="*/ 982 h 1662"/>
                    <a:gd name="T10" fmla="*/ 446 w 1541"/>
                    <a:gd name="T11" fmla="*/ 781 h 1662"/>
                    <a:gd name="T12" fmla="*/ 384 w 1541"/>
                    <a:gd name="T13" fmla="*/ 695 h 1662"/>
                    <a:gd name="T14" fmla="*/ 368 w 1541"/>
                    <a:gd name="T15" fmla="*/ 572 h 1662"/>
                    <a:gd name="T16" fmla="*/ 343 w 1541"/>
                    <a:gd name="T17" fmla="*/ 523 h 1662"/>
                    <a:gd name="T18" fmla="*/ 304 w 1541"/>
                    <a:gd name="T19" fmla="*/ 534 h 1662"/>
                    <a:gd name="T20" fmla="*/ 242 w 1541"/>
                    <a:gd name="T21" fmla="*/ 423 h 1662"/>
                    <a:gd name="T22" fmla="*/ 108 w 1541"/>
                    <a:gd name="T23" fmla="*/ 416 h 1662"/>
                    <a:gd name="T24" fmla="*/ 144 w 1541"/>
                    <a:gd name="T25" fmla="*/ 433 h 1662"/>
                    <a:gd name="T26" fmla="*/ 39 w 1541"/>
                    <a:gd name="T27" fmla="*/ 487 h 1662"/>
                    <a:gd name="T28" fmla="*/ 8 w 1541"/>
                    <a:gd name="T29" fmla="*/ 238 h 1662"/>
                    <a:gd name="T30" fmla="*/ 131 w 1541"/>
                    <a:gd name="T31" fmla="*/ 222 h 1662"/>
                    <a:gd name="T32" fmla="*/ 168 w 1541"/>
                    <a:gd name="T33" fmla="*/ 196 h 1662"/>
                    <a:gd name="T34" fmla="*/ 192 w 1541"/>
                    <a:gd name="T35" fmla="*/ 167 h 1662"/>
                    <a:gd name="T36" fmla="*/ 316 w 1541"/>
                    <a:gd name="T37" fmla="*/ 62 h 1662"/>
                    <a:gd name="T38" fmla="*/ 381 w 1541"/>
                    <a:gd name="T39" fmla="*/ 0 h 1662"/>
                    <a:gd name="T40" fmla="*/ 544 w 1541"/>
                    <a:gd name="T41" fmla="*/ 174 h 1662"/>
                    <a:gd name="T42" fmla="*/ 552 w 1541"/>
                    <a:gd name="T43" fmla="*/ 113 h 1662"/>
                    <a:gd name="T44" fmla="*/ 685 w 1541"/>
                    <a:gd name="T45" fmla="*/ 128 h 1662"/>
                    <a:gd name="T46" fmla="*/ 722 w 1541"/>
                    <a:gd name="T47" fmla="*/ 144 h 1662"/>
                    <a:gd name="T48" fmla="*/ 727 w 1541"/>
                    <a:gd name="T49" fmla="*/ 73 h 1662"/>
                    <a:gd name="T50" fmla="*/ 778 w 1541"/>
                    <a:gd name="T51" fmla="*/ 20 h 1662"/>
                    <a:gd name="T52" fmla="*/ 777 w 1541"/>
                    <a:gd name="T53" fmla="*/ 38 h 1662"/>
                    <a:gd name="T54" fmla="*/ 915 w 1541"/>
                    <a:gd name="T55" fmla="*/ 79 h 1662"/>
                    <a:gd name="T56" fmla="*/ 956 w 1541"/>
                    <a:gd name="T57" fmla="*/ 87 h 1662"/>
                    <a:gd name="T58" fmla="*/ 980 w 1541"/>
                    <a:gd name="T59" fmla="*/ 116 h 1662"/>
                    <a:gd name="T60" fmla="*/ 1024 w 1541"/>
                    <a:gd name="T61" fmla="*/ 217 h 1662"/>
                    <a:gd name="T62" fmla="*/ 1134 w 1541"/>
                    <a:gd name="T63" fmla="*/ 324 h 1662"/>
                    <a:gd name="T64" fmla="*/ 1125 w 1541"/>
                    <a:gd name="T65" fmla="*/ 445 h 1662"/>
                    <a:gd name="T66" fmla="*/ 1232 w 1541"/>
                    <a:gd name="T67" fmla="*/ 620 h 1662"/>
                    <a:gd name="T68" fmla="*/ 1249 w 1541"/>
                    <a:gd name="T69" fmla="*/ 613 h 1662"/>
                    <a:gd name="T70" fmla="*/ 1405 w 1541"/>
                    <a:gd name="T71" fmla="*/ 770 h 1662"/>
                    <a:gd name="T72" fmla="*/ 1472 w 1541"/>
                    <a:gd name="T73" fmla="*/ 812 h 1662"/>
                    <a:gd name="T74" fmla="*/ 1491 w 1541"/>
                    <a:gd name="T75" fmla="*/ 843 h 1662"/>
                    <a:gd name="T76" fmla="*/ 1514 w 1541"/>
                    <a:gd name="T77" fmla="*/ 851 h 1662"/>
                    <a:gd name="T78" fmla="*/ 1529 w 1541"/>
                    <a:gd name="T79" fmla="*/ 876 h 1662"/>
                    <a:gd name="T80" fmla="*/ 1541 w 1541"/>
                    <a:gd name="T81" fmla="*/ 908 h 1662"/>
                    <a:gd name="T82" fmla="*/ 1499 w 1541"/>
                    <a:gd name="T83" fmla="*/ 1028 h 1662"/>
                    <a:gd name="T84" fmla="*/ 1426 w 1541"/>
                    <a:gd name="T85" fmla="*/ 1004 h 1662"/>
                    <a:gd name="T86" fmla="*/ 1416 w 1541"/>
                    <a:gd name="T87" fmla="*/ 1083 h 1662"/>
                    <a:gd name="T88" fmla="*/ 1351 w 1541"/>
                    <a:gd name="T89" fmla="*/ 1143 h 1662"/>
                    <a:gd name="T90" fmla="*/ 1200 w 1541"/>
                    <a:gd name="T91" fmla="*/ 1239 h 1662"/>
                    <a:gd name="T92" fmla="*/ 1235 w 1541"/>
                    <a:gd name="T93" fmla="*/ 1293 h 1662"/>
                    <a:gd name="T94" fmla="*/ 1253 w 1541"/>
                    <a:gd name="T95" fmla="*/ 1422 h 1662"/>
                    <a:gd name="T96" fmla="*/ 1280 w 1541"/>
                    <a:gd name="T97" fmla="*/ 1437 h 1662"/>
                    <a:gd name="T98" fmla="*/ 1305 w 1541"/>
                    <a:gd name="T99" fmla="*/ 1500 h 1662"/>
                    <a:gd name="T100" fmla="*/ 1232 w 1541"/>
                    <a:gd name="T101" fmla="*/ 1533 h 1662"/>
                    <a:gd name="T102" fmla="*/ 1224 w 1541"/>
                    <a:gd name="T103" fmla="*/ 1488 h 1662"/>
                    <a:gd name="T104" fmla="*/ 1149 w 1541"/>
                    <a:gd name="T105" fmla="*/ 1466 h 1662"/>
                    <a:gd name="T106" fmla="*/ 1026 w 1541"/>
                    <a:gd name="T107" fmla="*/ 1483 h 1662"/>
                    <a:gd name="T108" fmla="*/ 919 w 1541"/>
                    <a:gd name="T109" fmla="*/ 1493 h 1662"/>
                    <a:gd name="T110" fmla="*/ 697 w 1541"/>
                    <a:gd name="T111" fmla="*/ 1595 h 1662"/>
                    <a:gd name="T112" fmla="*/ 555 w 1541"/>
                    <a:gd name="T113" fmla="*/ 1529 h 1662"/>
                    <a:gd name="T114" fmla="*/ 462 w 1541"/>
                    <a:gd name="T115" fmla="*/ 1508 h 1662"/>
                    <a:gd name="T116" fmla="*/ 457 w 1541"/>
                    <a:gd name="T117" fmla="*/ 1608 h 1662"/>
                    <a:gd name="T118" fmla="*/ 391 w 1541"/>
                    <a:gd name="T119" fmla="*/ 1638 h 1662"/>
                    <a:gd name="T120" fmla="*/ 254 w 1541"/>
                    <a:gd name="T121" fmla="*/ 1502 h 1662"/>
                    <a:gd name="T122" fmla="*/ 201 w 1541"/>
                    <a:gd name="T123" fmla="*/ 1533 h 1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1" h="1662">
                      <a:moveTo>
                        <a:pt x="202" y="1504"/>
                      </a:moveTo>
                      <a:lnTo>
                        <a:pt x="207" y="1500"/>
                      </a:lnTo>
                      <a:lnTo>
                        <a:pt x="232" y="1485"/>
                      </a:lnTo>
                      <a:lnTo>
                        <a:pt x="259" y="1471"/>
                      </a:lnTo>
                      <a:lnTo>
                        <a:pt x="281" y="1459"/>
                      </a:lnTo>
                      <a:lnTo>
                        <a:pt x="289" y="1462"/>
                      </a:lnTo>
                      <a:lnTo>
                        <a:pt x="295" y="1465"/>
                      </a:lnTo>
                      <a:lnTo>
                        <a:pt x="302" y="1469"/>
                      </a:lnTo>
                      <a:lnTo>
                        <a:pt x="305" y="1470"/>
                      </a:lnTo>
                      <a:lnTo>
                        <a:pt x="322" y="1467"/>
                      </a:lnTo>
                      <a:lnTo>
                        <a:pt x="340" y="1463"/>
                      </a:lnTo>
                      <a:lnTo>
                        <a:pt x="359" y="1456"/>
                      </a:lnTo>
                      <a:lnTo>
                        <a:pt x="364" y="1432"/>
                      </a:lnTo>
                      <a:lnTo>
                        <a:pt x="364" y="1400"/>
                      </a:lnTo>
                      <a:lnTo>
                        <a:pt x="361" y="1370"/>
                      </a:lnTo>
                      <a:lnTo>
                        <a:pt x="359" y="1354"/>
                      </a:lnTo>
                      <a:lnTo>
                        <a:pt x="363" y="1324"/>
                      </a:lnTo>
                      <a:lnTo>
                        <a:pt x="367" y="1293"/>
                      </a:lnTo>
                      <a:lnTo>
                        <a:pt x="370" y="1264"/>
                      </a:lnTo>
                      <a:lnTo>
                        <a:pt x="370" y="1256"/>
                      </a:lnTo>
                      <a:lnTo>
                        <a:pt x="370" y="1247"/>
                      </a:lnTo>
                      <a:lnTo>
                        <a:pt x="362" y="1212"/>
                      </a:lnTo>
                      <a:lnTo>
                        <a:pt x="352" y="1175"/>
                      </a:lnTo>
                      <a:lnTo>
                        <a:pt x="340" y="1136"/>
                      </a:lnTo>
                      <a:lnTo>
                        <a:pt x="332" y="1122"/>
                      </a:lnTo>
                      <a:lnTo>
                        <a:pt x="327" y="1109"/>
                      </a:lnTo>
                      <a:lnTo>
                        <a:pt x="329" y="1089"/>
                      </a:lnTo>
                      <a:lnTo>
                        <a:pt x="336" y="1072"/>
                      </a:lnTo>
                      <a:lnTo>
                        <a:pt x="343" y="1058"/>
                      </a:lnTo>
                      <a:lnTo>
                        <a:pt x="351" y="1054"/>
                      </a:lnTo>
                      <a:lnTo>
                        <a:pt x="359" y="1050"/>
                      </a:lnTo>
                      <a:lnTo>
                        <a:pt x="366" y="1047"/>
                      </a:lnTo>
                      <a:lnTo>
                        <a:pt x="368" y="1049"/>
                      </a:lnTo>
                      <a:lnTo>
                        <a:pt x="370" y="1050"/>
                      </a:lnTo>
                      <a:lnTo>
                        <a:pt x="370" y="1052"/>
                      </a:lnTo>
                      <a:lnTo>
                        <a:pt x="370" y="1054"/>
                      </a:lnTo>
                      <a:lnTo>
                        <a:pt x="370" y="1055"/>
                      </a:lnTo>
                      <a:lnTo>
                        <a:pt x="371" y="1057"/>
                      </a:lnTo>
                      <a:lnTo>
                        <a:pt x="373" y="1058"/>
                      </a:lnTo>
                      <a:lnTo>
                        <a:pt x="375" y="1058"/>
                      </a:lnTo>
                      <a:lnTo>
                        <a:pt x="378" y="1058"/>
                      </a:lnTo>
                      <a:lnTo>
                        <a:pt x="395" y="1046"/>
                      </a:lnTo>
                      <a:lnTo>
                        <a:pt x="411" y="1030"/>
                      </a:lnTo>
                      <a:lnTo>
                        <a:pt x="429" y="1005"/>
                      </a:lnTo>
                      <a:lnTo>
                        <a:pt x="441" y="982"/>
                      </a:lnTo>
                      <a:lnTo>
                        <a:pt x="457" y="954"/>
                      </a:lnTo>
                      <a:lnTo>
                        <a:pt x="471" y="904"/>
                      </a:lnTo>
                      <a:lnTo>
                        <a:pt x="475" y="862"/>
                      </a:lnTo>
                      <a:lnTo>
                        <a:pt x="474" y="826"/>
                      </a:lnTo>
                      <a:lnTo>
                        <a:pt x="472" y="822"/>
                      </a:lnTo>
                      <a:lnTo>
                        <a:pt x="469" y="815"/>
                      </a:lnTo>
                      <a:lnTo>
                        <a:pt x="465" y="808"/>
                      </a:lnTo>
                      <a:lnTo>
                        <a:pt x="455" y="793"/>
                      </a:lnTo>
                      <a:lnTo>
                        <a:pt x="446" y="781"/>
                      </a:lnTo>
                      <a:lnTo>
                        <a:pt x="439" y="771"/>
                      </a:lnTo>
                      <a:lnTo>
                        <a:pt x="436" y="770"/>
                      </a:lnTo>
                      <a:lnTo>
                        <a:pt x="430" y="769"/>
                      </a:lnTo>
                      <a:lnTo>
                        <a:pt x="424" y="767"/>
                      </a:lnTo>
                      <a:lnTo>
                        <a:pt x="418" y="766"/>
                      </a:lnTo>
                      <a:lnTo>
                        <a:pt x="415" y="765"/>
                      </a:lnTo>
                      <a:lnTo>
                        <a:pt x="408" y="746"/>
                      </a:lnTo>
                      <a:lnTo>
                        <a:pt x="397" y="722"/>
                      </a:lnTo>
                      <a:lnTo>
                        <a:pt x="384" y="695"/>
                      </a:lnTo>
                      <a:lnTo>
                        <a:pt x="374" y="677"/>
                      </a:lnTo>
                      <a:lnTo>
                        <a:pt x="367" y="652"/>
                      </a:lnTo>
                      <a:lnTo>
                        <a:pt x="364" y="629"/>
                      </a:lnTo>
                      <a:lnTo>
                        <a:pt x="363" y="610"/>
                      </a:lnTo>
                      <a:lnTo>
                        <a:pt x="364" y="603"/>
                      </a:lnTo>
                      <a:lnTo>
                        <a:pt x="365" y="597"/>
                      </a:lnTo>
                      <a:lnTo>
                        <a:pt x="366" y="596"/>
                      </a:lnTo>
                      <a:lnTo>
                        <a:pt x="368" y="594"/>
                      </a:lnTo>
                      <a:lnTo>
                        <a:pt x="368" y="572"/>
                      </a:lnTo>
                      <a:lnTo>
                        <a:pt x="368" y="550"/>
                      </a:lnTo>
                      <a:lnTo>
                        <a:pt x="364" y="525"/>
                      </a:lnTo>
                      <a:lnTo>
                        <a:pt x="361" y="519"/>
                      </a:lnTo>
                      <a:lnTo>
                        <a:pt x="357" y="514"/>
                      </a:lnTo>
                      <a:lnTo>
                        <a:pt x="354" y="513"/>
                      </a:lnTo>
                      <a:lnTo>
                        <a:pt x="351" y="513"/>
                      </a:lnTo>
                      <a:lnTo>
                        <a:pt x="347" y="516"/>
                      </a:lnTo>
                      <a:lnTo>
                        <a:pt x="344" y="518"/>
                      </a:lnTo>
                      <a:lnTo>
                        <a:pt x="343" y="523"/>
                      </a:lnTo>
                      <a:lnTo>
                        <a:pt x="341" y="531"/>
                      </a:lnTo>
                      <a:lnTo>
                        <a:pt x="338" y="538"/>
                      </a:lnTo>
                      <a:lnTo>
                        <a:pt x="336" y="543"/>
                      </a:lnTo>
                      <a:lnTo>
                        <a:pt x="335" y="544"/>
                      </a:lnTo>
                      <a:lnTo>
                        <a:pt x="331" y="544"/>
                      </a:lnTo>
                      <a:lnTo>
                        <a:pt x="322" y="545"/>
                      </a:lnTo>
                      <a:lnTo>
                        <a:pt x="313" y="545"/>
                      </a:lnTo>
                      <a:lnTo>
                        <a:pt x="306" y="539"/>
                      </a:lnTo>
                      <a:lnTo>
                        <a:pt x="304" y="534"/>
                      </a:lnTo>
                      <a:lnTo>
                        <a:pt x="304" y="527"/>
                      </a:lnTo>
                      <a:lnTo>
                        <a:pt x="305" y="524"/>
                      </a:lnTo>
                      <a:lnTo>
                        <a:pt x="304" y="517"/>
                      </a:lnTo>
                      <a:lnTo>
                        <a:pt x="304" y="511"/>
                      </a:lnTo>
                      <a:lnTo>
                        <a:pt x="302" y="502"/>
                      </a:lnTo>
                      <a:lnTo>
                        <a:pt x="291" y="478"/>
                      </a:lnTo>
                      <a:lnTo>
                        <a:pt x="277" y="451"/>
                      </a:lnTo>
                      <a:lnTo>
                        <a:pt x="255" y="426"/>
                      </a:lnTo>
                      <a:lnTo>
                        <a:pt x="242" y="423"/>
                      </a:lnTo>
                      <a:lnTo>
                        <a:pt x="225" y="412"/>
                      </a:lnTo>
                      <a:lnTo>
                        <a:pt x="202" y="402"/>
                      </a:lnTo>
                      <a:lnTo>
                        <a:pt x="173" y="391"/>
                      </a:lnTo>
                      <a:lnTo>
                        <a:pt x="151" y="390"/>
                      </a:lnTo>
                      <a:lnTo>
                        <a:pt x="132" y="393"/>
                      </a:lnTo>
                      <a:lnTo>
                        <a:pt x="119" y="397"/>
                      </a:lnTo>
                      <a:lnTo>
                        <a:pt x="107" y="405"/>
                      </a:lnTo>
                      <a:lnTo>
                        <a:pt x="107" y="410"/>
                      </a:lnTo>
                      <a:lnTo>
                        <a:pt x="108" y="416"/>
                      </a:lnTo>
                      <a:lnTo>
                        <a:pt x="110" y="418"/>
                      </a:lnTo>
                      <a:lnTo>
                        <a:pt x="114" y="420"/>
                      </a:lnTo>
                      <a:lnTo>
                        <a:pt x="123" y="421"/>
                      </a:lnTo>
                      <a:lnTo>
                        <a:pt x="131" y="422"/>
                      </a:lnTo>
                      <a:lnTo>
                        <a:pt x="138" y="424"/>
                      </a:lnTo>
                      <a:lnTo>
                        <a:pt x="141" y="426"/>
                      </a:lnTo>
                      <a:lnTo>
                        <a:pt x="143" y="427"/>
                      </a:lnTo>
                      <a:lnTo>
                        <a:pt x="144" y="429"/>
                      </a:lnTo>
                      <a:lnTo>
                        <a:pt x="144" y="433"/>
                      </a:lnTo>
                      <a:lnTo>
                        <a:pt x="144" y="443"/>
                      </a:lnTo>
                      <a:lnTo>
                        <a:pt x="143" y="453"/>
                      </a:lnTo>
                      <a:lnTo>
                        <a:pt x="141" y="461"/>
                      </a:lnTo>
                      <a:lnTo>
                        <a:pt x="125" y="473"/>
                      </a:lnTo>
                      <a:lnTo>
                        <a:pt x="108" y="484"/>
                      </a:lnTo>
                      <a:lnTo>
                        <a:pt x="78" y="496"/>
                      </a:lnTo>
                      <a:lnTo>
                        <a:pt x="51" y="498"/>
                      </a:lnTo>
                      <a:lnTo>
                        <a:pt x="43" y="496"/>
                      </a:lnTo>
                      <a:lnTo>
                        <a:pt x="39" y="487"/>
                      </a:lnTo>
                      <a:lnTo>
                        <a:pt x="38" y="466"/>
                      </a:lnTo>
                      <a:lnTo>
                        <a:pt x="41" y="438"/>
                      </a:lnTo>
                      <a:lnTo>
                        <a:pt x="38" y="401"/>
                      </a:lnTo>
                      <a:lnTo>
                        <a:pt x="32" y="373"/>
                      </a:lnTo>
                      <a:lnTo>
                        <a:pt x="17" y="325"/>
                      </a:lnTo>
                      <a:lnTo>
                        <a:pt x="8" y="289"/>
                      </a:lnTo>
                      <a:lnTo>
                        <a:pt x="0" y="257"/>
                      </a:lnTo>
                      <a:lnTo>
                        <a:pt x="4" y="248"/>
                      </a:lnTo>
                      <a:lnTo>
                        <a:pt x="8" y="238"/>
                      </a:lnTo>
                      <a:lnTo>
                        <a:pt x="13" y="229"/>
                      </a:lnTo>
                      <a:lnTo>
                        <a:pt x="23" y="225"/>
                      </a:lnTo>
                      <a:lnTo>
                        <a:pt x="46" y="217"/>
                      </a:lnTo>
                      <a:lnTo>
                        <a:pt x="70" y="211"/>
                      </a:lnTo>
                      <a:lnTo>
                        <a:pt x="93" y="208"/>
                      </a:lnTo>
                      <a:lnTo>
                        <a:pt x="107" y="211"/>
                      </a:lnTo>
                      <a:lnTo>
                        <a:pt x="121" y="214"/>
                      </a:lnTo>
                      <a:lnTo>
                        <a:pt x="127" y="218"/>
                      </a:lnTo>
                      <a:lnTo>
                        <a:pt x="131" y="222"/>
                      </a:lnTo>
                      <a:lnTo>
                        <a:pt x="134" y="228"/>
                      </a:lnTo>
                      <a:lnTo>
                        <a:pt x="137" y="234"/>
                      </a:lnTo>
                      <a:lnTo>
                        <a:pt x="142" y="236"/>
                      </a:lnTo>
                      <a:lnTo>
                        <a:pt x="152" y="233"/>
                      </a:lnTo>
                      <a:lnTo>
                        <a:pt x="163" y="229"/>
                      </a:lnTo>
                      <a:lnTo>
                        <a:pt x="172" y="224"/>
                      </a:lnTo>
                      <a:lnTo>
                        <a:pt x="172" y="218"/>
                      </a:lnTo>
                      <a:lnTo>
                        <a:pt x="170" y="207"/>
                      </a:lnTo>
                      <a:lnTo>
                        <a:pt x="168" y="196"/>
                      </a:lnTo>
                      <a:lnTo>
                        <a:pt x="167" y="181"/>
                      </a:lnTo>
                      <a:lnTo>
                        <a:pt x="167" y="171"/>
                      </a:lnTo>
                      <a:lnTo>
                        <a:pt x="168" y="162"/>
                      </a:lnTo>
                      <a:lnTo>
                        <a:pt x="169" y="161"/>
                      </a:lnTo>
                      <a:lnTo>
                        <a:pt x="172" y="161"/>
                      </a:lnTo>
                      <a:lnTo>
                        <a:pt x="177" y="163"/>
                      </a:lnTo>
                      <a:lnTo>
                        <a:pt x="182" y="165"/>
                      </a:lnTo>
                      <a:lnTo>
                        <a:pt x="185" y="166"/>
                      </a:lnTo>
                      <a:lnTo>
                        <a:pt x="192" y="167"/>
                      </a:lnTo>
                      <a:lnTo>
                        <a:pt x="198" y="167"/>
                      </a:lnTo>
                      <a:lnTo>
                        <a:pt x="206" y="167"/>
                      </a:lnTo>
                      <a:lnTo>
                        <a:pt x="208" y="165"/>
                      </a:lnTo>
                      <a:lnTo>
                        <a:pt x="221" y="153"/>
                      </a:lnTo>
                      <a:lnTo>
                        <a:pt x="234" y="140"/>
                      </a:lnTo>
                      <a:lnTo>
                        <a:pt x="261" y="111"/>
                      </a:lnTo>
                      <a:lnTo>
                        <a:pt x="283" y="90"/>
                      </a:lnTo>
                      <a:lnTo>
                        <a:pt x="307" y="68"/>
                      </a:lnTo>
                      <a:lnTo>
                        <a:pt x="316" y="62"/>
                      </a:lnTo>
                      <a:lnTo>
                        <a:pt x="320" y="60"/>
                      </a:lnTo>
                      <a:lnTo>
                        <a:pt x="323" y="57"/>
                      </a:lnTo>
                      <a:lnTo>
                        <a:pt x="326" y="53"/>
                      </a:lnTo>
                      <a:lnTo>
                        <a:pt x="332" y="44"/>
                      </a:lnTo>
                      <a:lnTo>
                        <a:pt x="340" y="30"/>
                      </a:lnTo>
                      <a:lnTo>
                        <a:pt x="343" y="19"/>
                      </a:lnTo>
                      <a:lnTo>
                        <a:pt x="356" y="4"/>
                      </a:lnTo>
                      <a:lnTo>
                        <a:pt x="370" y="1"/>
                      </a:lnTo>
                      <a:lnTo>
                        <a:pt x="381" y="0"/>
                      </a:lnTo>
                      <a:lnTo>
                        <a:pt x="401" y="12"/>
                      </a:lnTo>
                      <a:lnTo>
                        <a:pt x="416" y="25"/>
                      </a:lnTo>
                      <a:lnTo>
                        <a:pt x="447" y="58"/>
                      </a:lnTo>
                      <a:lnTo>
                        <a:pt x="478" y="102"/>
                      </a:lnTo>
                      <a:lnTo>
                        <a:pt x="507" y="144"/>
                      </a:lnTo>
                      <a:lnTo>
                        <a:pt x="520" y="166"/>
                      </a:lnTo>
                      <a:lnTo>
                        <a:pt x="521" y="167"/>
                      </a:lnTo>
                      <a:lnTo>
                        <a:pt x="532" y="170"/>
                      </a:lnTo>
                      <a:lnTo>
                        <a:pt x="544" y="174"/>
                      </a:lnTo>
                      <a:lnTo>
                        <a:pt x="555" y="176"/>
                      </a:lnTo>
                      <a:lnTo>
                        <a:pt x="556" y="175"/>
                      </a:lnTo>
                      <a:lnTo>
                        <a:pt x="556" y="174"/>
                      </a:lnTo>
                      <a:lnTo>
                        <a:pt x="557" y="173"/>
                      </a:lnTo>
                      <a:lnTo>
                        <a:pt x="561" y="159"/>
                      </a:lnTo>
                      <a:lnTo>
                        <a:pt x="560" y="141"/>
                      </a:lnTo>
                      <a:lnTo>
                        <a:pt x="558" y="124"/>
                      </a:lnTo>
                      <a:lnTo>
                        <a:pt x="552" y="119"/>
                      </a:lnTo>
                      <a:lnTo>
                        <a:pt x="552" y="113"/>
                      </a:lnTo>
                      <a:lnTo>
                        <a:pt x="552" y="106"/>
                      </a:lnTo>
                      <a:lnTo>
                        <a:pt x="553" y="100"/>
                      </a:lnTo>
                      <a:lnTo>
                        <a:pt x="563" y="95"/>
                      </a:lnTo>
                      <a:lnTo>
                        <a:pt x="578" y="90"/>
                      </a:lnTo>
                      <a:lnTo>
                        <a:pt x="602" y="85"/>
                      </a:lnTo>
                      <a:lnTo>
                        <a:pt x="631" y="90"/>
                      </a:lnTo>
                      <a:lnTo>
                        <a:pt x="659" y="104"/>
                      </a:lnTo>
                      <a:lnTo>
                        <a:pt x="679" y="119"/>
                      </a:lnTo>
                      <a:lnTo>
                        <a:pt x="685" y="128"/>
                      </a:lnTo>
                      <a:lnTo>
                        <a:pt x="685" y="130"/>
                      </a:lnTo>
                      <a:lnTo>
                        <a:pt x="686" y="131"/>
                      </a:lnTo>
                      <a:lnTo>
                        <a:pt x="687" y="132"/>
                      </a:lnTo>
                      <a:lnTo>
                        <a:pt x="688" y="133"/>
                      </a:lnTo>
                      <a:lnTo>
                        <a:pt x="689" y="134"/>
                      </a:lnTo>
                      <a:lnTo>
                        <a:pt x="694" y="137"/>
                      </a:lnTo>
                      <a:lnTo>
                        <a:pt x="704" y="140"/>
                      </a:lnTo>
                      <a:lnTo>
                        <a:pt x="721" y="144"/>
                      </a:lnTo>
                      <a:lnTo>
                        <a:pt x="722" y="144"/>
                      </a:lnTo>
                      <a:lnTo>
                        <a:pt x="723" y="143"/>
                      </a:lnTo>
                      <a:lnTo>
                        <a:pt x="724" y="143"/>
                      </a:lnTo>
                      <a:lnTo>
                        <a:pt x="724" y="141"/>
                      </a:lnTo>
                      <a:lnTo>
                        <a:pt x="726" y="136"/>
                      </a:lnTo>
                      <a:lnTo>
                        <a:pt x="729" y="123"/>
                      </a:lnTo>
                      <a:lnTo>
                        <a:pt x="731" y="106"/>
                      </a:lnTo>
                      <a:lnTo>
                        <a:pt x="731" y="94"/>
                      </a:lnTo>
                      <a:lnTo>
                        <a:pt x="731" y="89"/>
                      </a:lnTo>
                      <a:lnTo>
                        <a:pt x="727" y="73"/>
                      </a:lnTo>
                      <a:lnTo>
                        <a:pt x="725" y="57"/>
                      </a:lnTo>
                      <a:lnTo>
                        <a:pt x="722" y="40"/>
                      </a:lnTo>
                      <a:lnTo>
                        <a:pt x="733" y="32"/>
                      </a:lnTo>
                      <a:lnTo>
                        <a:pt x="744" y="24"/>
                      </a:lnTo>
                      <a:lnTo>
                        <a:pt x="762" y="17"/>
                      </a:lnTo>
                      <a:lnTo>
                        <a:pt x="769" y="17"/>
                      </a:lnTo>
                      <a:lnTo>
                        <a:pt x="776" y="18"/>
                      </a:lnTo>
                      <a:lnTo>
                        <a:pt x="777" y="19"/>
                      </a:lnTo>
                      <a:lnTo>
                        <a:pt x="778" y="20"/>
                      </a:lnTo>
                      <a:lnTo>
                        <a:pt x="780" y="22"/>
                      </a:lnTo>
                      <a:lnTo>
                        <a:pt x="781" y="25"/>
                      </a:lnTo>
                      <a:lnTo>
                        <a:pt x="782" y="28"/>
                      </a:lnTo>
                      <a:lnTo>
                        <a:pt x="782" y="30"/>
                      </a:lnTo>
                      <a:lnTo>
                        <a:pt x="782" y="31"/>
                      </a:lnTo>
                      <a:lnTo>
                        <a:pt x="781" y="32"/>
                      </a:lnTo>
                      <a:lnTo>
                        <a:pt x="779" y="32"/>
                      </a:lnTo>
                      <a:lnTo>
                        <a:pt x="778" y="33"/>
                      </a:lnTo>
                      <a:lnTo>
                        <a:pt x="777" y="38"/>
                      </a:lnTo>
                      <a:lnTo>
                        <a:pt x="776" y="45"/>
                      </a:lnTo>
                      <a:lnTo>
                        <a:pt x="776" y="52"/>
                      </a:lnTo>
                      <a:lnTo>
                        <a:pt x="776" y="55"/>
                      </a:lnTo>
                      <a:lnTo>
                        <a:pt x="788" y="67"/>
                      </a:lnTo>
                      <a:lnTo>
                        <a:pt x="799" y="79"/>
                      </a:lnTo>
                      <a:lnTo>
                        <a:pt x="842" y="88"/>
                      </a:lnTo>
                      <a:lnTo>
                        <a:pt x="874" y="85"/>
                      </a:lnTo>
                      <a:lnTo>
                        <a:pt x="910" y="81"/>
                      </a:lnTo>
                      <a:lnTo>
                        <a:pt x="915" y="79"/>
                      </a:lnTo>
                      <a:lnTo>
                        <a:pt x="920" y="77"/>
                      </a:lnTo>
                      <a:lnTo>
                        <a:pt x="931" y="70"/>
                      </a:lnTo>
                      <a:lnTo>
                        <a:pt x="933" y="69"/>
                      </a:lnTo>
                      <a:lnTo>
                        <a:pt x="934" y="68"/>
                      </a:lnTo>
                      <a:lnTo>
                        <a:pt x="935" y="68"/>
                      </a:lnTo>
                      <a:lnTo>
                        <a:pt x="937" y="68"/>
                      </a:lnTo>
                      <a:lnTo>
                        <a:pt x="944" y="74"/>
                      </a:lnTo>
                      <a:lnTo>
                        <a:pt x="951" y="81"/>
                      </a:lnTo>
                      <a:lnTo>
                        <a:pt x="956" y="87"/>
                      </a:lnTo>
                      <a:lnTo>
                        <a:pt x="955" y="89"/>
                      </a:lnTo>
                      <a:lnTo>
                        <a:pt x="955" y="90"/>
                      </a:lnTo>
                      <a:lnTo>
                        <a:pt x="955" y="95"/>
                      </a:lnTo>
                      <a:lnTo>
                        <a:pt x="955" y="100"/>
                      </a:lnTo>
                      <a:lnTo>
                        <a:pt x="960" y="106"/>
                      </a:lnTo>
                      <a:lnTo>
                        <a:pt x="966" y="110"/>
                      </a:lnTo>
                      <a:lnTo>
                        <a:pt x="972" y="113"/>
                      </a:lnTo>
                      <a:lnTo>
                        <a:pt x="975" y="115"/>
                      </a:lnTo>
                      <a:lnTo>
                        <a:pt x="980" y="116"/>
                      </a:lnTo>
                      <a:lnTo>
                        <a:pt x="991" y="117"/>
                      </a:lnTo>
                      <a:lnTo>
                        <a:pt x="999" y="124"/>
                      </a:lnTo>
                      <a:lnTo>
                        <a:pt x="1009" y="148"/>
                      </a:lnTo>
                      <a:lnTo>
                        <a:pt x="1018" y="172"/>
                      </a:lnTo>
                      <a:lnTo>
                        <a:pt x="1027" y="197"/>
                      </a:lnTo>
                      <a:lnTo>
                        <a:pt x="1026" y="202"/>
                      </a:lnTo>
                      <a:lnTo>
                        <a:pt x="1024" y="206"/>
                      </a:lnTo>
                      <a:lnTo>
                        <a:pt x="1022" y="211"/>
                      </a:lnTo>
                      <a:lnTo>
                        <a:pt x="1024" y="217"/>
                      </a:lnTo>
                      <a:lnTo>
                        <a:pt x="1031" y="229"/>
                      </a:lnTo>
                      <a:lnTo>
                        <a:pt x="1043" y="244"/>
                      </a:lnTo>
                      <a:lnTo>
                        <a:pt x="1067" y="263"/>
                      </a:lnTo>
                      <a:lnTo>
                        <a:pt x="1089" y="276"/>
                      </a:lnTo>
                      <a:lnTo>
                        <a:pt x="1108" y="288"/>
                      </a:lnTo>
                      <a:lnTo>
                        <a:pt x="1115" y="291"/>
                      </a:lnTo>
                      <a:lnTo>
                        <a:pt x="1122" y="303"/>
                      </a:lnTo>
                      <a:lnTo>
                        <a:pt x="1128" y="313"/>
                      </a:lnTo>
                      <a:lnTo>
                        <a:pt x="1134" y="324"/>
                      </a:lnTo>
                      <a:lnTo>
                        <a:pt x="1134" y="328"/>
                      </a:lnTo>
                      <a:lnTo>
                        <a:pt x="1126" y="350"/>
                      </a:lnTo>
                      <a:lnTo>
                        <a:pt x="1118" y="371"/>
                      </a:lnTo>
                      <a:lnTo>
                        <a:pt x="1108" y="405"/>
                      </a:lnTo>
                      <a:lnTo>
                        <a:pt x="1109" y="421"/>
                      </a:lnTo>
                      <a:lnTo>
                        <a:pt x="1113" y="438"/>
                      </a:lnTo>
                      <a:lnTo>
                        <a:pt x="1119" y="440"/>
                      </a:lnTo>
                      <a:lnTo>
                        <a:pt x="1123" y="442"/>
                      </a:lnTo>
                      <a:lnTo>
                        <a:pt x="1125" y="445"/>
                      </a:lnTo>
                      <a:lnTo>
                        <a:pt x="1130" y="456"/>
                      </a:lnTo>
                      <a:lnTo>
                        <a:pt x="1136" y="476"/>
                      </a:lnTo>
                      <a:lnTo>
                        <a:pt x="1144" y="500"/>
                      </a:lnTo>
                      <a:lnTo>
                        <a:pt x="1157" y="532"/>
                      </a:lnTo>
                      <a:lnTo>
                        <a:pt x="1179" y="569"/>
                      </a:lnTo>
                      <a:lnTo>
                        <a:pt x="1200" y="600"/>
                      </a:lnTo>
                      <a:lnTo>
                        <a:pt x="1213" y="615"/>
                      </a:lnTo>
                      <a:lnTo>
                        <a:pt x="1223" y="618"/>
                      </a:lnTo>
                      <a:lnTo>
                        <a:pt x="1232" y="620"/>
                      </a:lnTo>
                      <a:lnTo>
                        <a:pt x="1241" y="622"/>
                      </a:lnTo>
                      <a:lnTo>
                        <a:pt x="1243" y="621"/>
                      </a:lnTo>
                      <a:lnTo>
                        <a:pt x="1244" y="621"/>
                      </a:lnTo>
                      <a:lnTo>
                        <a:pt x="1243" y="619"/>
                      </a:lnTo>
                      <a:lnTo>
                        <a:pt x="1243" y="616"/>
                      </a:lnTo>
                      <a:lnTo>
                        <a:pt x="1242" y="614"/>
                      </a:lnTo>
                      <a:lnTo>
                        <a:pt x="1242" y="613"/>
                      </a:lnTo>
                      <a:lnTo>
                        <a:pt x="1242" y="612"/>
                      </a:lnTo>
                      <a:lnTo>
                        <a:pt x="1249" y="613"/>
                      </a:lnTo>
                      <a:lnTo>
                        <a:pt x="1256" y="615"/>
                      </a:lnTo>
                      <a:lnTo>
                        <a:pt x="1264" y="617"/>
                      </a:lnTo>
                      <a:lnTo>
                        <a:pt x="1274" y="626"/>
                      </a:lnTo>
                      <a:lnTo>
                        <a:pt x="1296" y="655"/>
                      </a:lnTo>
                      <a:lnTo>
                        <a:pt x="1333" y="693"/>
                      </a:lnTo>
                      <a:lnTo>
                        <a:pt x="1364" y="725"/>
                      </a:lnTo>
                      <a:lnTo>
                        <a:pt x="1388" y="745"/>
                      </a:lnTo>
                      <a:lnTo>
                        <a:pt x="1396" y="754"/>
                      </a:lnTo>
                      <a:lnTo>
                        <a:pt x="1405" y="770"/>
                      </a:lnTo>
                      <a:lnTo>
                        <a:pt x="1417" y="783"/>
                      </a:lnTo>
                      <a:lnTo>
                        <a:pt x="1435" y="796"/>
                      </a:lnTo>
                      <a:lnTo>
                        <a:pt x="1453" y="802"/>
                      </a:lnTo>
                      <a:lnTo>
                        <a:pt x="1462" y="803"/>
                      </a:lnTo>
                      <a:lnTo>
                        <a:pt x="1464" y="805"/>
                      </a:lnTo>
                      <a:lnTo>
                        <a:pt x="1466" y="807"/>
                      </a:lnTo>
                      <a:lnTo>
                        <a:pt x="1467" y="810"/>
                      </a:lnTo>
                      <a:lnTo>
                        <a:pt x="1469" y="811"/>
                      </a:lnTo>
                      <a:lnTo>
                        <a:pt x="1472" y="812"/>
                      </a:lnTo>
                      <a:lnTo>
                        <a:pt x="1475" y="812"/>
                      </a:lnTo>
                      <a:lnTo>
                        <a:pt x="1477" y="813"/>
                      </a:lnTo>
                      <a:lnTo>
                        <a:pt x="1477" y="815"/>
                      </a:lnTo>
                      <a:lnTo>
                        <a:pt x="1479" y="821"/>
                      </a:lnTo>
                      <a:lnTo>
                        <a:pt x="1481" y="828"/>
                      </a:lnTo>
                      <a:lnTo>
                        <a:pt x="1484" y="835"/>
                      </a:lnTo>
                      <a:lnTo>
                        <a:pt x="1486" y="838"/>
                      </a:lnTo>
                      <a:lnTo>
                        <a:pt x="1488" y="840"/>
                      </a:lnTo>
                      <a:lnTo>
                        <a:pt x="1491" y="843"/>
                      </a:lnTo>
                      <a:lnTo>
                        <a:pt x="1494" y="846"/>
                      </a:lnTo>
                      <a:lnTo>
                        <a:pt x="1498" y="848"/>
                      </a:lnTo>
                      <a:lnTo>
                        <a:pt x="1502" y="849"/>
                      </a:lnTo>
                      <a:lnTo>
                        <a:pt x="1506" y="849"/>
                      </a:lnTo>
                      <a:lnTo>
                        <a:pt x="1509" y="848"/>
                      </a:lnTo>
                      <a:lnTo>
                        <a:pt x="1510" y="847"/>
                      </a:lnTo>
                      <a:lnTo>
                        <a:pt x="1512" y="847"/>
                      </a:lnTo>
                      <a:lnTo>
                        <a:pt x="1513" y="848"/>
                      </a:lnTo>
                      <a:lnTo>
                        <a:pt x="1514" y="851"/>
                      </a:lnTo>
                      <a:lnTo>
                        <a:pt x="1515" y="855"/>
                      </a:lnTo>
                      <a:lnTo>
                        <a:pt x="1517" y="859"/>
                      </a:lnTo>
                      <a:lnTo>
                        <a:pt x="1519" y="862"/>
                      </a:lnTo>
                      <a:lnTo>
                        <a:pt x="1520" y="865"/>
                      </a:lnTo>
                      <a:lnTo>
                        <a:pt x="1521" y="867"/>
                      </a:lnTo>
                      <a:lnTo>
                        <a:pt x="1521" y="868"/>
                      </a:lnTo>
                      <a:lnTo>
                        <a:pt x="1523" y="870"/>
                      </a:lnTo>
                      <a:lnTo>
                        <a:pt x="1525" y="871"/>
                      </a:lnTo>
                      <a:lnTo>
                        <a:pt x="1529" y="876"/>
                      </a:lnTo>
                      <a:lnTo>
                        <a:pt x="1533" y="882"/>
                      </a:lnTo>
                      <a:lnTo>
                        <a:pt x="1536" y="888"/>
                      </a:lnTo>
                      <a:lnTo>
                        <a:pt x="1537" y="891"/>
                      </a:lnTo>
                      <a:lnTo>
                        <a:pt x="1537" y="893"/>
                      </a:lnTo>
                      <a:lnTo>
                        <a:pt x="1537" y="896"/>
                      </a:lnTo>
                      <a:lnTo>
                        <a:pt x="1537" y="898"/>
                      </a:lnTo>
                      <a:lnTo>
                        <a:pt x="1539" y="900"/>
                      </a:lnTo>
                      <a:lnTo>
                        <a:pt x="1541" y="901"/>
                      </a:lnTo>
                      <a:lnTo>
                        <a:pt x="1541" y="908"/>
                      </a:lnTo>
                      <a:lnTo>
                        <a:pt x="1540" y="931"/>
                      </a:lnTo>
                      <a:lnTo>
                        <a:pt x="1539" y="953"/>
                      </a:lnTo>
                      <a:lnTo>
                        <a:pt x="1541" y="972"/>
                      </a:lnTo>
                      <a:lnTo>
                        <a:pt x="1540" y="977"/>
                      </a:lnTo>
                      <a:lnTo>
                        <a:pt x="1538" y="986"/>
                      </a:lnTo>
                      <a:lnTo>
                        <a:pt x="1536" y="993"/>
                      </a:lnTo>
                      <a:lnTo>
                        <a:pt x="1525" y="1011"/>
                      </a:lnTo>
                      <a:lnTo>
                        <a:pt x="1512" y="1020"/>
                      </a:lnTo>
                      <a:lnTo>
                        <a:pt x="1499" y="1028"/>
                      </a:lnTo>
                      <a:lnTo>
                        <a:pt x="1493" y="1024"/>
                      </a:lnTo>
                      <a:lnTo>
                        <a:pt x="1490" y="1021"/>
                      </a:lnTo>
                      <a:lnTo>
                        <a:pt x="1487" y="1017"/>
                      </a:lnTo>
                      <a:lnTo>
                        <a:pt x="1481" y="1012"/>
                      </a:lnTo>
                      <a:lnTo>
                        <a:pt x="1467" y="1006"/>
                      </a:lnTo>
                      <a:lnTo>
                        <a:pt x="1452" y="1001"/>
                      </a:lnTo>
                      <a:lnTo>
                        <a:pt x="1442" y="998"/>
                      </a:lnTo>
                      <a:lnTo>
                        <a:pt x="1434" y="1001"/>
                      </a:lnTo>
                      <a:lnTo>
                        <a:pt x="1426" y="1004"/>
                      </a:lnTo>
                      <a:lnTo>
                        <a:pt x="1419" y="1008"/>
                      </a:lnTo>
                      <a:lnTo>
                        <a:pt x="1417" y="1010"/>
                      </a:lnTo>
                      <a:lnTo>
                        <a:pt x="1417" y="1013"/>
                      </a:lnTo>
                      <a:lnTo>
                        <a:pt x="1419" y="1015"/>
                      </a:lnTo>
                      <a:lnTo>
                        <a:pt x="1421" y="1022"/>
                      </a:lnTo>
                      <a:lnTo>
                        <a:pt x="1423" y="1028"/>
                      </a:lnTo>
                      <a:lnTo>
                        <a:pt x="1422" y="1047"/>
                      </a:lnTo>
                      <a:lnTo>
                        <a:pt x="1419" y="1063"/>
                      </a:lnTo>
                      <a:lnTo>
                        <a:pt x="1416" y="1083"/>
                      </a:lnTo>
                      <a:lnTo>
                        <a:pt x="1414" y="1091"/>
                      </a:lnTo>
                      <a:lnTo>
                        <a:pt x="1412" y="1097"/>
                      </a:lnTo>
                      <a:lnTo>
                        <a:pt x="1409" y="1101"/>
                      </a:lnTo>
                      <a:lnTo>
                        <a:pt x="1400" y="1112"/>
                      </a:lnTo>
                      <a:lnTo>
                        <a:pt x="1389" y="1124"/>
                      </a:lnTo>
                      <a:lnTo>
                        <a:pt x="1378" y="1134"/>
                      </a:lnTo>
                      <a:lnTo>
                        <a:pt x="1372" y="1138"/>
                      </a:lnTo>
                      <a:lnTo>
                        <a:pt x="1366" y="1141"/>
                      </a:lnTo>
                      <a:lnTo>
                        <a:pt x="1351" y="1143"/>
                      </a:lnTo>
                      <a:lnTo>
                        <a:pt x="1324" y="1151"/>
                      </a:lnTo>
                      <a:lnTo>
                        <a:pt x="1283" y="1167"/>
                      </a:lnTo>
                      <a:lnTo>
                        <a:pt x="1253" y="1182"/>
                      </a:lnTo>
                      <a:lnTo>
                        <a:pt x="1226" y="1204"/>
                      </a:lnTo>
                      <a:lnTo>
                        <a:pt x="1214" y="1217"/>
                      </a:lnTo>
                      <a:lnTo>
                        <a:pt x="1203" y="1230"/>
                      </a:lnTo>
                      <a:lnTo>
                        <a:pt x="1201" y="1232"/>
                      </a:lnTo>
                      <a:lnTo>
                        <a:pt x="1201" y="1235"/>
                      </a:lnTo>
                      <a:lnTo>
                        <a:pt x="1200" y="1239"/>
                      </a:lnTo>
                      <a:lnTo>
                        <a:pt x="1201" y="1244"/>
                      </a:lnTo>
                      <a:lnTo>
                        <a:pt x="1203" y="1249"/>
                      </a:lnTo>
                      <a:lnTo>
                        <a:pt x="1207" y="1257"/>
                      </a:lnTo>
                      <a:lnTo>
                        <a:pt x="1211" y="1263"/>
                      </a:lnTo>
                      <a:lnTo>
                        <a:pt x="1219" y="1271"/>
                      </a:lnTo>
                      <a:lnTo>
                        <a:pt x="1225" y="1278"/>
                      </a:lnTo>
                      <a:lnTo>
                        <a:pt x="1231" y="1284"/>
                      </a:lnTo>
                      <a:lnTo>
                        <a:pt x="1233" y="1290"/>
                      </a:lnTo>
                      <a:lnTo>
                        <a:pt x="1235" y="1293"/>
                      </a:lnTo>
                      <a:lnTo>
                        <a:pt x="1241" y="1303"/>
                      </a:lnTo>
                      <a:lnTo>
                        <a:pt x="1252" y="1318"/>
                      </a:lnTo>
                      <a:lnTo>
                        <a:pt x="1267" y="1342"/>
                      </a:lnTo>
                      <a:lnTo>
                        <a:pt x="1273" y="1366"/>
                      </a:lnTo>
                      <a:lnTo>
                        <a:pt x="1273" y="1383"/>
                      </a:lnTo>
                      <a:lnTo>
                        <a:pt x="1267" y="1394"/>
                      </a:lnTo>
                      <a:lnTo>
                        <a:pt x="1263" y="1399"/>
                      </a:lnTo>
                      <a:lnTo>
                        <a:pt x="1257" y="1411"/>
                      </a:lnTo>
                      <a:lnTo>
                        <a:pt x="1253" y="1422"/>
                      </a:lnTo>
                      <a:lnTo>
                        <a:pt x="1250" y="1432"/>
                      </a:lnTo>
                      <a:lnTo>
                        <a:pt x="1250" y="1434"/>
                      </a:lnTo>
                      <a:lnTo>
                        <a:pt x="1251" y="1436"/>
                      </a:lnTo>
                      <a:lnTo>
                        <a:pt x="1252" y="1438"/>
                      </a:lnTo>
                      <a:lnTo>
                        <a:pt x="1260" y="1439"/>
                      </a:lnTo>
                      <a:lnTo>
                        <a:pt x="1268" y="1440"/>
                      </a:lnTo>
                      <a:lnTo>
                        <a:pt x="1275" y="1440"/>
                      </a:lnTo>
                      <a:lnTo>
                        <a:pt x="1277" y="1439"/>
                      </a:lnTo>
                      <a:lnTo>
                        <a:pt x="1280" y="1437"/>
                      </a:lnTo>
                      <a:lnTo>
                        <a:pt x="1282" y="1435"/>
                      </a:lnTo>
                      <a:lnTo>
                        <a:pt x="1284" y="1434"/>
                      </a:lnTo>
                      <a:lnTo>
                        <a:pt x="1286" y="1434"/>
                      </a:lnTo>
                      <a:lnTo>
                        <a:pt x="1291" y="1438"/>
                      </a:lnTo>
                      <a:lnTo>
                        <a:pt x="1296" y="1443"/>
                      </a:lnTo>
                      <a:lnTo>
                        <a:pt x="1301" y="1450"/>
                      </a:lnTo>
                      <a:lnTo>
                        <a:pt x="1305" y="1460"/>
                      </a:lnTo>
                      <a:lnTo>
                        <a:pt x="1308" y="1469"/>
                      </a:lnTo>
                      <a:lnTo>
                        <a:pt x="1305" y="1500"/>
                      </a:lnTo>
                      <a:lnTo>
                        <a:pt x="1300" y="1525"/>
                      </a:lnTo>
                      <a:lnTo>
                        <a:pt x="1295" y="1550"/>
                      </a:lnTo>
                      <a:lnTo>
                        <a:pt x="1291" y="1555"/>
                      </a:lnTo>
                      <a:lnTo>
                        <a:pt x="1287" y="1559"/>
                      </a:lnTo>
                      <a:lnTo>
                        <a:pt x="1282" y="1563"/>
                      </a:lnTo>
                      <a:lnTo>
                        <a:pt x="1276" y="1563"/>
                      </a:lnTo>
                      <a:lnTo>
                        <a:pt x="1270" y="1561"/>
                      </a:lnTo>
                      <a:lnTo>
                        <a:pt x="1249" y="1547"/>
                      </a:lnTo>
                      <a:lnTo>
                        <a:pt x="1232" y="1533"/>
                      </a:lnTo>
                      <a:lnTo>
                        <a:pt x="1215" y="1516"/>
                      </a:lnTo>
                      <a:lnTo>
                        <a:pt x="1213" y="1510"/>
                      </a:lnTo>
                      <a:lnTo>
                        <a:pt x="1211" y="1505"/>
                      </a:lnTo>
                      <a:lnTo>
                        <a:pt x="1212" y="1499"/>
                      </a:lnTo>
                      <a:lnTo>
                        <a:pt x="1214" y="1494"/>
                      </a:lnTo>
                      <a:lnTo>
                        <a:pt x="1217" y="1489"/>
                      </a:lnTo>
                      <a:lnTo>
                        <a:pt x="1220" y="1489"/>
                      </a:lnTo>
                      <a:lnTo>
                        <a:pt x="1222" y="1488"/>
                      </a:lnTo>
                      <a:lnTo>
                        <a:pt x="1224" y="1488"/>
                      </a:lnTo>
                      <a:lnTo>
                        <a:pt x="1224" y="1486"/>
                      </a:lnTo>
                      <a:lnTo>
                        <a:pt x="1214" y="1475"/>
                      </a:lnTo>
                      <a:lnTo>
                        <a:pt x="1205" y="1465"/>
                      </a:lnTo>
                      <a:lnTo>
                        <a:pt x="1194" y="1455"/>
                      </a:lnTo>
                      <a:lnTo>
                        <a:pt x="1186" y="1454"/>
                      </a:lnTo>
                      <a:lnTo>
                        <a:pt x="1172" y="1456"/>
                      </a:lnTo>
                      <a:lnTo>
                        <a:pt x="1159" y="1458"/>
                      </a:lnTo>
                      <a:lnTo>
                        <a:pt x="1152" y="1461"/>
                      </a:lnTo>
                      <a:lnTo>
                        <a:pt x="1149" y="1466"/>
                      </a:lnTo>
                      <a:lnTo>
                        <a:pt x="1145" y="1471"/>
                      </a:lnTo>
                      <a:lnTo>
                        <a:pt x="1137" y="1477"/>
                      </a:lnTo>
                      <a:lnTo>
                        <a:pt x="1130" y="1479"/>
                      </a:lnTo>
                      <a:lnTo>
                        <a:pt x="1124" y="1480"/>
                      </a:lnTo>
                      <a:lnTo>
                        <a:pt x="1117" y="1474"/>
                      </a:lnTo>
                      <a:lnTo>
                        <a:pt x="1084" y="1470"/>
                      </a:lnTo>
                      <a:lnTo>
                        <a:pt x="1052" y="1469"/>
                      </a:lnTo>
                      <a:lnTo>
                        <a:pt x="1026" y="1476"/>
                      </a:lnTo>
                      <a:lnTo>
                        <a:pt x="1026" y="1483"/>
                      </a:lnTo>
                      <a:lnTo>
                        <a:pt x="1026" y="1487"/>
                      </a:lnTo>
                      <a:lnTo>
                        <a:pt x="1025" y="1490"/>
                      </a:lnTo>
                      <a:lnTo>
                        <a:pt x="1024" y="1492"/>
                      </a:lnTo>
                      <a:lnTo>
                        <a:pt x="1018" y="1492"/>
                      </a:lnTo>
                      <a:lnTo>
                        <a:pt x="1008" y="1492"/>
                      </a:lnTo>
                      <a:lnTo>
                        <a:pt x="994" y="1489"/>
                      </a:lnTo>
                      <a:lnTo>
                        <a:pt x="980" y="1487"/>
                      </a:lnTo>
                      <a:lnTo>
                        <a:pt x="959" y="1487"/>
                      </a:lnTo>
                      <a:lnTo>
                        <a:pt x="919" y="1493"/>
                      </a:lnTo>
                      <a:lnTo>
                        <a:pt x="875" y="1510"/>
                      </a:lnTo>
                      <a:lnTo>
                        <a:pt x="839" y="1525"/>
                      </a:lnTo>
                      <a:lnTo>
                        <a:pt x="827" y="1536"/>
                      </a:lnTo>
                      <a:lnTo>
                        <a:pt x="824" y="1538"/>
                      </a:lnTo>
                      <a:lnTo>
                        <a:pt x="816" y="1540"/>
                      </a:lnTo>
                      <a:lnTo>
                        <a:pt x="804" y="1542"/>
                      </a:lnTo>
                      <a:lnTo>
                        <a:pt x="777" y="1557"/>
                      </a:lnTo>
                      <a:lnTo>
                        <a:pt x="735" y="1575"/>
                      </a:lnTo>
                      <a:lnTo>
                        <a:pt x="697" y="1595"/>
                      </a:lnTo>
                      <a:lnTo>
                        <a:pt x="668" y="1601"/>
                      </a:lnTo>
                      <a:lnTo>
                        <a:pt x="657" y="1601"/>
                      </a:lnTo>
                      <a:lnTo>
                        <a:pt x="645" y="1601"/>
                      </a:lnTo>
                      <a:lnTo>
                        <a:pt x="640" y="1600"/>
                      </a:lnTo>
                      <a:lnTo>
                        <a:pt x="636" y="1599"/>
                      </a:lnTo>
                      <a:lnTo>
                        <a:pt x="635" y="1598"/>
                      </a:lnTo>
                      <a:lnTo>
                        <a:pt x="628" y="1578"/>
                      </a:lnTo>
                      <a:lnTo>
                        <a:pt x="598" y="1552"/>
                      </a:lnTo>
                      <a:lnTo>
                        <a:pt x="555" y="1529"/>
                      </a:lnTo>
                      <a:lnTo>
                        <a:pt x="510" y="1518"/>
                      </a:lnTo>
                      <a:lnTo>
                        <a:pt x="489" y="1513"/>
                      </a:lnTo>
                      <a:lnTo>
                        <a:pt x="479" y="1504"/>
                      </a:lnTo>
                      <a:lnTo>
                        <a:pt x="479" y="1503"/>
                      </a:lnTo>
                      <a:lnTo>
                        <a:pt x="477" y="1502"/>
                      </a:lnTo>
                      <a:lnTo>
                        <a:pt x="473" y="1503"/>
                      </a:lnTo>
                      <a:lnTo>
                        <a:pt x="469" y="1505"/>
                      </a:lnTo>
                      <a:lnTo>
                        <a:pt x="464" y="1507"/>
                      </a:lnTo>
                      <a:lnTo>
                        <a:pt x="462" y="1508"/>
                      </a:lnTo>
                      <a:lnTo>
                        <a:pt x="463" y="1517"/>
                      </a:lnTo>
                      <a:lnTo>
                        <a:pt x="466" y="1532"/>
                      </a:lnTo>
                      <a:lnTo>
                        <a:pt x="470" y="1547"/>
                      </a:lnTo>
                      <a:lnTo>
                        <a:pt x="473" y="1556"/>
                      </a:lnTo>
                      <a:lnTo>
                        <a:pt x="475" y="1558"/>
                      </a:lnTo>
                      <a:lnTo>
                        <a:pt x="475" y="1566"/>
                      </a:lnTo>
                      <a:lnTo>
                        <a:pt x="476" y="1573"/>
                      </a:lnTo>
                      <a:lnTo>
                        <a:pt x="472" y="1587"/>
                      </a:lnTo>
                      <a:lnTo>
                        <a:pt x="457" y="1608"/>
                      </a:lnTo>
                      <a:lnTo>
                        <a:pt x="443" y="1628"/>
                      </a:lnTo>
                      <a:lnTo>
                        <a:pt x="432" y="1643"/>
                      </a:lnTo>
                      <a:lnTo>
                        <a:pt x="425" y="1648"/>
                      </a:lnTo>
                      <a:lnTo>
                        <a:pt x="414" y="1654"/>
                      </a:lnTo>
                      <a:lnTo>
                        <a:pt x="404" y="1659"/>
                      </a:lnTo>
                      <a:lnTo>
                        <a:pt x="398" y="1662"/>
                      </a:lnTo>
                      <a:lnTo>
                        <a:pt x="392" y="1662"/>
                      </a:lnTo>
                      <a:lnTo>
                        <a:pt x="390" y="1654"/>
                      </a:lnTo>
                      <a:lnTo>
                        <a:pt x="391" y="1638"/>
                      </a:lnTo>
                      <a:lnTo>
                        <a:pt x="397" y="1621"/>
                      </a:lnTo>
                      <a:lnTo>
                        <a:pt x="399" y="1611"/>
                      </a:lnTo>
                      <a:lnTo>
                        <a:pt x="379" y="1590"/>
                      </a:lnTo>
                      <a:lnTo>
                        <a:pt x="350" y="1562"/>
                      </a:lnTo>
                      <a:lnTo>
                        <a:pt x="306" y="1526"/>
                      </a:lnTo>
                      <a:lnTo>
                        <a:pt x="281" y="1510"/>
                      </a:lnTo>
                      <a:lnTo>
                        <a:pt x="263" y="1500"/>
                      </a:lnTo>
                      <a:lnTo>
                        <a:pt x="259" y="1501"/>
                      </a:lnTo>
                      <a:lnTo>
                        <a:pt x="254" y="1502"/>
                      </a:lnTo>
                      <a:lnTo>
                        <a:pt x="250" y="1506"/>
                      </a:lnTo>
                      <a:lnTo>
                        <a:pt x="247" y="1512"/>
                      </a:lnTo>
                      <a:lnTo>
                        <a:pt x="244" y="1518"/>
                      </a:lnTo>
                      <a:lnTo>
                        <a:pt x="242" y="1524"/>
                      </a:lnTo>
                      <a:lnTo>
                        <a:pt x="237" y="1529"/>
                      </a:lnTo>
                      <a:lnTo>
                        <a:pt x="228" y="1532"/>
                      </a:lnTo>
                      <a:lnTo>
                        <a:pt x="215" y="1533"/>
                      </a:lnTo>
                      <a:lnTo>
                        <a:pt x="206" y="1533"/>
                      </a:lnTo>
                      <a:lnTo>
                        <a:pt x="201" y="1533"/>
                      </a:lnTo>
                      <a:lnTo>
                        <a:pt x="192" y="1529"/>
                      </a:lnTo>
                      <a:lnTo>
                        <a:pt x="193" y="1525"/>
                      </a:lnTo>
                      <a:lnTo>
                        <a:pt x="194" y="1520"/>
                      </a:lnTo>
                      <a:lnTo>
                        <a:pt x="197" y="1513"/>
                      </a:lnTo>
                      <a:lnTo>
                        <a:pt x="202" y="150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112" name="Group 72"/>
              <p:cNvGrpSpPr>
                <a:grpSpLocks noChangeAspect="1"/>
              </p:cNvGrpSpPr>
              <p:nvPr/>
            </p:nvGrpSpPr>
            <p:grpSpPr bwMode="auto">
              <a:xfrm>
                <a:off x="1787" y="3179"/>
                <a:ext cx="1242" cy="1362"/>
                <a:chOff x="1943" y="2855"/>
                <a:chExt cx="938" cy="1139"/>
              </a:xfrm>
            </p:grpSpPr>
            <p:sp>
              <p:nvSpPr>
                <p:cNvPr id="215113" name="Freeform 73"/>
                <p:cNvSpPr>
                  <a:spLocks noChangeAspect="1" noEditPoints="1"/>
                </p:cNvSpPr>
                <p:nvPr/>
              </p:nvSpPr>
              <p:spPr bwMode="gray">
                <a:xfrm>
                  <a:off x="1943" y="2855"/>
                  <a:ext cx="938" cy="1139"/>
                </a:xfrm>
                <a:custGeom>
                  <a:avLst/>
                  <a:gdLst>
                    <a:gd name="T0" fmla="*/ 231 w 938"/>
                    <a:gd name="T1" fmla="*/ 1098 h 1139"/>
                    <a:gd name="T2" fmla="*/ 188 w 938"/>
                    <a:gd name="T3" fmla="*/ 1119 h 1139"/>
                    <a:gd name="T4" fmla="*/ 159 w 938"/>
                    <a:gd name="T5" fmla="*/ 1130 h 1139"/>
                    <a:gd name="T6" fmla="*/ 61 w 938"/>
                    <a:gd name="T7" fmla="*/ 1133 h 1139"/>
                    <a:gd name="T8" fmla="*/ 50 w 938"/>
                    <a:gd name="T9" fmla="*/ 1109 h 1139"/>
                    <a:gd name="T10" fmla="*/ 21 w 938"/>
                    <a:gd name="T11" fmla="*/ 1099 h 1139"/>
                    <a:gd name="T12" fmla="*/ 1 w 938"/>
                    <a:gd name="T13" fmla="*/ 1070 h 1139"/>
                    <a:gd name="T14" fmla="*/ 30 w 938"/>
                    <a:gd name="T15" fmla="*/ 930 h 1139"/>
                    <a:gd name="T16" fmla="*/ 24 w 938"/>
                    <a:gd name="T17" fmla="*/ 893 h 1139"/>
                    <a:gd name="T18" fmla="*/ 18 w 938"/>
                    <a:gd name="T19" fmla="*/ 856 h 1139"/>
                    <a:gd name="T20" fmla="*/ 68 w 938"/>
                    <a:gd name="T21" fmla="*/ 745 h 1139"/>
                    <a:gd name="T22" fmla="*/ 78 w 938"/>
                    <a:gd name="T23" fmla="*/ 668 h 1139"/>
                    <a:gd name="T24" fmla="*/ 188 w 938"/>
                    <a:gd name="T25" fmla="*/ 486 h 1139"/>
                    <a:gd name="T26" fmla="*/ 210 w 938"/>
                    <a:gd name="T27" fmla="*/ 430 h 1139"/>
                    <a:gd name="T28" fmla="*/ 242 w 938"/>
                    <a:gd name="T29" fmla="*/ 401 h 1139"/>
                    <a:gd name="T30" fmla="*/ 275 w 938"/>
                    <a:gd name="T31" fmla="*/ 290 h 1139"/>
                    <a:gd name="T32" fmla="*/ 311 w 938"/>
                    <a:gd name="T33" fmla="*/ 201 h 1139"/>
                    <a:gd name="T34" fmla="*/ 303 w 938"/>
                    <a:gd name="T35" fmla="*/ 170 h 1139"/>
                    <a:gd name="T36" fmla="*/ 344 w 938"/>
                    <a:gd name="T37" fmla="*/ 88 h 1139"/>
                    <a:gd name="T38" fmla="*/ 373 w 938"/>
                    <a:gd name="T39" fmla="*/ 99 h 1139"/>
                    <a:gd name="T40" fmla="*/ 406 w 938"/>
                    <a:gd name="T41" fmla="*/ 149 h 1139"/>
                    <a:gd name="T42" fmla="*/ 415 w 938"/>
                    <a:gd name="T43" fmla="*/ 194 h 1139"/>
                    <a:gd name="T44" fmla="*/ 470 w 938"/>
                    <a:gd name="T45" fmla="*/ 149 h 1139"/>
                    <a:gd name="T46" fmla="*/ 541 w 938"/>
                    <a:gd name="T47" fmla="*/ 106 h 1139"/>
                    <a:gd name="T48" fmla="*/ 607 w 938"/>
                    <a:gd name="T49" fmla="*/ 43 h 1139"/>
                    <a:gd name="T50" fmla="*/ 586 w 938"/>
                    <a:gd name="T51" fmla="*/ 31 h 1139"/>
                    <a:gd name="T52" fmla="*/ 582 w 938"/>
                    <a:gd name="T53" fmla="*/ 7 h 1139"/>
                    <a:gd name="T54" fmla="*/ 705 w 938"/>
                    <a:gd name="T55" fmla="*/ 33 h 1139"/>
                    <a:gd name="T56" fmla="*/ 767 w 938"/>
                    <a:gd name="T57" fmla="*/ 127 h 1139"/>
                    <a:gd name="T58" fmla="*/ 785 w 938"/>
                    <a:gd name="T59" fmla="*/ 155 h 1139"/>
                    <a:gd name="T60" fmla="*/ 806 w 938"/>
                    <a:gd name="T61" fmla="*/ 133 h 1139"/>
                    <a:gd name="T62" fmla="*/ 824 w 938"/>
                    <a:gd name="T63" fmla="*/ 129 h 1139"/>
                    <a:gd name="T64" fmla="*/ 828 w 938"/>
                    <a:gd name="T65" fmla="*/ 207 h 1139"/>
                    <a:gd name="T66" fmla="*/ 847 w 938"/>
                    <a:gd name="T67" fmla="*/ 305 h 1139"/>
                    <a:gd name="T68" fmla="*/ 893 w 938"/>
                    <a:gd name="T69" fmla="*/ 379 h 1139"/>
                    <a:gd name="T70" fmla="*/ 932 w 938"/>
                    <a:gd name="T71" fmla="*/ 425 h 1139"/>
                    <a:gd name="T72" fmla="*/ 904 w 938"/>
                    <a:gd name="T73" fmla="*/ 592 h 1139"/>
                    <a:gd name="T74" fmla="*/ 836 w 938"/>
                    <a:gd name="T75" fmla="*/ 668 h 1139"/>
                    <a:gd name="T76" fmla="*/ 831 w 938"/>
                    <a:gd name="T77" fmla="*/ 659 h 1139"/>
                    <a:gd name="T78" fmla="*/ 792 w 938"/>
                    <a:gd name="T79" fmla="*/ 699 h 1139"/>
                    <a:gd name="T80" fmla="*/ 833 w 938"/>
                    <a:gd name="T81" fmla="*/ 857 h 1139"/>
                    <a:gd name="T82" fmla="*/ 824 w 938"/>
                    <a:gd name="T83" fmla="*/ 980 h 1139"/>
                    <a:gd name="T84" fmla="*/ 768 w 938"/>
                    <a:gd name="T85" fmla="*/ 1080 h 1139"/>
                    <a:gd name="T86" fmla="*/ 695 w 938"/>
                    <a:gd name="T87" fmla="*/ 1095 h 1139"/>
                    <a:gd name="T88" fmla="*/ 655 w 938"/>
                    <a:gd name="T89" fmla="*/ 1139 h 1139"/>
                    <a:gd name="T90" fmla="*/ 487 w 938"/>
                    <a:gd name="T91" fmla="*/ 1063 h 1139"/>
                    <a:gd name="T92" fmla="*/ 456 w 938"/>
                    <a:gd name="T93" fmla="*/ 1077 h 1139"/>
                    <a:gd name="T94" fmla="*/ 426 w 938"/>
                    <a:gd name="T95" fmla="*/ 1062 h 1139"/>
                    <a:gd name="T96" fmla="*/ 400 w 938"/>
                    <a:gd name="T97" fmla="*/ 1048 h 1139"/>
                    <a:gd name="T98" fmla="*/ 386 w 938"/>
                    <a:gd name="T99" fmla="*/ 1057 h 1139"/>
                    <a:gd name="T100" fmla="*/ 388 w 938"/>
                    <a:gd name="T101" fmla="*/ 1027 h 1139"/>
                    <a:gd name="T102" fmla="*/ 337 w 938"/>
                    <a:gd name="T103" fmla="*/ 1003 h 1139"/>
                    <a:gd name="T104" fmla="*/ 284 w 938"/>
                    <a:gd name="T105" fmla="*/ 1060 h 1139"/>
                    <a:gd name="T106" fmla="*/ 320 w 938"/>
                    <a:gd name="T107" fmla="*/ 1080 h 1139"/>
                    <a:gd name="T108" fmla="*/ 345 w 938"/>
                    <a:gd name="T109" fmla="*/ 1074 h 1139"/>
                    <a:gd name="T110" fmla="*/ 346 w 938"/>
                    <a:gd name="T111" fmla="*/ 1099 h 1139"/>
                    <a:gd name="T112" fmla="*/ 329 w 938"/>
                    <a:gd name="T113" fmla="*/ 1094 h 1139"/>
                    <a:gd name="T114" fmla="*/ 292 w 938"/>
                    <a:gd name="T115" fmla="*/ 1121 h 1139"/>
                    <a:gd name="T116" fmla="*/ 367 w 938"/>
                    <a:gd name="T117" fmla="*/ 1051 h 1139"/>
                    <a:gd name="T118" fmla="*/ 379 w 938"/>
                    <a:gd name="T119" fmla="*/ 1058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38" h="1139">
                      <a:moveTo>
                        <a:pt x="292" y="1121"/>
                      </a:moveTo>
                      <a:lnTo>
                        <a:pt x="272" y="1114"/>
                      </a:lnTo>
                      <a:lnTo>
                        <a:pt x="257" y="1108"/>
                      </a:lnTo>
                      <a:lnTo>
                        <a:pt x="245" y="1102"/>
                      </a:lnTo>
                      <a:lnTo>
                        <a:pt x="240" y="1100"/>
                      </a:lnTo>
                      <a:lnTo>
                        <a:pt x="231" y="1098"/>
                      </a:lnTo>
                      <a:lnTo>
                        <a:pt x="222" y="1097"/>
                      </a:lnTo>
                      <a:lnTo>
                        <a:pt x="217" y="1097"/>
                      </a:lnTo>
                      <a:lnTo>
                        <a:pt x="215" y="1097"/>
                      </a:lnTo>
                      <a:lnTo>
                        <a:pt x="206" y="1104"/>
                      </a:lnTo>
                      <a:lnTo>
                        <a:pt x="197" y="1111"/>
                      </a:lnTo>
                      <a:lnTo>
                        <a:pt x="188" y="1119"/>
                      </a:lnTo>
                      <a:lnTo>
                        <a:pt x="187" y="1121"/>
                      </a:lnTo>
                      <a:lnTo>
                        <a:pt x="186" y="1123"/>
                      </a:lnTo>
                      <a:lnTo>
                        <a:pt x="185" y="1125"/>
                      </a:lnTo>
                      <a:lnTo>
                        <a:pt x="183" y="1126"/>
                      </a:lnTo>
                      <a:lnTo>
                        <a:pt x="176" y="1128"/>
                      </a:lnTo>
                      <a:lnTo>
                        <a:pt x="159" y="1130"/>
                      </a:lnTo>
                      <a:lnTo>
                        <a:pt x="142" y="1131"/>
                      </a:lnTo>
                      <a:lnTo>
                        <a:pt x="129" y="1131"/>
                      </a:lnTo>
                      <a:lnTo>
                        <a:pt x="126" y="1130"/>
                      </a:lnTo>
                      <a:lnTo>
                        <a:pt x="110" y="1130"/>
                      </a:lnTo>
                      <a:lnTo>
                        <a:pt x="87" y="1132"/>
                      </a:lnTo>
                      <a:lnTo>
                        <a:pt x="61" y="1133"/>
                      </a:lnTo>
                      <a:lnTo>
                        <a:pt x="45" y="1132"/>
                      </a:lnTo>
                      <a:lnTo>
                        <a:pt x="42" y="1127"/>
                      </a:lnTo>
                      <a:lnTo>
                        <a:pt x="44" y="1122"/>
                      </a:lnTo>
                      <a:lnTo>
                        <a:pt x="49" y="1119"/>
                      </a:lnTo>
                      <a:lnTo>
                        <a:pt x="50" y="1114"/>
                      </a:lnTo>
                      <a:lnTo>
                        <a:pt x="50" y="1109"/>
                      </a:lnTo>
                      <a:lnTo>
                        <a:pt x="47" y="1105"/>
                      </a:lnTo>
                      <a:lnTo>
                        <a:pt x="38" y="1108"/>
                      </a:lnTo>
                      <a:lnTo>
                        <a:pt x="29" y="1111"/>
                      </a:lnTo>
                      <a:lnTo>
                        <a:pt x="23" y="1111"/>
                      </a:lnTo>
                      <a:lnTo>
                        <a:pt x="23" y="1107"/>
                      </a:lnTo>
                      <a:lnTo>
                        <a:pt x="21" y="1099"/>
                      </a:lnTo>
                      <a:lnTo>
                        <a:pt x="18" y="1093"/>
                      </a:lnTo>
                      <a:lnTo>
                        <a:pt x="13" y="1085"/>
                      </a:lnTo>
                      <a:lnTo>
                        <a:pt x="9" y="1081"/>
                      </a:lnTo>
                      <a:lnTo>
                        <a:pt x="5" y="1077"/>
                      </a:lnTo>
                      <a:lnTo>
                        <a:pt x="3" y="1074"/>
                      </a:lnTo>
                      <a:lnTo>
                        <a:pt x="1" y="1070"/>
                      </a:lnTo>
                      <a:lnTo>
                        <a:pt x="0" y="1064"/>
                      </a:lnTo>
                      <a:lnTo>
                        <a:pt x="0" y="1043"/>
                      </a:lnTo>
                      <a:lnTo>
                        <a:pt x="5" y="1014"/>
                      </a:lnTo>
                      <a:lnTo>
                        <a:pt x="13" y="980"/>
                      </a:lnTo>
                      <a:lnTo>
                        <a:pt x="23" y="949"/>
                      </a:lnTo>
                      <a:lnTo>
                        <a:pt x="30" y="930"/>
                      </a:lnTo>
                      <a:lnTo>
                        <a:pt x="34" y="916"/>
                      </a:lnTo>
                      <a:lnTo>
                        <a:pt x="34" y="912"/>
                      </a:lnTo>
                      <a:lnTo>
                        <a:pt x="34" y="908"/>
                      </a:lnTo>
                      <a:lnTo>
                        <a:pt x="33" y="905"/>
                      </a:lnTo>
                      <a:lnTo>
                        <a:pt x="28" y="899"/>
                      </a:lnTo>
                      <a:lnTo>
                        <a:pt x="24" y="893"/>
                      </a:lnTo>
                      <a:lnTo>
                        <a:pt x="19" y="888"/>
                      </a:lnTo>
                      <a:lnTo>
                        <a:pt x="18" y="885"/>
                      </a:lnTo>
                      <a:lnTo>
                        <a:pt x="17" y="881"/>
                      </a:lnTo>
                      <a:lnTo>
                        <a:pt x="17" y="872"/>
                      </a:lnTo>
                      <a:lnTo>
                        <a:pt x="17" y="865"/>
                      </a:lnTo>
                      <a:lnTo>
                        <a:pt x="18" y="856"/>
                      </a:lnTo>
                      <a:lnTo>
                        <a:pt x="19" y="850"/>
                      </a:lnTo>
                      <a:lnTo>
                        <a:pt x="20" y="844"/>
                      </a:lnTo>
                      <a:lnTo>
                        <a:pt x="23" y="836"/>
                      </a:lnTo>
                      <a:lnTo>
                        <a:pt x="36" y="809"/>
                      </a:lnTo>
                      <a:lnTo>
                        <a:pt x="53" y="774"/>
                      </a:lnTo>
                      <a:lnTo>
                        <a:pt x="68" y="745"/>
                      </a:lnTo>
                      <a:lnTo>
                        <a:pt x="74" y="734"/>
                      </a:lnTo>
                      <a:lnTo>
                        <a:pt x="74" y="727"/>
                      </a:lnTo>
                      <a:lnTo>
                        <a:pt x="72" y="718"/>
                      </a:lnTo>
                      <a:lnTo>
                        <a:pt x="71" y="709"/>
                      </a:lnTo>
                      <a:lnTo>
                        <a:pt x="71" y="700"/>
                      </a:lnTo>
                      <a:lnTo>
                        <a:pt x="78" y="668"/>
                      </a:lnTo>
                      <a:lnTo>
                        <a:pt x="93" y="623"/>
                      </a:lnTo>
                      <a:lnTo>
                        <a:pt x="116" y="573"/>
                      </a:lnTo>
                      <a:lnTo>
                        <a:pt x="147" y="534"/>
                      </a:lnTo>
                      <a:lnTo>
                        <a:pt x="171" y="508"/>
                      </a:lnTo>
                      <a:lnTo>
                        <a:pt x="186" y="492"/>
                      </a:lnTo>
                      <a:lnTo>
                        <a:pt x="188" y="486"/>
                      </a:lnTo>
                      <a:lnTo>
                        <a:pt x="189" y="480"/>
                      </a:lnTo>
                      <a:lnTo>
                        <a:pt x="190" y="473"/>
                      </a:lnTo>
                      <a:lnTo>
                        <a:pt x="193" y="465"/>
                      </a:lnTo>
                      <a:lnTo>
                        <a:pt x="196" y="457"/>
                      </a:lnTo>
                      <a:lnTo>
                        <a:pt x="203" y="442"/>
                      </a:lnTo>
                      <a:lnTo>
                        <a:pt x="210" y="430"/>
                      </a:lnTo>
                      <a:lnTo>
                        <a:pt x="219" y="419"/>
                      </a:lnTo>
                      <a:lnTo>
                        <a:pt x="226" y="416"/>
                      </a:lnTo>
                      <a:lnTo>
                        <a:pt x="230" y="414"/>
                      </a:lnTo>
                      <a:lnTo>
                        <a:pt x="234" y="411"/>
                      </a:lnTo>
                      <a:lnTo>
                        <a:pt x="238" y="407"/>
                      </a:lnTo>
                      <a:lnTo>
                        <a:pt x="242" y="401"/>
                      </a:lnTo>
                      <a:lnTo>
                        <a:pt x="251" y="381"/>
                      </a:lnTo>
                      <a:lnTo>
                        <a:pt x="260" y="360"/>
                      </a:lnTo>
                      <a:lnTo>
                        <a:pt x="268" y="339"/>
                      </a:lnTo>
                      <a:lnTo>
                        <a:pt x="271" y="323"/>
                      </a:lnTo>
                      <a:lnTo>
                        <a:pt x="273" y="306"/>
                      </a:lnTo>
                      <a:lnTo>
                        <a:pt x="275" y="290"/>
                      </a:lnTo>
                      <a:lnTo>
                        <a:pt x="277" y="282"/>
                      </a:lnTo>
                      <a:lnTo>
                        <a:pt x="284" y="273"/>
                      </a:lnTo>
                      <a:lnTo>
                        <a:pt x="293" y="264"/>
                      </a:lnTo>
                      <a:lnTo>
                        <a:pt x="303" y="243"/>
                      </a:lnTo>
                      <a:lnTo>
                        <a:pt x="307" y="226"/>
                      </a:lnTo>
                      <a:lnTo>
                        <a:pt x="311" y="201"/>
                      </a:lnTo>
                      <a:lnTo>
                        <a:pt x="312" y="189"/>
                      </a:lnTo>
                      <a:lnTo>
                        <a:pt x="312" y="178"/>
                      </a:lnTo>
                      <a:lnTo>
                        <a:pt x="312" y="175"/>
                      </a:lnTo>
                      <a:lnTo>
                        <a:pt x="310" y="173"/>
                      </a:lnTo>
                      <a:lnTo>
                        <a:pt x="307" y="172"/>
                      </a:lnTo>
                      <a:lnTo>
                        <a:pt x="303" y="170"/>
                      </a:lnTo>
                      <a:lnTo>
                        <a:pt x="297" y="155"/>
                      </a:lnTo>
                      <a:lnTo>
                        <a:pt x="291" y="134"/>
                      </a:lnTo>
                      <a:lnTo>
                        <a:pt x="288" y="110"/>
                      </a:lnTo>
                      <a:lnTo>
                        <a:pt x="287" y="103"/>
                      </a:lnTo>
                      <a:lnTo>
                        <a:pt x="299" y="99"/>
                      </a:lnTo>
                      <a:lnTo>
                        <a:pt x="344" y="88"/>
                      </a:lnTo>
                      <a:lnTo>
                        <a:pt x="368" y="82"/>
                      </a:lnTo>
                      <a:lnTo>
                        <a:pt x="370" y="82"/>
                      </a:lnTo>
                      <a:lnTo>
                        <a:pt x="372" y="85"/>
                      </a:lnTo>
                      <a:lnTo>
                        <a:pt x="374" y="90"/>
                      </a:lnTo>
                      <a:lnTo>
                        <a:pt x="374" y="96"/>
                      </a:lnTo>
                      <a:lnTo>
                        <a:pt x="373" y="99"/>
                      </a:lnTo>
                      <a:lnTo>
                        <a:pt x="372" y="103"/>
                      </a:lnTo>
                      <a:lnTo>
                        <a:pt x="374" y="108"/>
                      </a:lnTo>
                      <a:lnTo>
                        <a:pt x="377" y="116"/>
                      </a:lnTo>
                      <a:lnTo>
                        <a:pt x="380" y="122"/>
                      </a:lnTo>
                      <a:lnTo>
                        <a:pt x="394" y="136"/>
                      </a:lnTo>
                      <a:lnTo>
                        <a:pt x="406" y="149"/>
                      </a:lnTo>
                      <a:lnTo>
                        <a:pt x="415" y="168"/>
                      </a:lnTo>
                      <a:lnTo>
                        <a:pt x="413" y="177"/>
                      </a:lnTo>
                      <a:lnTo>
                        <a:pt x="411" y="187"/>
                      </a:lnTo>
                      <a:lnTo>
                        <a:pt x="411" y="189"/>
                      </a:lnTo>
                      <a:lnTo>
                        <a:pt x="411" y="192"/>
                      </a:lnTo>
                      <a:lnTo>
                        <a:pt x="415" y="194"/>
                      </a:lnTo>
                      <a:lnTo>
                        <a:pt x="420" y="196"/>
                      </a:lnTo>
                      <a:lnTo>
                        <a:pt x="435" y="189"/>
                      </a:lnTo>
                      <a:lnTo>
                        <a:pt x="445" y="179"/>
                      </a:lnTo>
                      <a:lnTo>
                        <a:pt x="454" y="167"/>
                      </a:lnTo>
                      <a:lnTo>
                        <a:pt x="460" y="158"/>
                      </a:lnTo>
                      <a:lnTo>
                        <a:pt x="470" y="149"/>
                      </a:lnTo>
                      <a:lnTo>
                        <a:pt x="488" y="142"/>
                      </a:lnTo>
                      <a:lnTo>
                        <a:pt x="501" y="138"/>
                      </a:lnTo>
                      <a:lnTo>
                        <a:pt x="512" y="131"/>
                      </a:lnTo>
                      <a:lnTo>
                        <a:pt x="506" y="106"/>
                      </a:lnTo>
                      <a:lnTo>
                        <a:pt x="514" y="108"/>
                      </a:lnTo>
                      <a:lnTo>
                        <a:pt x="541" y="106"/>
                      </a:lnTo>
                      <a:lnTo>
                        <a:pt x="571" y="94"/>
                      </a:lnTo>
                      <a:lnTo>
                        <a:pt x="588" y="83"/>
                      </a:lnTo>
                      <a:lnTo>
                        <a:pt x="604" y="71"/>
                      </a:lnTo>
                      <a:lnTo>
                        <a:pt x="606" y="63"/>
                      </a:lnTo>
                      <a:lnTo>
                        <a:pt x="607" y="53"/>
                      </a:lnTo>
                      <a:lnTo>
                        <a:pt x="607" y="43"/>
                      </a:lnTo>
                      <a:lnTo>
                        <a:pt x="607" y="39"/>
                      </a:lnTo>
                      <a:lnTo>
                        <a:pt x="606" y="37"/>
                      </a:lnTo>
                      <a:lnTo>
                        <a:pt x="604" y="36"/>
                      </a:lnTo>
                      <a:lnTo>
                        <a:pt x="601" y="34"/>
                      </a:lnTo>
                      <a:lnTo>
                        <a:pt x="594" y="32"/>
                      </a:lnTo>
                      <a:lnTo>
                        <a:pt x="586" y="31"/>
                      </a:lnTo>
                      <a:lnTo>
                        <a:pt x="577" y="30"/>
                      </a:lnTo>
                      <a:lnTo>
                        <a:pt x="573" y="28"/>
                      </a:lnTo>
                      <a:lnTo>
                        <a:pt x="571" y="26"/>
                      </a:lnTo>
                      <a:lnTo>
                        <a:pt x="570" y="20"/>
                      </a:lnTo>
                      <a:lnTo>
                        <a:pt x="570" y="15"/>
                      </a:lnTo>
                      <a:lnTo>
                        <a:pt x="582" y="7"/>
                      </a:lnTo>
                      <a:lnTo>
                        <a:pt x="595" y="3"/>
                      </a:lnTo>
                      <a:lnTo>
                        <a:pt x="614" y="0"/>
                      </a:lnTo>
                      <a:lnTo>
                        <a:pt x="636" y="1"/>
                      </a:lnTo>
                      <a:lnTo>
                        <a:pt x="665" y="12"/>
                      </a:lnTo>
                      <a:lnTo>
                        <a:pt x="688" y="22"/>
                      </a:lnTo>
                      <a:lnTo>
                        <a:pt x="705" y="33"/>
                      </a:lnTo>
                      <a:lnTo>
                        <a:pt x="718" y="36"/>
                      </a:lnTo>
                      <a:lnTo>
                        <a:pt x="740" y="61"/>
                      </a:lnTo>
                      <a:lnTo>
                        <a:pt x="754" y="88"/>
                      </a:lnTo>
                      <a:lnTo>
                        <a:pt x="765" y="112"/>
                      </a:lnTo>
                      <a:lnTo>
                        <a:pt x="767" y="121"/>
                      </a:lnTo>
                      <a:lnTo>
                        <a:pt x="767" y="127"/>
                      </a:lnTo>
                      <a:lnTo>
                        <a:pt x="768" y="134"/>
                      </a:lnTo>
                      <a:lnTo>
                        <a:pt x="767" y="137"/>
                      </a:lnTo>
                      <a:lnTo>
                        <a:pt x="767" y="144"/>
                      </a:lnTo>
                      <a:lnTo>
                        <a:pt x="769" y="149"/>
                      </a:lnTo>
                      <a:lnTo>
                        <a:pt x="776" y="155"/>
                      </a:lnTo>
                      <a:lnTo>
                        <a:pt x="785" y="155"/>
                      </a:lnTo>
                      <a:lnTo>
                        <a:pt x="794" y="154"/>
                      </a:lnTo>
                      <a:lnTo>
                        <a:pt x="798" y="154"/>
                      </a:lnTo>
                      <a:lnTo>
                        <a:pt x="799" y="153"/>
                      </a:lnTo>
                      <a:lnTo>
                        <a:pt x="801" y="148"/>
                      </a:lnTo>
                      <a:lnTo>
                        <a:pt x="804" y="141"/>
                      </a:lnTo>
                      <a:lnTo>
                        <a:pt x="806" y="133"/>
                      </a:lnTo>
                      <a:lnTo>
                        <a:pt x="807" y="128"/>
                      </a:lnTo>
                      <a:lnTo>
                        <a:pt x="810" y="126"/>
                      </a:lnTo>
                      <a:lnTo>
                        <a:pt x="814" y="123"/>
                      </a:lnTo>
                      <a:lnTo>
                        <a:pt x="817" y="123"/>
                      </a:lnTo>
                      <a:lnTo>
                        <a:pt x="820" y="124"/>
                      </a:lnTo>
                      <a:lnTo>
                        <a:pt x="824" y="129"/>
                      </a:lnTo>
                      <a:lnTo>
                        <a:pt x="827" y="135"/>
                      </a:lnTo>
                      <a:lnTo>
                        <a:pt x="831" y="160"/>
                      </a:lnTo>
                      <a:lnTo>
                        <a:pt x="831" y="182"/>
                      </a:lnTo>
                      <a:lnTo>
                        <a:pt x="831" y="204"/>
                      </a:lnTo>
                      <a:lnTo>
                        <a:pt x="829" y="206"/>
                      </a:lnTo>
                      <a:lnTo>
                        <a:pt x="828" y="207"/>
                      </a:lnTo>
                      <a:lnTo>
                        <a:pt x="827" y="213"/>
                      </a:lnTo>
                      <a:lnTo>
                        <a:pt x="826" y="220"/>
                      </a:lnTo>
                      <a:lnTo>
                        <a:pt x="827" y="239"/>
                      </a:lnTo>
                      <a:lnTo>
                        <a:pt x="830" y="262"/>
                      </a:lnTo>
                      <a:lnTo>
                        <a:pt x="837" y="287"/>
                      </a:lnTo>
                      <a:lnTo>
                        <a:pt x="847" y="305"/>
                      </a:lnTo>
                      <a:lnTo>
                        <a:pt x="860" y="332"/>
                      </a:lnTo>
                      <a:lnTo>
                        <a:pt x="871" y="356"/>
                      </a:lnTo>
                      <a:lnTo>
                        <a:pt x="878" y="375"/>
                      </a:lnTo>
                      <a:lnTo>
                        <a:pt x="881" y="376"/>
                      </a:lnTo>
                      <a:lnTo>
                        <a:pt x="887" y="377"/>
                      </a:lnTo>
                      <a:lnTo>
                        <a:pt x="893" y="379"/>
                      </a:lnTo>
                      <a:lnTo>
                        <a:pt x="899" y="380"/>
                      </a:lnTo>
                      <a:lnTo>
                        <a:pt x="902" y="381"/>
                      </a:lnTo>
                      <a:lnTo>
                        <a:pt x="909" y="391"/>
                      </a:lnTo>
                      <a:lnTo>
                        <a:pt x="918" y="403"/>
                      </a:lnTo>
                      <a:lnTo>
                        <a:pt x="928" y="418"/>
                      </a:lnTo>
                      <a:lnTo>
                        <a:pt x="932" y="425"/>
                      </a:lnTo>
                      <a:lnTo>
                        <a:pt x="935" y="432"/>
                      </a:lnTo>
                      <a:lnTo>
                        <a:pt x="937" y="436"/>
                      </a:lnTo>
                      <a:lnTo>
                        <a:pt x="938" y="472"/>
                      </a:lnTo>
                      <a:lnTo>
                        <a:pt x="934" y="514"/>
                      </a:lnTo>
                      <a:lnTo>
                        <a:pt x="920" y="564"/>
                      </a:lnTo>
                      <a:lnTo>
                        <a:pt x="904" y="592"/>
                      </a:lnTo>
                      <a:lnTo>
                        <a:pt x="892" y="615"/>
                      </a:lnTo>
                      <a:lnTo>
                        <a:pt x="874" y="640"/>
                      </a:lnTo>
                      <a:lnTo>
                        <a:pt x="858" y="656"/>
                      </a:lnTo>
                      <a:lnTo>
                        <a:pt x="841" y="668"/>
                      </a:lnTo>
                      <a:lnTo>
                        <a:pt x="838" y="668"/>
                      </a:lnTo>
                      <a:lnTo>
                        <a:pt x="836" y="668"/>
                      </a:lnTo>
                      <a:lnTo>
                        <a:pt x="834" y="667"/>
                      </a:lnTo>
                      <a:lnTo>
                        <a:pt x="833" y="665"/>
                      </a:lnTo>
                      <a:lnTo>
                        <a:pt x="833" y="664"/>
                      </a:lnTo>
                      <a:lnTo>
                        <a:pt x="833" y="662"/>
                      </a:lnTo>
                      <a:lnTo>
                        <a:pt x="833" y="660"/>
                      </a:lnTo>
                      <a:lnTo>
                        <a:pt x="831" y="659"/>
                      </a:lnTo>
                      <a:lnTo>
                        <a:pt x="829" y="657"/>
                      </a:lnTo>
                      <a:lnTo>
                        <a:pt x="822" y="660"/>
                      </a:lnTo>
                      <a:lnTo>
                        <a:pt x="814" y="664"/>
                      </a:lnTo>
                      <a:lnTo>
                        <a:pt x="806" y="668"/>
                      </a:lnTo>
                      <a:lnTo>
                        <a:pt x="799" y="682"/>
                      </a:lnTo>
                      <a:lnTo>
                        <a:pt x="792" y="699"/>
                      </a:lnTo>
                      <a:lnTo>
                        <a:pt x="790" y="719"/>
                      </a:lnTo>
                      <a:lnTo>
                        <a:pt x="795" y="732"/>
                      </a:lnTo>
                      <a:lnTo>
                        <a:pt x="803" y="746"/>
                      </a:lnTo>
                      <a:lnTo>
                        <a:pt x="815" y="785"/>
                      </a:lnTo>
                      <a:lnTo>
                        <a:pt x="825" y="822"/>
                      </a:lnTo>
                      <a:lnTo>
                        <a:pt x="833" y="857"/>
                      </a:lnTo>
                      <a:lnTo>
                        <a:pt x="833" y="866"/>
                      </a:lnTo>
                      <a:lnTo>
                        <a:pt x="833" y="874"/>
                      </a:lnTo>
                      <a:lnTo>
                        <a:pt x="830" y="903"/>
                      </a:lnTo>
                      <a:lnTo>
                        <a:pt x="826" y="934"/>
                      </a:lnTo>
                      <a:lnTo>
                        <a:pt x="822" y="964"/>
                      </a:lnTo>
                      <a:lnTo>
                        <a:pt x="824" y="980"/>
                      </a:lnTo>
                      <a:lnTo>
                        <a:pt x="827" y="1010"/>
                      </a:lnTo>
                      <a:lnTo>
                        <a:pt x="827" y="1042"/>
                      </a:lnTo>
                      <a:lnTo>
                        <a:pt x="822" y="1066"/>
                      </a:lnTo>
                      <a:lnTo>
                        <a:pt x="803" y="1073"/>
                      </a:lnTo>
                      <a:lnTo>
                        <a:pt x="785" y="1077"/>
                      </a:lnTo>
                      <a:lnTo>
                        <a:pt x="768" y="1080"/>
                      </a:lnTo>
                      <a:lnTo>
                        <a:pt x="765" y="1079"/>
                      </a:lnTo>
                      <a:lnTo>
                        <a:pt x="758" y="1075"/>
                      </a:lnTo>
                      <a:lnTo>
                        <a:pt x="752" y="1072"/>
                      </a:lnTo>
                      <a:lnTo>
                        <a:pt x="744" y="1069"/>
                      </a:lnTo>
                      <a:lnTo>
                        <a:pt x="722" y="1081"/>
                      </a:lnTo>
                      <a:lnTo>
                        <a:pt x="695" y="1095"/>
                      </a:lnTo>
                      <a:lnTo>
                        <a:pt x="670" y="1110"/>
                      </a:lnTo>
                      <a:lnTo>
                        <a:pt x="665" y="1114"/>
                      </a:lnTo>
                      <a:lnTo>
                        <a:pt x="659" y="1125"/>
                      </a:lnTo>
                      <a:lnTo>
                        <a:pt x="657" y="1130"/>
                      </a:lnTo>
                      <a:lnTo>
                        <a:pt x="656" y="1135"/>
                      </a:lnTo>
                      <a:lnTo>
                        <a:pt x="655" y="1139"/>
                      </a:lnTo>
                      <a:lnTo>
                        <a:pt x="651" y="1138"/>
                      </a:lnTo>
                      <a:lnTo>
                        <a:pt x="610" y="1111"/>
                      </a:lnTo>
                      <a:lnTo>
                        <a:pt x="559" y="1086"/>
                      </a:lnTo>
                      <a:lnTo>
                        <a:pt x="516" y="1068"/>
                      </a:lnTo>
                      <a:lnTo>
                        <a:pt x="493" y="1063"/>
                      </a:lnTo>
                      <a:lnTo>
                        <a:pt x="487" y="1063"/>
                      </a:lnTo>
                      <a:lnTo>
                        <a:pt x="479" y="1064"/>
                      </a:lnTo>
                      <a:lnTo>
                        <a:pt x="474" y="1065"/>
                      </a:lnTo>
                      <a:lnTo>
                        <a:pt x="470" y="1068"/>
                      </a:lnTo>
                      <a:lnTo>
                        <a:pt x="467" y="1070"/>
                      </a:lnTo>
                      <a:lnTo>
                        <a:pt x="461" y="1074"/>
                      </a:lnTo>
                      <a:lnTo>
                        <a:pt x="456" y="1077"/>
                      </a:lnTo>
                      <a:lnTo>
                        <a:pt x="450" y="1080"/>
                      </a:lnTo>
                      <a:lnTo>
                        <a:pt x="446" y="1081"/>
                      </a:lnTo>
                      <a:lnTo>
                        <a:pt x="441" y="1082"/>
                      </a:lnTo>
                      <a:lnTo>
                        <a:pt x="438" y="1081"/>
                      </a:lnTo>
                      <a:lnTo>
                        <a:pt x="432" y="1073"/>
                      </a:lnTo>
                      <a:lnTo>
                        <a:pt x="426" y="1062"/>
                      </a:lnTo>
                      <a:lnTo>
                        <a:pt x="418" y="1048"/>
                      </a:lnTo>
                      <a:lnTo>
                        <a:pt x="413" y="1041"/>
                      </a:lnTo>
                      <a:lnTo>
                        <a:pt x="409" y="1038"/>
                      </a:lnTo>
                      <a:lnTo>
                        <a:pt x="406" y="1041"/>
                      </a:lnTo>
                      <a:lnTo>
                        <a:pt x="402" y="1044"/>
                      </a:lnTo>
                      <a:lnTo>
                        <a:pt x="400" y="1048"/>
                      </a:lnTo>
                      <a:lnTo>
                        <a:pt x="399" y="1050"/>
                      </a:lnTo>
                      <a:lnTo>
                        <a:pt x="402" y="1056"/>
                      </a:lnTo>
                      <a:lnTo>
                        <a:pt x="401" y="1059"/>
                      </a:lnTo>
                      <a:lnTo>
                        <a:pt x="398" y="1062"/>
                      </a:lnTo>
                      <a:lnTo>
                        <a:pt x="389" y="1059"/>
                      </a:lnTo>
                      <a:lnTo>
                        <a:pt x="386" y="1057"/>
                      </a:lnTo>
                      <a:lnTo>
                        <a:pt x="385" y="1056"/>
                      </a:lnTo>
                      <a:lnTo>
                        <a:pt x="386" y="1053"/>
                      </a:lnTo>
                      <a:lnTo>
                        <a:pt x="387" y="1052"/>
                      </a:lnTo>
                      <a:lnTo>
                        <a:pt x="387" y="1044"/>
                      </a:lnTo>
                      <a:lnTo>
                        <a:pt x="388" y="1035"/>
                      </a:lnTo>
                      <a:lnTo>
                        <a:pt x="388" y="1027"/>
                      </a:lnTo>
                      <a:lnTo>
                        <a:pt x="382" y="1022"/>
                      </a:lnTo>
                      <a:lnTo>
                        <a:pt x="374" y="1015"/>
                      </a:lnTo>
                      <a:lnTo>
                        <a:pt x="361" y="1008"/>
                      </a:lnTo>
                      <a:lnTo>
                        <a:pt x="353" y="1005"/>
                      </a:lnTo>
                      <a:lnTo>
                        <a:pt x="343" y="1003"/>
                      </a:lnTo>
                      <a:lnTo>
                        <a:pt x="337" y="1003"/>
                      </a:lnTo>
                      <a:lnTo>
                        <a:pt x="324" y="1008"/>
                      </a:lnTo>
                      <a:lnTo>
                        <a:pt x="314" y="1015"/>
                      </a:lnTo>
                      <a:lnTo>
                        <a:pt x="305" y="1021"/>
                      </a:lnTo>
                      <a:lnTo>
                        <a:pt x="297" y="1033"/>
                      </a:lnTo>
                      <a:lnTo>
                        <a:pt x="290" y="1045"/>
                      </a:lnTo>
                      <a:lnTo>
                        <a:pt x="284" y="1060"/>
                      </a:lnTo>
                      <a:lnTo>
                        <a:pt x="286" y="1066"/>
                      </a:lnTo>
                      <a:lnTo>
                        <a:pt x="293" y="1074"/>
                      </a:lnTo>
                      <a:lnTo>
                        <a:pt x="301" y="1080"/>
                      </a:lnTo>
                      <a:lnTo>
                        <a:pt x="311" y="1083"/>
                      </a:lnTo>
                      <a:lnTo>
                        <a:pt x="317" y="1082"/>
                      </a:lnTo>
                      <a:lnTo>
                        <a:pt x="320" y="1080"/>
                      </a:lnTo>
                      <a:lnTo>
                        <a:pt x="322" y="1078"/>
                      </a:lnTo>
                      <a:lnTo>
                        <a:pt x="324" y="1075"/>
                      </a:lnTo>
                      <a:lnTo>
                        <a:pt x="327" y="1073"/>
                      </a:lnTo>
                      <a:lnTo>
                        <a:pt x="331" y="1073"/>
                      </a:lnTo>
                      <a:lnTo>
                        <a:pt x="338" y="1073"/>
                      </a:lnTo>
                      <a:lnTo>
                        <a:pt x="345" y="1074"/>
                      </a:lnTo>
                      <a:lnTo>
                        <a:pt x="350" y="1076"/>
                      </a:lnTo>
                      <a:lnTo>
                        <a:pt x="353" y="1079"/>
                      </a:lnTo>
                      <a:lnTo>
                        <a:pt x="353" y="1080"/>
                      </a:lnTo>
                      <a:lnTo>
                        <a:pt x="354" y="1082"/>
                      </a:lnTo>
                      <a:lnTo>
                        <a:pt x="350" y="1091"/>
                      </a:lnTo>
                      <a:lnTo>
                        <a:pt x="346" y="1099"/>
                      </a:lnTo>
                      <a:lnTo>
                        <a:pt x="340" y="1109"/>
                      </a:lnTo>
                      <a:lnTo>
                        <a:pt x="338" y="1109"/>
                      </a:lnTo>
                      <a:lnTo>
                        <a:pt x="335" y="1107"/>
                      </a:lnTo>
                      <a:lnTo>
                        <a:pt x="333" y="1102"/>
                      </a:lnTo>
                      <a:lnTo>
                        <a:pt x="332" y="1097"/>
                      </a:lnTo>
                      <a:lnTo>
                        <a:pt x="329" y="1094"/>
                      </a:lnTo>
                      <a:lnTo>
                        <a:pt x="324" y="1092"/>
                      </a:lnTo>
                      <a:lnTo>
                        <a:pt x="319" y="1091"/>
                      </a:lnTo>
                      <a:lnTo>
                        <a:pt x="313" y="1094"/>
                      </a:lnTo>
                      <a:lnTo>
                        <a:pt x="308" y="1100"/>
                      </a:lnTo>
                      <a:lnTo>
                        <a:pt x="300" y="1109"/>
                      </a:lnTo>
                      <a:lnTo>
                        <a:pt x="292" y="1121"/>
                      </a:lnTo>
                      <a:close/>
                      <a:moveTo>
                        <a:pt x="379" y="1058"/>
                      </a:moveTo>
                      <a:lnTo>
                        <a:pt x="372" y="1059"/>
                      </a:lnTo>
                      <a:lnTo>
                        <a:pt x="368" y="1058"/>
                      </a:lnTo>
                      <a:lnTo>
                        <a:pt x="368" y="1055"/>
                      </a:lnTo>
                      <a:lnTo>
                        <a:pt x="367" y="1053"/>
                      </a:lnTo>
                      <a:lnTo>
                        <a:pt x="367" y="1051"/>
                      </a:lnTo>
                      <a:lnTo>
                        <a:pt x="370" y="1050"/>
                      </a:lnTo>
                      <a:lnTo>
                        <a:pt x="374" y="1050"/>
                      </a:lnTo>
                      <a:lnTo>
                        <a:pt x="377" y="1050"/>
                      </a:lnTo>
                      <a:lnTo>
                        <a:pt x="378" y="1052"/>
                      </a:lnTo>
                      <a:lnTo>
                        <a:pt x="379" y="1054"/>
                      </a:lnTo>
                      <a:lnTo>
                        <a:pt x="379" y="1058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14" name="Freeform 74"/>
                <p:cNvSpPr>
                  <a:spLocks noChangeAspect="1"/>
                </p:cNvSpPr>
                <p:nvPr/>
              </p:nvSpPr>
              <p:spPr bwMode="gray">
                <a:xfrm>
                  <a:off x="1943" y="2855"/>
                  <a:ext cx="938" cy="1139"/>
                </a:xfrm>
                <a:custGeom>
                  <a:avLst/>
                  <a:gdLst>
                    <a:gd name="T0" fmla="*/ 231 w 938"/>
                    <a:gd name="T1" fmla="*/ 1098 h 1139"/>
                    <a:gd name="T2" fmla="*/ 188 w 938"/>
                    <a:gd name="T3" fmla="*/ 1119 h 1139"/>
                    <a:gd name="T4" fmla="*/ 159 w 938"/>
                    <a:gd name="T5" fmla="*/ 1130 h 1139"/>
                    <a:gd name="T6" fmla="*/ 61 w 938"/>
                    <a:gd name="T7" fmla="*/ 1133 h 1139"/>
                    <a:gd name="T8" fmla="*/ 50 w 938"/>
                    <a:gd name="T9" fmla="*/ 1109 h 1139"/>
                    <a:gd name="T10" fmla="*/ 21 w 938"/>
                    <a:gd name="T11" fmla="*/ 1099 h 1139"/>
                    <a:gd name="T12" fmla="*/ 1 w 938"/>
                    <a:gd name="T13" fmla="*/ 1070 h 1139"/>
                    <a:gd name="T14" fmla="*/ 30 w 938"/>
                    <a:gd name="T15" fmla="*/ 930 h 1139"/>
                    <a:gd name="T16" fmla="*/ 24 w 938"/>
                    <a:gd name="T17" fmla="*/ 893 h 1139"/>
                    <a:gd name="T18" fmla="*/ 18 w 938"/>
                    <a:gd name="T19" fmla="*/ 856 h 1139"/>
                    <a:gd name="T20" fmla="*/ 68 w 938"/>
                    <a:gd name="T21" fmla="*/ 745 h 1139"/>
                    <a:gd name="T22" fmla="*/ 78 w 938"/>
                    <a:gd name="T23" fmla="*/ 668 h 1139"/>
                    <a:gd name="T24" fmla="*/ 188 w 938"/>
                    <a:gd name="T25" fmla="*/ 486 h 1139"/>
                    <a:gd name="T26" fmla="*/ 210 w 938"/>
                    <a:gd name="T27" fmla="*/ 430 h 1139"/>
                    <a:gd name="T28" fmla="*/ 242 w 938"/>
                    <a:gd name="T29" fmla="*/ 401 h 1139"/>
                    <a:gd name="T30" fmla="*/ 275 w 938"/>
                    <a:gd name="T31" fmla="*/ 290 h 1139"/>
                    <a:gd name="T32" fmla="*/ 311 w 938"/>
                    <a:gd name="T33" fmla="*/ 201 h 1139"/>
                    <a:gd name="T34" fmla="*/ 303 w 938"/>
                    <a:gd name="T35" fmla="*/ 170 h 1139"/>
                    <a:gd name="T36" fmla="*/ 344 w 938"/>
                    <a:gd name="T37" fmla="*/ 88 h 1139"/>
                    <a:gd name="T38" fmla="*/ 373 w 938"/>
                    <a:gd name="T39" fmla="*/ 99 h 1139"/>
                    <a:gd name="T40" fmla="*/ 406 w 938"/>
                    <a:gd name="T41" fmla="*/ 149 h 1139"/>
                    <a:gd name="T42" fmla="*/ 415 w 938"/>
                    <a:gd name="T43" fmla="*/ 194 h 1139"/>
                    <a:gd name="T44" fmla="*/ 470 w 938"/>
                    <a:gd name="T45" fmla="*/ 149 h 1139"/>
                    <a:gd name="T46" fmla="*/ 541 w 938"/>
                    <a:gd name="T47" fmla="*/ 106 h 1139"/>
                    <a:gd name="T48" fmla="*/ 607 w 938"/>
                    <a:gd name="T49" fmla="*/ 43 h 1139"/>
                    <a:gd name="T50" fmla="*/ 586 w 938"/>
                    <a:gd name="T51" fmla="*/ 31 h 1139"/>
                    <a:gd name="T52" fmla="*/ 582 w 938"/>
                    <a:gd name="T53" fmla="*/ 7 h 1139"/>
                    <a:gd name="T54" fmla="*/ 705 w 938"/>
                    <a:gd name="T55" fmla="*/ 33 h 1139"/>
                    <a:gd name="T56" fmla="*/ 767 w 938"/>
                    <a:gd name="T57" fmla="*/ 127 h 1139"/>
                    <a:gd name="T58" fmla="*/ 785 w 938"/>
                    <a:gd name="T59" fmla="*/ 155 h 1139"/>
                    <a:gd name="T60" fmla="*/ 806 w 938"/>
                    <a:gd name="T61" fmla="*/ 133 h 1139"/>
                    <a:gd name="T62" fmla="*/ 824 w 938"/>
                    <a:gd name="T63" fmla="*/ 129 h 1139"/>
                    <a:gd name="T64" fmla="*/ 828 w 938"/>
                    <a:gd name="T65" fmla="*/ 207 h 1139"/>
                    <a:gd name="T66" fmla="*/ 847 w 938"/>
                    <a:gd name="T67" fmla="*/ 305 h 1139"/>
                    <a:gd name="T68" fmla="*/ 893 w 938"/>
                    <a:gd name="T69" fmla="*/ 379 h 1139"/>
                    <a:gd name="T70" fmla="*/ 932 w 938"/>
                    <a:gd name="T71" fmla="*/ 425 h 1139"/>
                    <a:gd name="T72" fmla="*/ 904 w 938"/>
                    <a:gd name="T73" fmla="*/ 592 h 1139"/>
                    <a:gd name="T74" fmla="*/ 836 w 938"/>
                    <a:gd name="T75" fmla="*/ 668 h 1139"/>
                    <a:gd name="T76" fmla="*/ 831 w 938"/>
                    <a:gd name="T77" fmla="*/ 659 h 1139"/>
                    <a:gd name="T78" fmla="*/ 792 w 938"/>
                    <a:gd name="T79" fmla="*/ 699 h 1139"/>
                    <a:gd name="T80" fmla="*/ 833 w 938"/>
                    <a:gd name="T81" fmla="*/ 857 h 1139"/>
                    <a:gd name="T82" fmla="*/ 824 w 938"/>
                    <a:gd name="T83" fmla="*/ 980 h 1139"/>
                    <a:gd name="T84" fmla="*/ 768 w 938"/>
                    <a:gd name="T85" fmla="*/ 1080 h 1139"/>
                    <a:gd name="T86" fmla="*/ 695 w 938"/>
                    <a:gd name="T87" fmla="*/ 1095 h 1139"/>
                    <a:gd name="T88" fmla="*/ 655 w 938"/>
                    <a:gd name="T89" fmla="*/ 1139 h 1139"/>
                    <a:gd name="T90" fmla="*/ 487 w 938"/>
                    <a:gd name="T91" fmla="*/ 1063 h 1139"/>
                    <a:gd name="T92" fmla="*/ 456 w 938"/>
                    <a:gd name="T93" fmla="*/ 1077 h 1139"/>
                    <a:gd name="T94" fmla="*/ 426 w 938"/>
                    <a:gd name="T95" fmla="*/ 1062 h 1139"/>
                    <a:gd name="T96" fmla="*/ 400 w 938"/>
                    <a:gd name="T97" fmla="*/ 1048 h 1139"/>
                    <a:gd name="T98" fmla="*/ 386 w 938"/>
                    <a:gd name="T99" fmla="*/ 1057 h 1139"/>
                    <a:gd name="T100" fmla="*/ 388 w 938"/>
                    <a:gd name="T101" fmla="*/ 1027 h 1139"/>
                    <a:gd name="T102" fmla="*/ 337 w 938"/>
                    <a:gd name="T103" fmla="*/ 1003 h 1139"/>
                    <a:gd name="T104" fmla="*/ 284 w 938"/>
                    <a:gd name="T105" fmla="*/ 1060 h 1139"/>
                    <a:gd name="T106" fmla="*/ 320 w 938"/>
                    <a:gd name="T107" fmla="*/ 1080 h 1139"/>
                    <a:gd name="T108" fmla="*/ 345 w 938"/>
                    <a:gd name="T109" fmla="*/ 1074 h 1139"/>
                    <a:gd name="T110" fmla="*/ 346 w 938"/>
                    <a:gd name="T111" fmla="*/ 1099 h 1139"/>
                    <a:gd name="T112" fmla="*/ 329 w 938"/>
                    <a:gd name="T113" fmla="*/ 1094 h 1139"/>
                    <a:gd name="T114" fmla="*/ 292 w 938"/>
                    <a:gd name="T115" fmla="*/ 1121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38" h="1139">
                      <a:moveTo>
                        <a:pt x="292" y="1121"/>
                      </a:moveTo>
                      <a:lnTo>
                        <a:pt x="272" y="1114"/>
                      </a:lnTo>
                      <a:lnTo>
                        <a:pt x="257" y="1108"/>
                      </a:lnTo>
                      <a:lnTo>
                        <a:pt x="245" y="1102"/>
                      </a:lnTo>
                      <a:lnTo>
                        <a:pt x="240" y="1100"/>
                      </a:lnTo>
                      <a:lnTo>
                        <a:pt x="231" y="1098"/>
                      </a:lnTo>
                      <a:lnTo>
                        <a:pt x="222" y="1097"/>
                      </a:lnTo>
                      <a:lnTo>
                        <a:pt x="217" y="1097"/>
                      </a:lnTo>
                      <a:lnTo>
                        <a:pt x="215" y="1097"/>
                      </a:lnTo>
                      <a:lnTo>
                        <a:pt x="206" y="1104"/>
                      </a:lnTo>
                      <a:lnTo>
                        <a:pt x="197" y="1111"/>
                      </a:lnTo>
                      <a:lnTo>
                        <a:pt x="188" y="1119"/>
                      </a:lnTo>
                      <a:lnTo>
                        <a:pt x="187" y="1121"/>
                      </a:lnTo>
                      <a:lnTo>
                        <a:pt x="186" y="1123"/>
                      </a:lnTo>
                      <a:lnTo>
                        <a:pt x="185" y="1125"/>
                      </a:lnTo>
                      <a:lnTo>
                        <a:pt x="183" y="1126"/>
                      </a:lnTo>
                      <a:lnTo>
                        <a:pt x="176" y="1128"/>
                      </a:lnTo>
                      <a:lnTo>
                        <a:pt x="159" y="1130"/>
                      </a:lnTo>
                      <a:lnTo>
                        <a:pt x="142" y="1131"/>
                      </a:lnTo>
                      <a:lnTo>
                        <a:pt x="129" y="1131"/>
                      </a:lnTo>
                      <a:lnTo>
                        <a:pt x="126" y="1130"/>
                      </a:lnTo>
                      <a:lnTo>
                        <a:pt x="110" y="1130"/>
                      </a:lnTo>
                      <a:lnTo>
                        <a:pt x="87" y="1132"/>
                      </a:lnTo>
                      <a:lnTo>
                        <a:pt x="61" y="1133"/>
                      </a:lnTo>
                      <a:lnTo>
                        <a:pt x="45" y="1132"/>
                      </a:lnTo>
                      <a:lnTo>
                        <a:pt x="42" y="1127"/>
                      </a:lnTo>
                      <a:lnTo>
                        <a:pt x="44" y="1122"/>
                      </a:lnTo>
                      <a:lnTo>
                        <a:pt x="49" y="1119"/>
                      </a:lnTo>
                      <a:lnTo>
                        <a:pt x="50" y="1114"/>
                      </a:lnTo>
                      <a:lnTo>
                        <a:pt x="50" y="1109"/>
                      </a:lnTo>
                      <a:lnTo>
                        <a:pt x="47" y="1105"/>
                      </a:lnTo>
                      <a:lnTo>
                        <a:pt x="38" y="1108"/>
                      </a:lnTo>
                      <a:lnTo>
                        <a:pt x="29" y="1111"/>
                      </a:lnTo>
                      <a:lnTo>
                        <a:pt x="23" y="1111"/>
                      </a:lnTo>
                      <a:lnTo>
                        <a:pt x="23" y="1107"/>
                      </a:lnTo>
                      <a:lnTo>
                        <a:pt x="21" y="1099"/>
                      </a:lnTo>
                      <a:lnTo>
                        <a:pt x="18" y="1093"/>
                      </a:lnTo>
                      <a:lnTo>
                        <a:pt x="13" y="1085"/>
                      </a:lnTo>
                      <a:lnTo>
                        <a:pt x="9" y="1081"/>
                      </a:lnTo>
                      <a:lnTo>
                        <a:pt x="5" y="1077"/>
                      </a:lnTo>
                      <a:lnTo>
                        <a:pt x="3" y="1074"/>
                      </a:lnTo>
                      <a:lnTo>
                        <a:pt x="1" y="1070"/>
                      </a:lnTo>
                      <a:lnTo>
                        <a:pt x="0" y="1064"/>
                      </a:lnTo>
                      <a:lnTo>
                        <a:pt x="0" y="1043"/>
                      </a:lnTo>
                      <a:lnTo>
                        <a:pt x="5" y="1014"/>
                      </a:lnTo>
                      <a:lnTo>
                        <a:pt x="13" y="980"/>
                      </a:lnTo>
                      <a:lnTo>
                        <a:pt x="23" y="949"/>
                      </a:lnTo>
                      <a:lnTo>
                        <a:pt x="30" y="930"/>
                      </a:lnTo>
                      <a:lnTo>
                        <a:pt x="34" y="916"/>
                      </a:lnTo>
                      <a:lnTo>
                        <a:pt x="34" y="912"/>
                      </a:lnTo>
                      <a:lnTo>
                        <a:pt x="34" y="908"/>
                      </a:lnTo>
                      <a:lnTo>
                        <a:pt x="33" y="905"/>
                      </a:lnTo>
                      <a:lnTo>
                        <a:pt x="28" y="899"/>
                      </a:lnTo>
                      <a:lnTo>
                        <a:pt x="24" y="893"/>
                      </a:lnTo>
                      <a:lnTo>
                        <a:pt x="19" y="888"/>
                      </a:lnTo>
                      <a:lnTo>
                        <a:pt x="18" y="885"/>
                      </a:lnTo>
                      <a:lnTo>
                        <a:pt x="17" y="881"/>
                      </a:lnTo>
                      <a:lnTo>
                        <a:pt x="17" y="872"/>
                      </a:lnTo>
                      <a:lnTo>
                        <a:pt x="17" y="865"/>
                      </a:lnTo>
                      <a:lnTo>
                        <a:pt x="18" y="856"/>
                      </a:lnTo>
                      <a:lnTo>
                        <a:pt x="19" y="850"/>
                      </a:lnTo>
                      <a:lnTo>
                        <a:pt x="20" y="844"/>
                      </a:lnTo>
                      <a:lnTo>
                        <a:pt x="23" y="836"/>
                      </a:lnTo>
                      <a:lnTo>
                        <a:pt x="36" y="809"/>
                      </a:lnTo>
                      <a:lnTo>
                        <a:pt x="53" y="774"/>
                      </a:lnTo>
                      <a:lnTo>
                        <a:pt x="68" y="745"/>
                      </a:lnTo>
                      <a:lnTo>
                        <a:pt x="74" y="734"/>
                      </a:lnTo>
                      <a:lnTo>
                        <a:pt x="74" y="727"/>
                      </a:lnTo>
                      <a:lnTo>
                        <a:pt x="72" y="718"/>
                      </a:lnTo>
                      <a:lnTo>
                        <a:pt x="71" y="709"/>
                      </a:lnTo>
                      <a:lnTo>
                        <a:pt x="71" y="700"/>
                      </a:lnTo>
                      <a:lnTo>
                        <a:pt x="78" y="668"/>
                      </a:lnTo>
                      <a:lnTo>
                        <a:pt x="93" y="623"/>
                      </a:lnTo>
                      <a:lnTo>
                        <a:pt x="116" y="573"/>
                      </a:lnTo>
                      <a:lnTo>
                        <a:pt x="147" y="534"/>
                      </a:lnTo>
                      <a:lnTo>
                        <a:pt x="171" y="508"/>
                      </a:lnTo>
                      <a:lnTo>
                        <a:pt x="186" y="492"/>
                      </a:lnTo>
                      <a:lnTo>
                        <a:pt x="188" y="486"/>
                      </a:lnTo>
                      <a:lnTo>
                        <a:pt x="189" y="480"/>
                      </a:lnTo>
                      <a:lnTo>
                        <a:pt x="190" y="473"/>
                      </a:lnTo>
                      <a:lnTo>
                        <a:pt x="193" y="465"/>
                      </a:lnTo>
                      <a:lnTo>
                        <a:pt x="196" y="457"/>
                      </a:lnTo>
                      <a:lnTo>
                        <a:pt x="203" y="442"/>
                      </a:lnTo>
                      <a:lnTo>
                        <a:pt x="210" y="430"/>
                      </a:lnTo>
                      <a:lnTo>
                        <a:pt x="219" y="419"/>
                      </a:lnTo>
                      <a:lnTo>
                        <a:pt x="226" y="416"/>
                      </a:lnTo>
                      <a:lnTo>
                        <a:pt x="230" y="414"/>
                      </a:lnTo>
                      <a:lnTo>
                        <a:pt x="234" y="411"/>
                      </a:lnTo>
                      <a:lnTo>
                        <a:pt x="238" y="407"/>
                      </a:lnTo>
                      <a:lnTo>
                        <a:pt x="242" y="401"/>
                      </a:lnTo>
                      <a:lnTo>
                        <a:pt x="251" y="381"/>
                      </a:lnTo>
                      <a:lnTo>
                        <a:pt x="260" y="360"/>
                      </a:lnTo>
                      <a:lnTo>
                        <a:pt x="268" y="339"/>
                      </a:lnTo>
                      <a:lnTo>
                        <a:pt x="271" y="323"/>
                      </a:lnTo>
                      <a:lnTo>
                        <a:pt x="273" y="306"/>
                      </a:lnTo>
                      <a:lnTo>
                        <a:pt x="275" y="290"/>
                      </a:lnTo>
                      <a:lnTo>
                        <a:pt x="277" y="282"/>
                      </a:lnTo>
                      <a:lnTo>
                        <a:pt x="284" y="273"/>
                      </a:lnTo>
                      <a:lnTo>
                        <a:pt x="293" y="264"/>
                      </a:lnTo>
                      <a:lnTo>
                        <a:pt x="303" y="243"/>
                      </a:lnTo>
                      <a:lnTo>
                        <a:pt x="307" y="226"/>
                      </a:lnTo>
                      <a:lnTo>
                        <a:pt x="311" y="201"/>
                      </a:lnTo>
                      <a:lnTo>
                        <a:pt x="312" y="189"/>
                      </a:lnTo>
                      <a:lnTo>
                        <a:pt x="312" y="178"/>
                      </a:lnTo>
                      <a:lnTo>
                        <a:pt x="312" y="175"/>
                      </a:lnTo>
                      <a:lnTo>
                        <a:pt x="310" y="173"/>
                      </a:lnTo>
                      <a:lnTo>
                        <a:pt x="307" y="172"/>
                      </a:lnTo>
                      <a:lnTo>
                        <a:pt x="303" y="170"/>
                      </a:lnTo>
                      <a:lnTo>
                        <a:pt x="297" y="155"/>
                      </a:lnTo>
                      <a:lnTo>
                        <a:pt x="291" y="134"/>
                      </a:lnTo>
                      <a:lnTo>
                        <a:pt x="288" y="110"/>
                      </a:lnTo>
                      <a:lnTo>
                        <a:pt x="287" y="103"/>
                      </a:lnTo>
                      <a:lnTo>
                        <a:pt x="299" y="99"/>
                      </a:lnTo>
                      <a:lnTo>
                        <a:pt x="344" y="88"/>
                      </a:lnTo>
                      <a:lnTo>
                        <a:pt x="368" y="82"/>
                      </a:lnTo>
                      <a:lnTo>
                        <a:pt x="370" y="82"/>
                      </a:lnTo>
                      <a:lnTo>
                        <a:pt x="372" y="85"/>
                      </a:lnTo>
                      <a:lnTo>
                        <a:pt x="374" y="90"/>
                      </a:lnTo>
                      <a:lnTo>
                        <a:pt x="374" y="96"/>
                      </a:lnTo>
                      <a:lnTo>
                        <a:pt x="373" y="99"/>
                      </a:lnTo>
                      <a:lnTo>
                        <a:pt x="372" y="103"/>
                      </a:lnTo>
                      <a:lnTo>
                        <a:pt x="374" y="108"/>
                      </a:lnTo>
                      <a:lnTo>
                        <a:pt x="377" y="116"/>
                      </a:lnTo>
                      <a:lnTo>
                        <a:pt x="380" y="122"/>
                      </a:lnTo>
                      <a:lnTo>
                        <a:pt x="394" y="136"/>
                      </a:lnTo>
                      <a:lnTo>
                        <a:pt x="406" y="149"/>
                      </a:lnTo>
                      <a:lnTo>
                        <a:pt x="415" y="168"/>
                      </a:lnTo>
                      <a:lnTo>
                        <a:pt x="413" y="177"/>
                      </a:lnTo>
                      <a:lnTo>
                        <a:pt x="411" y="187"/>
                      </a:lnTo>
                      <a:lnTo>
                        <a:pt x="411" y="189"/>
                      </a:lnTo>
                      <a:lnTo>
                        <a:pt x="411" y="192"/>
                      </a:lnTo>
                      <a:lnTo>
                        <a:pt x="415" y="194"/>
                      </a:lnTo>
                      <a:lnTo>
                        <a:pt x="420" y="196"/>
                      </a:lnTo>
                      <a:lnTo>
                        <a:pt x="435" y="189"/>
                      </a:lnTo>
                      <a:lnTo>
                        <a:pt x="445" y="179"/>
                      </a:lnTo>
                      <a:lnTo>
                        <a:pt x="454" y="167"/>
                      </a:lnTo>
                      <a:lnTo>
                        <a:pt x="460" y="158"/>
                      </a:lnTo>
                      <a:lnTo>
                        <a:pt x="470" y="149"/>
                      </a:lnTo>
                      <a:lnTo>
                        <a:pt x="488" y="142"/>
                      </a:lnTo>
                      <a:lnTo>
                        <a:pt x="501" y="138"/>
                      </a:lnTo>
                      <a:lnTo>
                        <a:pt x="512" y="131"/>
                      </a:lnTo>
                      <a:lnTo>
                        <a:pt x="506" y="106"/>
                      </a:lnTo>
                      <a:lnTo>
                        <a:pt x="514" y="108"/>
                      </a:lnTo>
                      <a:lnTo>
                        <a:pt x="541" y="106"/>
                      </a:lnTo>
                      <a:lnTo>
                        <a:pt x="571" y="94"/>
                      </a:lnTo>
                      <a:lnTo>
                        <a:pt x="588" y="83"/>
                      </a:lnTo>
                      <a:lnTo>
                        <a:pt x="604" y="71"/>
                      </a:lnTo>
                      <a:lnTo>
                        <a:pt x="606" y="63"/>
                      </a:lnTo>
                      <a:lnTo>
                        <a:pt x="607" y="53"/>
                      </a:lnTo>
                      <a:lnTo>
                        <a:pt x="607" y="43"/>
                      </a:lnTo>
                      <a:lnTo>
                        <a:pt x="607" y="39"/>
                      </a:lnTo>
                      <a:lnTo>
                        <a:pt x="606" y="37"/>
                      </a:lnTo>
                      <a:lnTo>
                        <a:pt x="604" y="36"/>
                      </a:lnTo>
                      <a:lnTo>
                        <a:pt x="601" y="34"/>
                      </a:lnTo>
                      <a:lnTo>
                        <a:pt x="594" y="32"/>
                      </a:lnTo>
                      <a:lnTo>
                        <a:pt x="586" y="31"/>
                      </a:lnTo>
                      <a:lnTo>
                        <a:pt x="577" y="30"/>
                      </a:lnTo>
                      <a:lnTo>
                        <a:pt x="573" y="28"/>
                      </a:lnTo>
                      <a:lnTo>
                        <a:pt x="571" y="26"/>
                      </a:lnTo>
                      <a:lnTo>
                        <a:pt x="570" y="20"/>
                      </a:lnTo>
                      <a:lnTo>
                        <a:pt x="570" y="15"/>
                      </a:lnTo>
                      <a:lnTo>
                        <a:pt x="582" y="7"/>
                      </a:lnTo>
                      <a:lnTo>
                        <a:pt x="595" y="3"/>
                      </a:lnTo>
                      <a:lnTo>
                        <a:pt x="614" y="0"/>
                      </a:lnTo>
                      <a:lnTo>
                        <a:pt x="636" y="1"/>
                      </a:lnTo>
                      <a:lnTo>
                        <a:pt x="665" y="12"/>
                      </a:lnTo>
                      <a:lnTo>
                        <a:pt x="688" y="22"/>
                      </a:lnTo>
                      <a:lnTo>
                        <a:pt x="705" y="33"/>
                      </a:lnTo>
                      <a:lnTo>
                        <a:pt x="718" y="36"/>
                      </a:lnTo>
                      <a:lnTo>
                        <a:pt x="740" y="61"/>
                      </a:lnTo>
                      <a:lnTo>
                        <a:pt x="754" y="88"/>
                      </a:lnTo>
                      <a:lnTo>
                        <a:pt x="765" y="112"/>
                      </a:lnTo>
                      <a:lnTo>
                        <a:pt x="767" y="121"/>
                      </a:lnTo>
                      <a:lnTo>
                        <a:pt x="767" y="127"/>
                      </a:lnTo>
                      <a:lnTo>
                        <a:pt x="768" y="134"/>
                      </a:lnTo>
                      <a:lnTo>
                        <a:pt x="767" y="137"/>
                      </a:lnTo>
                      <a:lnTo>
                        <a:pt x="767" y="144"/>
                      </a:lnTo>
                      <a:lnTo>
                        <a:pt x="769" y="149"/>
                      </a:lnTo>
                      <a:lnTo>
                        <a:pt x="776" y="155"/>
                      </a:lnTo>
                      <a:lnTo>
                        <a:pt x="785" y="155"/>
                      </a:lnTo>
                      <a:lnTo>
                        <a:pt x="794" y="154"/>
                      </a:lnTo>
                      <a:lnTo>
                        <a:pt x="798" y="154"/>
                      </a:lnTo>
                      <a:lnTo>
                        <a:pt x="799" y="153"/>
                      </a:lnTo>
                      <a:lnTo>
                        <a:pt x="801" y="148"/>
                      </a:lnTo>
                      <a:lnTo>
                        <a:pt x="804" y="141"/>
                      </a:lnTo>
                      <a:lnTo>
                        <a:pt x="806" y="133"/>
                      </a:lnTo>
                      <a:lnTo>
                        <a:pt x="807" y="128"/>
                      </a:lnTo>
                      <a:lnTo>
                        <a:pt x="810" y="126"/>
                      </a:lnTo>
                      <a:lnTo>
                        <a:pt x="814" y="123"/>
                      </a:lnTo>
                      <a:lnTo>
                        <a:pt x="817" y="123"/>
                      </a:lnTo>
                      <a:lnTo>
                        <a:pt x="820" y="124"/>
                      </a:lnTo>
                      <a:lnTo>
                        <a:pt x="824" y="129"/>
                      </a:lnTo>
                      <a:lnTo>
                        <a:pt x="827" y="135"/>
                      </a:lnTo>
                      <a:lnTo>
                        <a:pt x="831" y="160"/>
                      </a:lnTo>
                      <a:lnTo>
                        <a:pt x="831" y="182"/>
                      </a:lnTo>
                      <a:lnTo>
                        <a:pt x="831" y="204"/>
                      </a:lnTo>
                      <a:lnTo>
                        <a:pt x="829" y="206"/>
                      </a:lnTo>
                      <a:lnTo>
                        <a:pt x="828" y="207"/>
                      </a:lnTo>
                      <a:lnTo>
                        <a:pt x="827" y="213"/>
                      </a:lnTo>
                      <a:lnTo>
                        <a:pt x="826" y="220"/>
                      </a:lnTo>
                      <a:lnTo>
                        <a:pt x="827" y="239"/>
                      </a:lnTo>
                      <a:lnTo>
                        <a:pt x="830" y="262"/>
                      </a:lnTo>
                      <a:lnTo>
                        <a:pt x="837" y="287"/>
                      </a:lnTo>
                      <a:lnTo>
                        <a:pt x="847" y="305"/>
                      </a:lnTo>
                      <a:lnTo>
                        <a:pt x="860" y="332"/>
                      </a:lnTo>
                      <a:lnTo>
                        <a:pt x="871" y="356"/>
                      </a:lnTo>
                      <a:lnTo>
                        <a:pt x="878" y="375"/>
                      </a:lnTo>
                      <a:lnTo>
                        <a:pt x="881" y="376"/>
                      </a:lnTo>
                      <a:lnTo>
                        <a:pt x="887" y="377"/>
                      </a:lnTo>
                      <a:lnTo>
                        <a:pt x="893" y="379"/>
                      </a:lnTo>
                      <a:lnTo>
                        <a:pt x="899" y="380"/>
                      </a:lnTo>
                      <a:lnTo>
                        <a:pt x="902" y="381"/>
                      </a:lnTo>
                      <a:lnTo>
                        <a:pt x="909" y="391"/>
                      </a:lnTo>
                      <a:lnTo>
                        <a:pt x="918" y="403"/>
                      </a:lnTo>
                      <a:lnTo>
                        <a:pt x="928" y="418"/>
                      </a:lnTo>
                      <a:lnTo>
                        <a:pt x="932" y="425"/>
                      </a:lnTo>
                      <a:lnTo>
                        <a:pt x="935" y="432"/>
                      </a:lnTo>
                      <a:lnTo>
                        <a:pt x="937" y="436"/>
                      </a:lnTo>
                      <a:lnTo>
                        <a:pt x="938" y="472"/>
                      </a:lnTo>
                      <a:lnTo>
                        <a:pt x="934" y="514"/>
                      </a:lnTo>
                      <a:lnTo>
                        <a:pt x="920" y="564"/>
                      </a:lnTo>
                      <a:lnTo>
                        <a:pt x="904" y="592"/>
                      </a:lnTo>
                      <a:lnTo>
                        <a:pt x="892" y="615"/>
                      </a:lnTo>
                      <a:lnTo>
                        <a:pt x="874" y="640"/>
                      </a:lnTo>
                      <a:lnTo>
                        <a:pt x="858" y="656"/>
                      </a:lnTo>
                      <a:lnTo>
                        <a:pt x="841" y="668"/>
                      </a:lnTo>
                      <a:lnTo>
                        <a:pt x="838" y="668"/>
                      </a:lnTo>
                      <a:lnTo>
                        <a:pt x="836" y="668"/>
                      </a:lnTo>
                      <a:lnTo>
                        <a:pt x="834" y="667"/>
                      </a:lnTo>
                      <a:lnTo>
                        <a:pt x="833" y="665"/>
                      </a:lnTo>
                      <a:lnTo>
                        <a:pt x="833" y="664"/>
                      </a:lnTo>
                      <a:lnTo>
                        <a:pt x="833" y="662"/>
                      </a:lnTo>
                      <a:lnTo>
                        <a:pt x="833" y="660"/>
                      </a:lnTo>
                      <a:lnTo>
                        <a:pt x="831" y="659"/>
                      </a:lnTo>
                      <a:lnTo>
                        <a:pt x="829" y="657"/>
                      </a:lnTo>
                      <a:lnTo>
                        <a:pt x="822" y="660"/>
                      </a:lnTo>
                      <a:lnTo>
                        <a:pt x="814" y="664"/>
                      </a:lnTo>
                      <a:lnTo>
                        <a:pt x="806" y="668"/>
                      </a:lnTo>
                      <a:lnTo>
                        <a:pt x="799" y="682"/>
                      </a:lnTo>
                      <a:lnTo>
                        <a:pt x="792" y="699"/>
                      </a:lnTo>
                      <a:lnTo>
                        <a:pt x="790" y="719"/>
                      </a:lnTo>
                      <a:lnTo>
                        <a:pt x="795" y="732"/>
                      </a:lnTo>
                      <a:lnTo>
                        <a:pt x="803" y="746"/>
                      </a:lnTo>
                      <a:lnTo>
                        <a:pt x="815" y="785"/>
                      </a:lnTo>
                      <a:lnTo>
                        <a:pt x="825" y="822"/>
                      </a:lnTo>
                      <a:lnTo>
                        <a:pt x="833" y="857"/>
                      </a:lnTo>
                      <a:lnTo>
                        <a:pt x="833" y="866"/>
                      </a:lnTo>
                      <a:lnTo>
                        <a:pt x="833" y="874"/>
                      </a:lnTo>
                      <a:lnTo>
                        <a:pt x="830" y="903"/>
                      </a:lnTo>
                      <a:lnTo>
                        <a:pt x="826" y="934"/>
                      </a:lnTo>
                      <a:lnTo>
                        <a:pt x="822" y="964"/>
                      </a:lnTo>
                      <a:lnTo>
                        <a:pt x="824" y="980"/>
                      </a:lnTo>
                      <a:lnTo>
                        <a:pt x="827" y="1010"/>
                      </a:lnTo>
                      <a:lnTo>
                        <a:pt x="827" y="1042"/>
                      </a:lnTo>
                      <a:lnTo>
                        <a:pt x="822" y="1066"/>
                      </a:lnTo>
                      <a:lnTo>
                        <a:pt x="803" y="1073"/>
                      </a:lnTo>
                      <a:lnTo>
                        <a:pt x="785" y="1077"/>
                      </a:lnTo>
                      <a:lnTo>
                        <a:pt x="768" y="1080"/>
                      </a:lnTo>
                      <a:lnTo>
                        <a:pt x="765" y="1079"/>
                      </a:lnTo>
                      <a:lnTo>
                        <a:pt x="758" y="1075"/>
                      </a:lnTo>
                      <a:lnTo>
                        <a:pt x="752" y="1072"/>
                      </a:lnTo>
                      <a:lnTo>
                        <a:pt x="744" y="1069"/>
                      </a:lnTo>
                      <a:lnTo>
                        <a:pt x="722" y="1081"/>
                      </a:lnTo>
                      <a:lnTo>
                        <a:pt x="695" y="1095"/>
                      </a:lnTo>
                      <a:lnTo>
                        <a:pt x="670" y="1110"/>
                      </a:lnTo>
                      <a:lnTo>
                        <a:pt x="665" y="1114"/>
                      </a:lnTo>
                      <a:lnTo>
                        <a:pt x="659" y="1125"/>
                      </a:lnTo>
                      <a:lnTo>
                        <a:pt x="657" y="1130"/>
                      </a:lnTo>
                      <a:lnTo>
                        <a:pt x="656" y="1135"/>
                      </a:lnTo>
                      <a:lnTo>
                        <a:pt x="655" y="1139"/>
                      </a:lnTo>
                      <a:lnTo>
                        <a:pt x="651" y="1138"/>
                      </a:lnTo>
                      <a:lnTo>
                        <a:pt x="610" y="1111"/>
                      </a:lnTo>
                      <a:lnTo>
                        <a:pt x="559" y="1086"/>
                      </a:lnTo>
                      <a:lnTo>
                        <a:pt x="516" y="1068"/>
                      </a:lnTo>
                      <a:lnTo>
                        <a:pt x="493" y="1063"/>
                      </a:lnTo>
                      <a:lnTo>
                        <a:pt x="487" y="1063"/>
                      </a:lnTo>
                      <a:lnTo>
                        <a:pt x="479" y="1064"/>
                      </a:lnTo>
                      <a:lnTo>
                        <a:pt x="474" y="1065"/>
                      </a:lnTo>
                      <a:lnTo>
                        <a:pt x="470" y="1068"/>
                      </a:lnTo>
                      <a:lnTo>
                        <a:pt x="467" y="1070"/>
                      </a:lnTo>
                      <a:lnTo>
                        <a:pt x="461" y="1074"/>
                      </a:lnTo>
                      <a:lnTo>
                        <a:pt x="456" y="1077"/>
                      </a:lnTo>
                      <a:lnTo>
                        <a:pt x="450" y="1080"/>
                      </a:lnTo>
                      <a:lnTo>
                        <a:pt x="446" y="1081"/>
                      </a:lnTo>
                      <a:lnTo>
                        <a:pt x="441" y="1082"/>
                      </a:lnTo>
                      <a:lnTo>
                        <a:pt x="438" y="1081"/>
                      </a:lnTo>
                      <a:lnTo>
                        <a:pt x="432" y="1073"/>
                      </a:lnTo>
                      <a:lnTo>
                        <a:pt x="426" y="1062"/>
                      </a:lnTo>
                      <a:lnTo>
                        <a:pt x="418" y="1048"/>
                      </a:lnTo>
                      <a:lnTo>
                        <a:pt x="413" y="1041"/>
                      </a:lnTo>
                      <a:lnTo>
                        <a:pt x="409" y="1038"/>
                      </a:lnTo>
                      <a:lnTo>
                        <a:pt x="406" y="1041"/>
                      </a:lnTo>
                      <a:lnTo>
                        <a:pt x="402" y="1044"/>
                      </a:lnTo>
                      <a:lnTo>
                        <a:pt x="400" y="1048"/>
                      </a:lnTo>
                      <a:lnTo>
                        <a:pt x="399" y="1050"/>
                      </a:lnTo>
                      <a:lnTo>
                        <a:pt x="402" y="1056"/>
                      </a:lnTo>
                      <a:lnTo>
                        <a:pt x="401" y="1059"/>
                      </a:lnTo>
                      <a:lnTo>
                        <a:pt x="398" y="1062"/>
                      </a:lnTo>
                      <a:lnTo>
                        <a:pt x="389" y="1059"/>
                      </a:lnTo>
                      <a:lnTo>
                        <a:pt x="386" y="1057"/>
                      </a:lnTo>
                      <a:lnTo>
                        <a:pt x="385" y="1056"/>
                      </a:lnTo>
                      <a:lnTo>
                        <a:pt x="386" y="1053"/>
                      </a:lnTo>
                      <a:lnTo>
                        <a:pt x="387" y="1052"/>
                      </a:lnTo>
                      <a:lnTo>
                        <a:pt x="387" y="1044"/>
                      </a:lnTo>
                      <a:lnTo>
                        <a:pt x="388" y="1035"/>
                      </a:lnTo>
                      <a:lnTo>
                        <a:pt x="388" y="1027"/>
                      </a:lnTo>
                      <a:lnTo>
                        <a:pt x="382" y="1022"/>
                      </a:lnTo>
                      <a:lnTo>
                        <a:pt x="374" y="1015"/>
                      </a:lnTo>
                      <a:lnTo>
                        <a:pt x="361" y="1008"/>
                      </a:lnTo>
                      <a:lnTo>
                        <a:pt x="353" y="1005"/>
                      </a:lnTo>
                      <a:lnTo>
                        <a:pt x="343" y="1003"/>
                      </a:lnTo>
                      <a:lnTo>
                        <a:pt x="337" y="1003"/>
                      </a:lnTo>
                      <a:lnTo>
                        <a:pt x="324" y="1008"/>
                      </a:lnTo>
                      <a:lnTo>
                        <a:pt x="314" y="1015"/>
                      </a:lnTo>
                      <a:lnTo>
                        <a:pt x="305" y="1021"/>
                      </a:lnTo>
                      <a:lnTo>
                        <a:pt x="297" y="1033"/>
                      </a:lnTo>
                      <a:lnTo>
                        <a:pt x="290" y="1045"/>
                      </a:lnTo>
                      <a:lnTo>
                        <a:pt x="284" y="1060"/>
                      </a:lnTo>
                      <a:lnTo>
                        <a:pt x="286" y="1066"/>
                      </a:lnTo>
                      <a:lnTo>
                        <a:pt x="293" y="1074"/>
                      </a:lnTo>
                      <a:lnTo>
                        <a:pt x="301" y="1080"/>
                      </a:lnTo>
                      <a:lnTo>
                        <a:pt x="311" y="1083"/>
                      </a:lnTo>
                      <a:lnTo>
                        <a:pt x="317" y="1082"/>
                      </a:lnTo>
                      <a:lnTo>
                        <a:pt x="320" y="1080"/>
                      </a:lnTo>
                      <a:lnTo>
                        <a:pt x="322" y="1078"/>
                      </a:lnTo>
                      <a:lnTo>
                        <a:pt x="324" y="1075"/>
                      </a:lnTo>
                      <a:lnTo>
                        <a:pt x="327" y="1073"/>
                      </a:lnTo>
                      <a:lnTo>
                        <a:pt x="331" y="1073"/>
                      </a:lnTo>
                      <a:lnTo>
                        <a:pt x="338" y="1073"/>
                      </a:lnTo>
                      <a:lnTo>
                        <a:pt x="345" y="1074"/>
                      </a:lnTo>
                      <a:lnTo>
                        <a:pt x="350" y="1076"/>
                      </a:lnTo>
                      <a:lnTo>
                        <a:pt x="353" y="1079"/>
                      </a:lnTo>
                      <a:lnTo>
                        <a:pt x="353" y="1080"/>
                      </a:lnTo>
                      <a:lnTo>
                        <a:pt x="354" y="1082"/>
                      </a:lnTo>
                      <a:lnTo>
                        <a:pt x="350" y="1091"/>
                      </a:lnTo>
                      <a:lnTo>
                        <a:pt x="346" y="1099"/>
                      </a:lnTo>
                      <a:lnTo>
                        <a:pt x="340" y="1109"/>
                      </a:lnTo>
                      <a:lnTo>
                        <a:pt x="338" y="1109"/>
                      </a:lnTo>
                      <a:lnTo>
                        <a:pt x="335" y="1107"/>
                      </a:lnTo>
                      <a:lnTo>
                        <a:pt x="333" y="1102"/>
                      </a:lnTo>
                      <a:lnTo>
                        <a:pt x="332" y="1097"/>
                      </a:lnTo>
                      <a:lnTo>
                        <a:pt x="329" y="1094"/>
                      </a:lnTo>
                      <a:lnTo>
                        <a:pt x="324" y="1092"/>
                      </a:lnTo>
                      <a:lnTo>
                        <a:pt x="319" y="1091"/>
                      </a:lnTo>
                      <a:lnTo>
                        <a:pt x="313" y="1094"/>
                      </a:lnTo>
                      <a:lnTo>
                        <a:pt x="308" y="1100"/>
                      </a:lnTo>
                      <a:lnTo>
                        <a:pt x="300" y="1109"/>
                      </a:lnTo>
                      <a:lnTo>
                        <a:pt x="292" y="112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 cap="rnd">
                  <a:solidFill>
                    <a:srgbClr val="DDDDD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15" name="Freeform 75"/>
                <p:cNvSpPr>
                  <a:spLocks noChangeAspect="1"/>
                </p:cNvSpPr>
                <p:nvPr/>
              </p:nvSpPr>
              <p:spPr bwMode="gray">
                <a:xfrm>
                  <a:off x="2310" y="3905"/>
                  <a:ext cx="12" cy="9"/>
                </a:xfrm>
                <a:custGeom>
                  <a:avLst/>
                  <a:gdLst>
                    <a:gd name="T0" fmla="*/ 12 w 12"/>
                    <a:gd name="T1" fmla="*/ 8 h 9"/>
                    <a:gd name="T2" fmla="*/ 5 w 12"/>
                    <a:gd name="T3" fmla="*/ 9 h 9"/>
                    <a:gd name="T4" fmla="*/ 1 w 12"/>
                    <a:gd name="T5" fmla="*/ 8 h 9"/>
                    <a:gd name="T6" fmla="*/ 1 w 12"/>
                    <a:gd name="T7" fmla="*/ 5 h 9"/>
                    <a:gd name="T8" fmla="*/ 0 w 12"/>
                    <a:gd name="T9" fmla="*/ 3 h 9"/>
                    <a:gd name="T10" fmla="*/ 0 w 12"/>
                    <a:gd name="T11" fmla="*/ 1 h 9"/>
                    <a:gd name="T12" fmla="*/ 3 w 12"/>
                    <a:gd name="T13" fmla="*/ 0 h 9"/>
                    <a:gd name="T14" fmla="*/ 7 w 12"/>
                    <a:gd name="T15" fmla="*/ 0 h 9"/>
                    <a:gd name="T16" fmla="*/ 10 w 12"/>
                    <a:gd name="T17" fmla="*/ 0 h 9"/>
                    <a:gd name="T18" fmla="*/ 11 w 12"/>
                    <a:gd name="T19" fmla="*/ 2 h 9"/>
                    <a:gd name="T20" fmla="*/ 12 w 12"/>
                    <a:gd name="T21" fmla="*/ 4 h 9"/>
                    <a:gd name="T22" fmla="*/ 12 w 12"/>
                    <a:gd name="T23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9">
                      <a:moveTo>
                        <a:pt x="12" y="8"/>
                      </a:moveTo>
                      <a:lnTo>
                        <a:pt x="5" y="9"/>
                      </a:lnTo>
                      <a:lnTo>
                        <a:pt x="1" y="8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2" y="8"/>
                      </a:lnTo>
                    </a:path>
                  </a:pathLst>
                </a:custGeom>
                <a:solidFill>
                  <a:srgbClr val="FFFFCC"/>
                </a:solidFill>
                <a:ln w="9525" cap="rnd">
                  <a:solidFill>
                    <a:srgbClr val="DDDDD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5116" name="Freeform 76"/>
              <p:cNvSpPr>
                <a:spLocks noChangeAspect="1"/>
              </p:cNvSpPr>
              <p:nvPr/>
            </p:nvSpPr>
            <p:spPr bwMode="gray">
              <a:xfrm>
                <a:off x="1093" y="1521"/>
                <a:ext cx="1508" cy="1331"/>
              </a:xfrm>
              <a:custGeom>
                <a:avLst/>
                <a:gdLst>
                  <a:gd name="T0" fmla="*/ 1039 w 1139"/>
                  <a:gd name="T1" fmla="*/ 547 h 1113"/>
                  <a:gd name="T2" fmla="*/ 1023 w 1139"/>
                  <a:gd name="T3" fmla="*/ 528 h 1113"/>
                  <a:gd name="T4" fmla="*/ 967 w 1139"/>
                  <a:gd name="T5" fmla="*/ 525 h 1113"/>
                  <a:gd name="T6" fmla="*/ 938 w 1139"/>
                  <a:gd name="T7" fmla="*/ 571 h 1113"/>
                  <a:gd name="T8" fmla="*/ 861 w 1139"/>
                  <a:gd name="T9" fmla="*/ 630 h 1113"/>
                  <a:gd name="T10" fmla="*/ 891 w 1139"/>
                  <a:gd name="T11" fmla="*/ 640 h 1113"/>
                  <a:gd name="T12" fmla="*/ 911 w 1139"/>
                  <a:gd name="T13" fmla="*/ 646 h 1113"/>
                  <a:gd name="T14" fmla="*/ 877 w 1139"/>
                  <a:gd name="T15" fmla="*/ 722 h 1113"/>
                  <a:gd name="T16" fmla="*/ 781 w 1139"/>
                  <a:gd name="T17" fmla="*/ 841 h 1113"/>
                  <a:gd name="T18" fmla="*/ 771 w 1139"/>
                  <a:gd name="T19" fmla="*/ 830 h 1113"/>
                  <a:gd name="T20" fmla="*/ 722 w 1139"/>
                  <a:gd name="T21" fmla="*/ 888 h 1113"/>
                  <a:gd name="T22" fmla="*/ 720 w 1139"/>
                  <a:gd name="T23" fmla="*/ 930 h 1113"/>
                  <a:gd name="T24" fmla="*/ 628 w 1139"/>
                  <a:gd name="T25" fmla="*/ 807 h 1113"/>
                  <a:gd name="T26" fmla="*/ 600 w 1139"/>
                  <a:gd name="T27" fmla="*/ 829 h 1113"/>
                  <a:gd name="T28" fmla="*/ 565 w 1139"/>
                  <a:gd name="T29" fmla="*/ 892 h 1113"/>
                  <a:gd name="T30" fmla="*/ 480 w 1139"/>
                  <a:gd name="T31" fmla="*/ 944 h 1113"/>
                  <a:gd name="T32" fmla="*/ 359 w 1139"/>
                  <a:gd name="T33" fmla="*/ 989 h 1113"/>
                  <a:gd name="T34" fmla="*/ 298 w 1139"/>
                  <a:gd name="T35" fmla="*/ 1092 h 1113"/>
                  <a:gd name="T36" fmla="*/ 261 w 1139"/>
                  <a:gd name="T37" fmla="*/ 1097 h 1113"/>
                  <a:gd name="T38" fmla="*/ 223 w 1139"/>
                  <a:gd name="T39" fmla="*/ 1086 h 1113"/>
                  <a:gd name="T40" fmla="*/ 161 w 1139"/>
                  <a:gd name="T41" fmla="*/ 1052 h 1113"/>
                  <a:gd name="T42" fmla="*/ 130 w 1139"/>
                  <a:gd name="T43" fmla="*/ 1009 h 1113"/>
                  <a:gd name="T44" fmla="*/ 95 w 1139"/>
                  <a:gd name="T45" fmla="*/ 938 h 1113"/>
                  <a:gd name="T46" fmla="*/ 52 w 1139"/>
                  <a:gd name="T47" fmla="*/ 847 h 1113"/>
                  <a:gd name="T48" fmla="*/ 64 w 1139"/>
                  <a:gd name="T49" fmla="*/ 845 h 1113"/>
                  <a:gd name="T50" fmla="*/ 57 w 1139"/>
                  <a:gd name="T51" fmla="*/ 792 h 1113"/>
                  <a:gd name="T52" fmla="*/ 15 w 1139"/>
                  <a:gd name="T53" fmla="*/ 782 h 1113"/>
                  <a:gd name="T54" fmla="*/ 4 w 1139"/>
                  <a:gd name="T55" fmla="*/ 743 h 1113"/>
                  <a:gd name="T56" fmla="*/ 72 w 1139"/>
                  <a:gd name="T57" fmla="*/ 690 h 1113"/>
                  <a:gd name="T58" fmla="*/ 66 w 1139"/>
                  <a:gd name="T59" fmla="*/ 661 h 1113"/>
                  <a:gd name="T60" fmla="*/ 113 w 1139"/>
                  <a:gd name="T61" fmla="*/ 568 h 1113"/>
                  <a:gd name="T62" fmla="*/ 88 w 1139"/>
                  <a:gd name="T63" fmla="*/ 483 h 1113"/>
                  <a:gd name="T64" fmla="*/ 34 w 1139"/>
                  <a:gd name="T65" fmla="*/ 386 h 1113"/>
                  <a:gd name="T66" fmla="*/ 35 w 1139"/>
                  <a:gd name="T67" fmla="*/ 357 h 1113"/>
                  <a:gd name="T68" fmla="*/ 211 w 1139"/>
                  <a:gd name="T69" fmla="*/ 326 h 1113"/>
                  <a:gd name="T70" fmla="*/ 267 w 1139"/>
                  <a:gd name="T71" fmla="*/ 312 h 1113"/>
                  <a:gd name="T72" fmla="*/ 302 w 1139"/>
                  <a:gd name="T73" fmla="*/ 286 h 1113"/>
                  <a:gd name="T74" fmla="*/ 282 w 1139"/>
                  <a:gd name="T75" fmla="*/ 242 h 1113"/>
                  <a:gd name="T76" fmla="*/ 318 w 1139"/>
                  <a:gd name="T77" fmla="*/ 199 h 1113"/>
                  <a:gd name="T78" fmla="*/ 336 w 1139"/>
                  <a:gd name="T79" fmla="*/ 173 h 1113"/>
                  <a:gd name="T80" fmla="*/ 423 w 1139"/>
                  <a:gd name="T81" fmla="*/ 129 h 1113"/>
                  <a:gd name="T82" fmla="*/ 575 w 1139"/>
                  <a:gd name="T83" fmla="*/ 48 h 1113"/>
                  <a:gd name="T84" fmla="*/ 665 w 1139"/>
                  <a:gd name="T85" fmla="*/ 119 h 1113"/>
                  <a:gd name="T86" fmla="*/ 687 w 1139"/>
                  <a:gd name="T87" fmla="*/ 235 h 1113"/>
                  <a:gd name="T88" fmla="*/ 762 w 1139"/>
                  <a:gd name="T89" fmla="*/ 196 h 1113"/>
                  <a:gd name="T90" fmla="*/ 794 w 1139"/>
                  <a:gd name="T91" fmla="*/ 204 h 1113"/>
                  <a:gd name="T92" fmla="*/ 815 w 1139"/>
                  <a:gd name="T93" fmla="*/ 195 h 1113"/>
                  <a:gd name="T94" fmla="*/ 823 w 1139"/>
                  <a:gd name="T95" fmla="*/ 138 h 1113"/>
                  <a:gd name="T96" fmla="*/ 810 w 1139"/>
                  <a:gd name="T97" fmla="*/ 74 h 1113"/>
                  <a:gd name="T98" fmla="*/ 895 w 1139"/>
                  <a:gd name="T99" fmla="*/ 6 h 1113"/>
                  <a:gd name="T100" fmla="*/ 902 w 1139"/>
                  <a:gd name="T101" fmla="*/ 34 h 1113"/>
                  <a:gd name="T102" fmla="*/ 917 w 1139"/>
                  <a:gd name="T103" fmla="*/ 64 h 1113"/>
                  <a:gd name="T104" fmla="*/ 986 w 1139"/>
                  <a:gd name="T105" fmla="*/ 51 h 1113"/>
                  <a:gd name="T106" fmla="*/ 1001 w 1139"/>
                  <a:gd name="T107" fmla="*/ 22 h 1113"/>
                  <a:gd name="T108" fmla="*/ 1038 w 1139"/>
                  <a:gd name="T109" fmla="*/ 34 h 1113"/>
                  <a:gd name="T110" fmla="*/ 1013 w 1139"/>
                  <a:gd name="T111" fmla="*/ 92 h 1113"/>
                  <a:gd name="T112" fmla="*/ 997 w 1139"/>
                  <a:gd name="T113" fmla="*/ 92 h 1113"/>
                  <a:gd name="T114" fmla="*/ 1004 w 1139"/>
                  <a:gd name="T115" fmla="*/ 163 h 1113"/>
                  <a:gd name="T116" fmla="*/ 1077 w 1139"/>
                  <a:gd name="T117" fmla="*/ 261 h 1113"/>
                  <a:gd name="T118" fmla="*/ 1107 w 1139"/>
                  <a:gd name="T119" fmla="*/ 334 h 1113"/>
                  <a:gd name="T120" fmla="*/ 1135 w 1139"/>
                  <a:gd name="T121" fmla="*/ 377 h 1113"/>
                  <a:gd name="T122" fmla="*/ 1116 w 1139"/>
                  <a:gd name="T123" fmla="*/ 424 h 1113"/>
                  <a:gd name="T124" fmla="*/ 1124 w 1139"/>
                  <a:gd name="T125" fmla="*/ 446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39" h="1113">
                    <a:moveTo>
                      <a:pt x="1135" y="441"/>
                    </a:moveTo>
                    <a:lnTo>
                      <a:pt x="1092" y="505"/>
                    </a:lnTo>
                    <a:lnTo>
                      <a:pt x="1077" y="519"/>
                    </a:lnTo>
                    <a:lnTo>
                      <a:pt x="1061" y="534"/>
                    </a:lnTo>
                    <a:lnTo>
                      <a:pt x="1044" y="547"/>
                    </a:lnTo>
                    <a:lnTo>
                      <a:pt x="1039" y="547"/>
                    </a:lnTo>
                    <a:lnTo>
                      <a:pt x="1033" y="546"/>
                    </a:lnTo>
                    <a:lnTo>
                      <a:pt x="1027" y="543"/>
                    </a:lnTo>
                    <a:lnTo>
                      <a:pt x="1024" y="540"/>
                    </a:lnTo>
                    <a:lnTo>
                      <a:pt x="1022" y="536"/>
                    </a:lnTo>
                    <a:lnTo>
                      <a:pt x="1023" y="532"/>
                    </a:lnTo>
                    <a:lnTo>
                      <a:pt x="1023" y="528"/>
                    </a:lnTo>
                    <a:lnTo>
                      <a:pt x="1022" y="524"/>
                    </a:lnTo>
                    <a:lnTo>
                      <a:pt x="1015" y="519"/>
                    </a:lnTo>
                    <a:lnTo>
                      <a:pt x="1002" y="516"/>
                    </a:lnTo>
                    <a:lnTo>
                      <a:pt x="986" y="517"/>
                    </a:lnTo>
                    <a:lnTo>
                      <a:pt x="974" y="521"/>
                    </a:lnTo>
                    <a:lnTo>
                      <a:pt x="967" y="525"/>
                    </a:lnTo>
                    <a:lnTo>
                      <a:pt x="965" y="527"/>
                    </a:lnTo>
                    <a:lnTo>
                      <a:pt x="964" y="529"/>
                    </a:lnTo>
                    <a:lnTo>
                      <a:pt x="963" y="532"/>
                    </a:lnTo>
                    <a:lnTo>
                      <a:pt x="965" y="541"/>
                    </a:lnTo>
                    <a:lnTo>
                      <a:pt x="955" y="555"/>
                    </a:lnTo>
                    <a:lnTo>
                      <a:pt x="938" y="571"/>
                    </a:lnTo>
                    <a:lnTo>
                      <a:pt x="913" y="581"/>
                    </a:lnTo>
                    <a:lnTo>
                      <a:pt x="897" y="587"/>
                    </a:lnTo>
                    <a:lnTo>
                      <a:pt x="882" y="600"/>
                    </a:lnTo>
                    <a:lnTo>
                      <a:pt x="871" y="614"/>
                    </a:lnTo>
                    <a:lnTo>
                      <a:pt x="863" y="626"/>
                    </a:lnTo>
                    <a:lnTo>
                      <a:pt x="861" y="630"/>
                    </a:lnTo>
                    <a:lnTo>
                      <a:pt x="863" y="637"/>
                    </a:lnTo>
                    <a:lnTo>
                      <a:pt x="867" y="643"/>
                    </a:lnTo>
                    <a:lnTo>
                      <a:pt x="871" y="647"/>
                    </a:lnTo>
                    <a:lnTo>
                      <a:pt x="874" y="648"/>
                    </a:lnTo>
                    <a:lnTo>
                      <a:pt x="882" y="645"/>
                    </a:lnTo>
                    <a:lnTo>
                      <a:pt x="891" y="640"/>
                    </a:lnTo>
                    <a:lnTo>
                      <a:pt x="901" y="635"/>
                    </a:lnTo>
                    <a:lnTo>
                      <a:pt x="905" y="633"/>
                    </a:lnTo>
                    <a:lnTo>
                      <a:pt x="907" y="633"/>
                    </a:lnTo>
                    <a:lnTo>
                      <a:pt x="907" y="634"/>
                    </a:lnTo>
                    <a:lnTo>
                      <a:pt x="908" y="637"/>
                    </a:lnTo>
                    <a:lnTo>
                      <a:pt x="911" y="646"/>
                    </a:lnTo>
                    <a:lnTo>
                      <a:pt x="914" y="660"/>
                    </a:lnTo>
                    <a:lnTo>
                      <a:pt x="916" y="672"/>
                    </a:lnTo>
                    <a:lnTo>
                      <a:pt x="917" y="679"/>
                    </a:lnTo>
                    <a:lnTo>
                      <a:pt x="911" y="689"/>
                    </a:lnTo>
                    <a:lnTo>
                      <a:pt x="899" y="704"/>
                    </a:lnTo>
                    <a:lnTo>
                      <a:pt x="877" y="722"/>
                    </a:lnTo>
                    <a:lnTo>
                      <a:pt x="855" y="748"/>
                    </a:lnTo>
                    <a:lnTo>
                      <a:pt x="829" y="784"/>
                    </a:lnTo>
                    <a:lnTo>
                      <a:pt x="811" y="818"/>
                    </a:lnTo>
                    <a:lnTo>
                      <a:pt x="795" y="838"/>
                    </a:lnTo>
                    <a:lnTo>
                      <a:pt x="787" y="841"/>
                    </a:lnTo>
                    <a:lnTo>
                      <a:pt x="781" y="841"/>
                    </a:lnTo>
                    <a:lnTo>
                      <a:pt x="779" y="840"/>
                    </a:lnTo>
                    <a:lnTo>
                      <a:pt x="777" y="838"/>
                    </a:lnTo>
                    <a:lnTo>
                      <a:pt x="776" y="835"/>
                    </a:lnTo>
                    <a:lnTo>
                      <a:pt x="775" y="832"/>
                    </a:lnTo>
                    <a:lnTo>
                      <a:pt x="773" y="830"/>
                    </a:lnTo>
                    <a:lnTo>
                      <a:pt x="771" y="830"/>
                    </a:lnTo>
                    <a:lnTo>
                      <a:pt x="759" y="839"/>
                    </a:lnTo>
                    <a:lnTo>
                      <a:pt x="743" y="856"/>
                    </a:lnTo>
                    <a:lnTo>
                      <a:pt x="727" y="874"/>
                    </a:lnTo>
                    <a:lnTo>
                      <a:pt x="720" y="882"/>
                    </a:lnTo>
                    <a:lnTo>
                      <a:pt x="721" y="885"/>
                    </a:lnTo>
                    <a:lnTo>
                      <a:pt x="722" y="888"/>
                    </a:lnTo>
                    <a:lnTo>
                      <a:pt x="726" y="891"/>
                    </a:lnTo>
                    <a:lnTo>
                      <a:pt x="729" y="895"/>
                    </a:lnTo>
                    <a:lnTo>
                      <a:pt x="733" y="898"/>
                    </a:lnTo>
                    <a:lnTo>
                      <a:pt x="732" y="906"/>
                    </a:lnTo>
                    <a:lnTo>
                      <a:pt x="731" y="919"/>
                    </a:lnTo>
                    <a:lnTo>
                      <a:pt x="720" y="930"/>
                    </a:lnTo>
                    <a:lnTo>
                      <a:pt x="695" y="922"/>
                    </a:lnTo>
                    <a:lnTo>
                      <a:pt x="660" y="862"/>
                    </a:lnTo>
                    <a:lnTo>
                      <a:pt x="640" y="825"/>
                    </a:lnTo>
                    <a:lnTo>
                      <a:pt x="634" y="811"/>
                    </a:lnTo>
                    <a:lnTo>
                      <a:pt x="633" y="810"/>
                    </a:lnTo>
                    <a:lnTo>
                      <a:pt x="628" y="807"/>
                    </a:lnTo>
                    <a:lnTo>
                      <a:pt x="621" y="805"/>
                    </a:lnTo>
                    <a:lnTo>
                      <a:pt x="610" y="807"/>
                    </a:lnTo>
                    <a:lnTo>
                      <a:pt x="604" y="811"/>
                    </a:lnTo>
                    <a:lnTo>
                      <a:pt x="599" y="816"/>
                    </a:lnTo>
                    <a:lnTo>
                      <a:pt x="599" y="822"/>
                    </a:lnTo>
                    <a:lnTo>
                      <a:pt x="600" y="829"/>
                    </a:lnTo>
                    <a:lnTo>
                      <a:pt x="601" y="836"/>
                    </a:lnTo>
                    <a:lnTo>
                      <a:pt x="602" y="843"/>
                    </a:lnTo>
                    <a:lnTo>
                      <a:pt x="596" y="858"/>
                    </a:lnTo>
                    <a:lnTo>
                      <a:pt x="588" y="873"/>
                    </a:lnTo>
                    <a:lnTo>
                      <a:pt x="578" y="885"/>
                    </a:lnTo>
                    <a:lnTo>
                      <a:pt x="565" y="892"/>
                    </a:lnTo>
                    <a:lnTo>
                      <a:pt x="548" y="902"/>
                    </a:lnTo>
                    <a:lnTo>
                      <a:pt x="532" y="910"/>
                    </a:lnTo>
                    <a:lnTo>
                      <a:pt x="518" y="915"/>
                    </a:lnTo>
                    <a:lnTo>
                      <a:pt x="503" y="922"/>
                    </a:lnTo>
                    <a:lnTo>
                      <a:pt x="488" y="934"/>
                    </a:lnTo>
                    <a:lnTo>
                      <a:pt x="480" y="944"/>
                    </a:lnTo>
                    <a:lnTo>
                      <a:pt x="479" y="951"/>
                    </a:lnTo>
                    <a:lnTo>
                      <a:pt x="475" y="953"/>
                    </a:lnTo>
                    <a:lnTo>
                      <a:pt x="467" y="957"/>
                    </a:lnTo>
                    <a:lnTo>
                      <a:pt x="438" y="967"/>
                    </a:lnTo>
                    <a:lnTo>
                      <a:pt x="397" y="979"/>
                    </a:lnTo>
                    <a:lnTo>
                      <a:pt x="359" y="989"/>
                    </a:lnTo>
                    <a:lnTo>
                      <a:pt x="343" y="994"/>
                    </a:lnTo>
                    <a:lnTo>
                      <a:pt x="329" y="1007"/>
                    </a:lnTo>
                    <a:lnTo>
                      <a:pt x="312" y="1033"/>
                    </a:lnTo>
                    <a:lnTo>
                      <a:pt x="297" y="1065"/>
                    </a:lnTo>
                    <a:lnTo>
                      <a:pt x="295" y="1085"/>
                    </a:lnTo>
                    <a:lnTo>
                      <a:pt x="298" y="1092"/>
                    </a:lnTo>
                    <a:lnTo>
                      <a:pt x="297" y="1094"/>
                    </a:lnTo>
                    <a:lnTo>
                      <a:pt x="291" y="1098"/>
                    </a:lnTo>
                    <a:lnTo>
                      <a:pt x="283" y="1101"/>
                    </a:lnTo>
                    <a:lnTo>
                      <a:pt x="274" y="1104"/>
                    </a:lnTo>
                    <a:lnTo>
                      <a:pt x="267" y="1102"/>
                    </a:lnTo>
                    <a:lnTo>
                      <a:pt x="261" y="1097"/>
                    </a:lnTo>
                    <a:lnTo>
                      <a:pt x="257" y="1093"/>
                    </a:lnTo>
                    <a:lnTo>
                      <a:pt x="249" y="1090"/>
                    </a:lnTo>
                    <a:lnTo>
                      <a:pt x="241" y="1087"/>
                    </a:lnTo>
                    <a:lnTo>
                      <a:pt x="233" y="1085"/>
                    </a:lnTo>
                    <a:lnTo>
                      <a:pt x="231" y="1085"/>
                    </a:lnTo>
                    <a:lnTo>
                      <a:pt x="223" y="1086"/>
                    </a:lnTo>
                    <a:lnTo>
                      <a:pt x="208" y="1090"/>
                    </a:lnTo>
                    <a:lnTo>
                      <a:pt x="191" y="1096"/>
                    </a:lnTo>
                    <a:lnTo>
                      <a:pt x="177" y="1104"/>
                    </a:lnTo>
                    <a:lnTo>
                      <a:pt x="169" y="1113"/>
                    </a:lnTo>
                    <a:lnTo>
                      <a:pt x="162" y="1053"/>
                    </a:lnTo>
                    <a:lnTo>
                      <a:pt x="161" y="1052"/>
                    </a:lnTo>
                    <a:lnTo>
                      <a:pt x="158" y="1044"/>
                    </a:lnTo>
                    <a:lnTo>
                      <a:pt x="154" y="1036"/>
                    </a:lnTo>
                    <a:lnTo>
                      <a:pt x="148" y="1028"/>
                    </a:lnTo>
                    <a:lnTo>
                      <a:pt x="145" y="1026"/>
                    </a:lnTo>
                    <a:lnTo>
                      <a:pt x="137" y="1025"/>
                    </a:lnTo>
                    <a:lnTo>
                      <a:pt x="130" y="1009"/>
                    </a:lnTo>
                    <a:lnTo>
                      <a:pt x="126" y="989"/>
                    </a:lnTo>
                    <a:lnTo>
                      <a:pt x="126" y="969"/>
                    </a:lnTo>
                    <a:lnTo>
                      <a:pt x="129" y="963"/>
                    </a:lnTo>
                    <a:lnTo>
                      <a:pt x="129" y="962"/>
                    </a:lnTo>
                    <a:lnTo>
                      <a:pt x="118" y="955"/>
                    </a:lnTo>
                    <a:lnTo>
                      <a:pt x="95" y="938"/>
                    </a:lnTo>
                    <a:lnTo>
                      <a:pt x="67" y="916"/>
                    </a:lnTo>
                    <a:lnTo>
                      <a:pt x="51" y="891"/>
                    </a:lnTo>
                    <a:lnTo>
                      <a:pt x="46" y="871"/>
                    </a:lnTo>
                    <a:lnTo>
                      <a:pt x="47" y="857"/>
                    </a:lnTo>
                    <a:lnTo>
                      <a:pt x="48" y="850"/>
                    </a:lnTo>
                    <a:lnTo>
                      <a:pt x="52" y="847"/>
                    </a:lnTo>
                    <a:lnTo>
                      <a:pt x="56" y="845"/>
                    </a:lnTo>
                    <a:lnTo>
                      <a:pt x="59" y="845"/>
                    </a:lnTo>
                    <a:lnTo>
                      <a:pt x="61" y="846"/>
                    </a:lnTo>
                    <a:lnTo>
                      <a:pt x="62" y="847"/>
                    </a:lnTo>
                    <a:lnTo>
                      <a:pt x="63" y="847"/>
                    </a:lnTo>
                    <a:lnTo>
                      <a:pt x="64" y="845"/>
                    </a:lnTo>
                    <a:lnTo>
                      <a:pt x="66" y="842"/>
                    </a:lnTo>
                    <a:lnTo>
                      <a:pt x="68" y="838"/>
                    </a:lnTo>
                    <a:lnTo>
                      <a:pt x="69" y="828"/>
                    </a:lnTo>
                    <a:lnTo>
                      <a:pt x="69" y="820"/>
                    </a:lnTo>
                    <a:lnTo>
                      <a:pt x="63" y="803"/>
                    </a:lnTo>
                    <a:lnTo>
                      <a:pt x="57" y="792"/>
                    </a:lnTo>
                    <a:lnTo>
                      <a:pt x="50" y="781"/>
                    </a:lnTo>
                    <a:lnTo>
                      <a:pt x="42" y="779"/>
                    </a:lnTo>
                    <a:lnTo>
                      <a:pt x="33" y="778"/>
                    </a:lnTo>
                    <a:lnTo>
                      <a:pt x="24" y="778"/>
                    </a:lnTo>
                    <a:lnTo>
                      <a:pt x="20" y="780"/>
                    </a:lnTo>
                    <a:lnTo>
                      <a:pt x="15" y="782"/>
                    </a:lnTo>
                    <a:lnTo>
                      <a:pt x="11" y="783"/>
                    </a:lnTo>
                    <a:lnTo>
                      <a:pt x="7" y="776"/>
                    </a:lnTo>
                    <a:lnTo>
                      <a:pt x="3" y="764"/>
                    </a:lnTo>
                    <a:lnTo>
                      <a:pt x="0" y="751"/>
                    </a:lnTo>
                    <a:lnTo>
                      <a:pt x="0" y="747"/>
                    </a:lnTo>
                    <a:lnTo>
                      <a:pt x="4" y="743"/>
                    </a:lnTo>
                    <a:lnTo>
                      <a:pt x="8" y="740"/>
                    </a:lnTo>
                    <a:lnTo>
                      <a:pt x="13" y="738"/>
                    </a:lnTo>
                    <a:lnTo>
                      <a:pt x="24" y="734"/>
                    </a:lnTo>
                    <a:lnTo>
                      <a:pt x="44" y="723"/>
                    </a:lnTo>
                    <a:lnTo>
                      <a:pt x="63" y="705"/>
                    </a:lnTo>
                    <a:lnTo>
                      <a:pt x="72" y="690"/>
                    </a:lnTo>
                    <a:lnTo>
                      <a:pt x="70" y="683"/>
                    </a:lnTo>
                    <a:lnTo>
                      <a:pt x="68" y="680"/>
                    </a:lnTo>
                    <a:lnTo>
                      <a:pt x="67" y="677"/>
                    </a:lnTo>
                    <a:lnTo>
                      <a:pt x="66" y="671"/>
                    </a:lnTo>
                    <a:lnTo>
                      <a:pt x="66" y="666"/>
                    </a:lnTo>
                    <a:lnTo>
                      <a:pt x="66" y="661"/>
                    </a:lnTo>
                    <a:lnTo>
                      <a:pt x="66" y="656"/>
                    </a:lnTo>
                    <a:lnTo>
                      <a:pt x="67" y="651"/>
                    </a:lnTo>
                    <a:lnTo>
                      <a:pt x="74" y="638"/>
                    </a:lnTo>
                    <a:lnTo>
                      <a:pt x="90" y="618"/>
                    </a:lnTo>
                    <a:lnTo>
                      <a:pt x="105" y="597"/>
                    </a:lnTo>
                    <a:lnTo>
                      <a:pt x="113" y="568"/>
                    </a:lnTo>
                    <a:lnTo>
                      <a:pt x="113" y="550"/>
                    </a:lnTo>
                    <a:lnTo>
                      <a:pt x="112" y="526"/>
                    </a:lnTo>
                    <a:lnTo>
                      <a:pt x="110" y="517"/>
                    </a:lnTo>
                    <a:lnTo>
                      <a:pt x="103" y="502"/>
                    </a:lnTo>
                    <a:lnTo>
                      <a:pt x="95" y="492"/>
                    </a:lnTo>
                    <a:lnTo>
                      <a:pt x="88" y="483"/>
                    </a:lnTo>
                    <a:lnTo>
                      <a:pt x="81" y="475"/>
                    </a:lnTo>
                    <a:lnTo>
                      <a:pt x="76" y="468"/>
                    </a:lnTo>
                    <a:lnTo>
                      <a:pt x="66" y="446"/>
                    </a:lnTo>
                    <a:lnTo>
                      <a:pt x="51" y="422"/>
                    </a:lnTo>
                    <a:lnTo>
                      <a:pt x="39" y="396"/>
                    </a:lnTo>
                    <a:lnTo>
                      <a:pt x="34" y="386"/>
                    </a:lnTo>
                    <a:lnTo>
                      <a:pt x="38" y="383"/>
                    </a:lnTo>
                    <a:lnTo>
                      <a:pt x="38" y="379"/>
                    </a:lnTo>
                    <a:lnTo>
                      <a:pt x="38" y="376"/>
                    </a:lnTo>
                    <a:lnTo>
                      <a:pt x="35" y="369"/>
                    </a:lnTo>
                    <a:lnTo>
                      <a:pt x="33" y="364"/>
                    </a:lnTo>
                    <a:lnTo>
                      <a:pt x="35" y="357"/>
                    </a:lnTo>
                    <a:lnTo>
                      <a:pt x="52" y="343"/>
                    </a:lnTo>
                    <a:lnTo>
                      <a:pt x="75" y="328"/>
                    </a:lnTo>
                    <a:lnTo>
                      <a:pt x="112" y="325"/>
                    </a:lnTo>
                    <a:lnTo>
                      <a:pt x="148" y="331"/>
                    </a:lnTo>
                    <a:lnTo>
                      <a:pt x="185" y="334"/>
                    </a:lnTo>
                    <a:lnTo>
                      <a:pt x="211" y="326"/>
                    </a:lnTo>
                    <a:lnTo>
                      <a:pt x="233" y="316"/>
                    </a:lnTo>
                    <a:lnTo>
                      <a:pt x="250" y="309"/>
                    </a:lnTo>
                    <a:lnTo>
                      <a:pt x="260" y="307"/>
                    </a:lnTo>
                    <a:lnTo>
                      <a:pt x="262" y="308"/>
                    </a:lnTo>
                    <a:lnTo>
                      <a:pt x="264" y="310"/>
                    </a:lnTo>
                    <a:lnTo>
                      <a:pt x="267" y="312"/>
                    </a:lnTo>
                    <a:lnTo>
                      <a:pt x="270" y="314"/>
                    </a:lnTo>
                    <a:lnTo>
                      <a:pt x="275" y="313"/>
                    </a:lnTo>
                    <a:lnTo>
                      <a:pt x="281" y="309"/>
                    </a:lnTo>
                    <a:lnTo>
                      <a:pt x="288" y="304"/>
                    </a:lnTo>
                    <a:lnTo>
                      <a:pt x="296" y="294"/>
                    </a:lnTo>
                    <a:lnTo>
                      <a:pt x="302" y="286"/>
                    </a:lnTo>
                    <a:lnTo>
                      <a:pt x="306" y="277"/>
                    </a:lnTo>
                    <a:lnTo>
                      <a:pt x="306" y="273"/>
                    </a:lnTo>
                    <a:lnTo>
                      <a:pt x="303" y="267"/>
                    </a:lnTo>
                    <a:lnTo>
                      <a:pt x="299" y="262"/>
                    </a:lnTo>
                    <a:lnTo>
                      <a:pt x="289" y="254"/>
                    </a:lnTo>
                    <a:lnTo>
                      <a:pt x="282" y="242"/>
                    </a:lnTo>
                    <a:lnTo>
                      <a:pt x="278" y="225"/>
                    </a:lnTo>
                    <a:lnTo>
                      <a:pt x="290" y="211"/>
                    </a:lnTo>
                    <a:lnTo>
                      <a:pt x="303" y="204"/>
                    </a:lnTo>
                    <a:lnTo>
                      <a:pt x="313" y="203"/>
                    </a:lnTo>
                    <a:lnTo>
                      <a:pt x="316" y="201"/>
                    </a:lnTo>
                    <a:lnTo>
                      <a:pt x="318" y="199"/>
                    </a:lnTo>
                    <a:lnTo>
                      <a:pt x="320" y="196"/>
                    </a:lnTo>
                    <a:lnTo>
                      <a:pt x="320" y="192"/>
                    </a:lnTo>
                    <a:lnTo>
                      <a:pt x="321" y="189"/>
                    </a:lnTo>
                    <a:lnTo>
                      <a:pt x="324" y="183"/>
                    </a:lnTo>
                    <a:lnTo>
                      <a:pt x="327" y="179"/>
                    </a:lnTo>
                    <a:lnTo>
                      <a:pt x="336" y="173"/>
                    </a:lnTo>
                    <a:lnTo>
                      <a:pt x="351" y="162"/>
                    </a:lnTo>
                    <a:lnTo>
                      <a:pt x="374" y="145"/>
                    </a:lnTo>
                    <a:lnTo>
                      <a:pt x="377" y="142"/>
                    </a:lnTo>
                    <a:lnTo>
                      <a:pt x="392" y="134"/>
                    </a:lnTo>
                    <a:lnTo>
                      <a:pt x="407" y="129"/>
                    </a:lnTo>
                    <a:lnTo>
                      <a:pt x="423" y="129"/>
                    </a:lnTo>
                    <a:lnTo>
                      <a:pt x="440" y="128"/>
                    </a:lnTo>
                    <a:lnTo>
                      <a:pt x="451" y="127"/>
                    </a:lnTo>
                    <a:lnTo>
                      <a:pt x="478" y="109"/>
                    </a:lnTo>
                    <a:lnTo>
                      <a:pt x="509" y="81"/>
                    </a:lnTo>
                    <a:lnTo>
                      <a:pt x="551" y="52"/>
                    </a:lnTo>
                    <a:lnTo>
                      <a:pt x="575" y="48"/>
                    </a:lnTo>
                    <a:lnTo>
                      <a:pt x="599" y="57"/>
                    </a:lnTo>
                    <a:lnTo>
                      <a:pt x="621" y="69"/>
                    </a:lnTo>
                    <a:lnTo>
                      <a:pt x="640" y="75"/>
                    </a:lnTo>
                    <a:lnTo>
                      <a:pt x="659" y="86"/>
                    </a:lnTo>
                    <a:lnTo>
                      <a:pt x="666" y="98"/>
                    </a:lnTo>
                    <a:lnTo>
                      <a:pt x="665" y="119"/>
                    </a:lnTo>
                    <a:lnTo>
                      <a:pt x="656" y="156"/>
                    </a:lnTo>
                    <a:lnTo>
                      <a:pt x="646" y="194"/>
                    </a:lnTo>
                    <a:lnTo>
                      <a:pt x="645" y="224"/>
                    </a:lnTo>
                    <a:lnTo>
                      <a:pt x="648" y="230"/>
                    </a:lnTo>
                    <a:lnTo>
                      <a:pt x="657" y="239"/>
                    </a:lnTo>
                    <a:lnTo>
                      <a:pt x="687" y="235"/>
                    </a:lnTo>
                    <a:lnTo>
                      <a:pt x="717" y="229"/>
                    </a:lnTo>
                    <a:lnTo>
                      <a:pt x="742" y="218"/>
                    </a:lnTo>
                    <a:lnTo>
                      <a:pt x="747" y="212"/>
                    </a:lnTo>
                    <a:lnTo>
                      <a:pt x="752" y="204"/>
                    </a:lnTo>
                    <a:lnTo>
                      <a:pt x="758" y="199"/>
                    </a:lnTo>
                    <a:lnTo>
                      <a:pt x="762" y="196"/>
                    </a:lnTo>
                    <a:lnTo>
                      <a:pt x="764" y="195"/>
                    </a:lnTo>
                    <a:lnTo>
                      <a:pt x="773" y="196"/>
                    </a:lnTo>
                    <a:lnTo>
                      <a:pt x="782" y="199"/>
                    </a:lnTo>
                    <a:lnTo>
                      <a:pt x="790" y="201"/>
                    </a:lnTo>
                    <a:lnTo>
                      <a:pt x="792" y="202"/>
                    </a:lnTo>
                    <a:lnTo>
                      <a:pt x="794" y="204"/>
                    </a:lnTo>
                    <a:lnTo>
                      <a:pt x="796" y="205"/>
                    </a:lnTo>
                    <a:lnTo>
                      <a:pt x="799" y="206"/>
                    </a:lnTo>
                    <a:lnTo>
                      <a:pt x="802" y="206"/>
                    </a:lnTo>
                    <a:lnTo>
                      <a:pt x="805" y="206"/>
                    </a:lnTo>
                    <a:lnTo>
                      <a:pt x="806" y="205"/>
                    </a:lnTo>
                    <a:lnTo>
                      <a:pt x="815" y="195"/>
                    </a:lnTo>
                    <a:lnTo>
                      <a:pt x="825" y="185"/>
                    </a:lnTo>
                    <a:lnTo>
                      <a:pt x="834" y="173"/>
                    </a:lnTo>
                    <a:lnTo>
                      <a:pt x="836" y="170"/>
                    </a:lnTo>
                    <a:lnTo>
                      <a:pt x="832" y="161"/>
                    </a:lnTo>
                    <a:lnTo>
                      <a:pt x="828" y="154"/>
                    </a:lnTo>
                    <a:lnTo>
                      <a:pt x="823" y="138"/>
                    </a:lnTo>
                    <a:lnTo>
                      <a:pt x="824" y="124"/>
                    </a:lnTo>
                    <a:lnTo>
                      <a:pt x="823" y="107"/>
                    </a:lnTo>
                    <a:lnTo>
                      <a:pt x="822" y="97"/>
                    </a:lnTo>
                    <a:lnTo>
                      <a:pt x="819" y="87"/>
                    </a:lnTo>
                    <a:lnTo>
                      <a:pt x="816" y="80"/>
                    </a:lnTo>
                    <a:lnTo>
                      <a:pt x="810" y="74"/>
                    </a:lnTo>
                    <a:lnTo>
                      <a:pt x="804" y="61"/>
                    </a:lnTo>
                    <a:lnTo>
                      <a:pt x="816" y="39"/>
                    </a:lnTo>
                    <a:lnTo>
                      <a:pt x="843" y="15"/>
                    </a:lnTo>
                    <a:lnTo>
                      <a:pt x="875" y="2"/>
                    </a:lnTo>
                    <a:lnTo>
                      <a:pt x="889" y="0"/>
                    </a:lnTo>
                    <a:lnTo>
                      <a:pt x="895" y="6"/>
                    </a:lnTo>
                    <a:lnTo>
                      <a:pt x="898" y="11"/>
                    </a:lnTo>
                    <a:lnTo>
                      <a:pt x="900" y="17"/>
                    </a:lnTo>
                    <a:lnTo>
                      <a:pt x="901" y="20"/>
                    </a:lnTo>
                    <a:lnTo>
                      <a:pt x="902" y="24"/>
                    </a:lnTo>
                    <a:lnTo>
                      <a:pt x="902" y="29"/>
                    </a:lnTo>
                    <a:lnTo>
                      <a:pt x="902" y="34"/>
                    </a:lnTo>
                    <a:lnTo>
                      <a:pt x="901" y="42"/>
                    </a:lnTo>
                    <a:lnTo>
                      <a:pt x="902" y="51"/>
                    </a:lnTo>
                    <a:lnTo>
                      <a:pt x="903" y="58"/>
                    </a:lnTo>
                    <a:lnTo>
                      <a:pt x="904" y="61"/>
                    </a:lnTo>
                    <a:lnTo>
                      <a:pt x="905" y="62"/>
                    </a:lnTo>
                    <a:lnTo>
                      <a:pt x="917" y="64"/>
                    </a:lnTo>
                    <a:lnTo>
                      <a:pt x="933" y="65"/>
                    </a:lnTo>
                    <a:lnTo>
                      <a:pt x="955" y="64"/>
                    </a:lnTo>
                    <a:lnTo>
                      <a:pt x="968" y="61"/>
                    </a:lnTo>
                    <a:lnTo>
                      <a:pt x="979" y="58"/>
                    </a:lnTo>
                    <a:lnTo>
                      <a:pt x="982" y="55"/>
                    </a:lnTo>
                    <a:lnTo>
                      <a:pt x="986" y="51"/>
                    </a:lnTo>
                    <a:lnTo>
                      <a:pt x="987" y="47"/>
                    </a:lnTo>
                    <a:lnTo>
                      <a:pt x="989" y="43"/>
                    </a:lnTo>
                    <a:lnTo>
                      <a:pt x="990" y="38"/>
                    </a:lnTo>
                    <a:lnTo>
                      <a:pt x="992" y="32"/>
                    </a:lnTo>
                    <a:lnTo>
                      <a:pt x="997" y="26"/>
                    </a:lnTo>
                    <a:lnTo>
                      <a:pt x="1001" y="22"/>
                    </a:lnTo>
                    <a:lnTo>
                      <a:pt x="1006" y="18"/>
                    </a:lnTo>
                    <a:lnTo>
                      <a:pt x="1012" y="15"/>
                    </a:lnTo>
                    <a:lnTo>
                      <a:pt x="1019" y="12"/>
                    </a:lnTo>
                    <a:lnTo>
                      <a:pt x="1029" y="14"/>
                    </a:lnTo>
                    <a:lnTo>
                      <a:pt x="1035" y="19"/>
                    </a:lnTo>
                    <a:lnTo>
                      <a:pt x="1038" y="34"/>
                    </a:lnTo>
                    <a:lnTo>
                      <a:pt x="1037" y="47"/>
                    </a:lnTo>
                    <a:lnTo>
                      <a:pt x="1035" y="60"/>
                    </a:lnTo>
                    <a:lnTo>
                      <a:pt x="1029" y="69"/>
                    </a:lnTo>
                    <a:lnTo>
                      <a:pt x="1022" y="80"/>
                    </a:lnTo>
                    <a:lnTo>
                      <a:pt x="1015" y="90"/>
                    </a:lnTo>
                    <a:lnTo>
                      <a:pt x="1013" y="92"/>
                    </a:lnTo>
                    <a:lnTo>
                      <a:pt x="1010" y="92"/>
                    </a:lnTo>
                    <a:lnTo>
                      <a:pt x="1006" y="91"/>
                    </a:lnTo>
                    <a:lnTo>
                      <a:pt x="1002" y="90"/>
                    </a:lnTo>
                    <a:lnTo>
                      <a:pt x="999" y="90"/>
                    </a:lnTo>
                    <a:lnTo>
                      <a:pt x="998" y="91"/>
                    </a:lnTo>
                    <a:lnTo>
                      <a:pt x="997" y="92"/>
                    </a:lnTo>
                    <a:lnTo>
                      <a:pt x="995" y="95"/>
                    </a:lnTo>
                    <a:lnTo>
                      <a:pt x="993" y="107"/>
                    </a:lnTo>
                    <a:lnTo>
                      <a:pt x="991" y="119"/>
                    </a:lnTo>
                    <a:lnTo>
                      <a:pt x="990" y="129"/>
                    </a:lnTo>
                    <a:lnTo>
                      <a:pt x="994" y="141"/>
                    </a:lnTo>
                    <a:lnTo>
                      <a:pt x="1004" y="163"/>
                    </a:lnTo>
                    <a:lnTo>
                      <a:pt x="1019" y="184"/>
                    </a:lnTo>
                    <a:lnTo>
                      <a:pt x="1030" y="195"/>
                    </a:lnTo>
                    <a:lnTo>
                      <a:pt x="1038" y="196"/>
                    </a:lnTo>
                    <a:lnTo>
                      <a:pt x="1041" y="197"/>
                    </a:lnTo>
                    <a:lnTo>
                      <a:pt x="1057" y="224"/>
                    </a:lnTo>
                    <a:lnTo>
                      <a:pt x="1077" y="261"/>
                    </a:lnTo>
                    <a:lnTo>
                      <a:pt x="1097" y="299"/>
                    </a:lnTo>
                    <a:lnTo>
                      <a:pt x="1102" y="312"/>
                    </a:lnTo>
                    <a:lnTo>
                      <a:pt x="1103" y="316"/>
                    </a:lnTo>
                    <a:lnTo>
                      <a:pt x="1102" y="325"/>
                    </a:lnTo>
                    <a:lnTo>
                      <a:pt x="1104" y="330"/>
                    </a:lnTo>
                    <a:lnTo>
                      <a:pt x="1107" y="334"/>
                    </a:lnTo>
                    <a:lnTo>
                      <a:pt x="1118" y="333"/>
                    </a:lnTo>
                    <a:lnTo>
                      <a:pt x="1128" y="335"/>
                    </a:lnTo>
                    <a:lnTo>
                      <a:pt x="1137" y="345"/>
                    </a:lnTo>
                    <a:lnTo>
                      <a:pt x="1139" y="356"/>
                    </a:lnTo>
                    <a:lnTo>
                      <a:pt x="1138" y="370"/>
                    </a:lnTo>
                    <a:lnTo>
                      <a:pt x="1135" y="377"/>
                    </a:lnTo>
                    <a:lnTo>
                      <a:pt x="1132" y="383"/>
                    </a:lnTo>
                    <a:lnTo>
                      <a:pt x="1129" y="385"/>
                    </a:lnTo>
                    <a:lnTo>
                      <a:pt x="1126" y="387"/>
                    </a:lnTo>
                    <a:lnTo>
                      <a:pt x="1123" y="391"/>
                    </a:lnTo>
                    <a:lnTo>
                      <a:pt x="1119" y="407"/>
                    </a:lnTo>
                    <a:lnTo>
                      <a:pt x="1116" y="424"/>
                    </a:lnTo>
                    <a:lnTo>
                      <a:pt x="1114" y="439"/>
                    </a:lnTo>
                    <a:lnTo>
                      <a:pt x="1114" y="442"/>
                    </a:lnTo>
                    <a:lnTo>
                      <a:pt x="1115" y="444"/>
                    </a:lnTo>
                    <a:lnTo>
                      <a:pt x="1118" y="446"/>
                    </a:lnTo>
                    <a:lnTo>
                      <a:pt x="1121" y="446"/>
                    </a:lnTo>
                    <a:lnTo>
                      <a:pt x="1124" y="446"/>
                    </a:lnTo>
                    <a:lnTo>
                      <a:pt x="1135" y="44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117" name="Freeform 77"/>
              <p:cNvSpPr>
                <a:spLocks noChangeAspect="1"/>
              </p:cNvSpPr>
              <p:nvPr/>
            </p:nvSpPr>
            <p:spPr bwMode="gray">
              <a:xfrm>
                <a:off x="1093" y="1521"/>
                <a:ext cx="1508" cy="1331"/>
              </a:xfrm>
              <a:custGeom>
                <a:avLst/>
                <a:gdLst>
                  <a:gd name="T0" fmla="*/ 1039 w 1139"/>
                  <a:gd name="T1" fmla="*/ 547 h 1113"/>
                  <a:gd name="T2" fmla="*/ 1023 w 1139"/>
                  <a:gd name="T3" fmla="*/ 528 h 1113"/>
                  <a:gd name="T4" fmla="*/ 967 w 1139"/>
                  <a:gd name="T5" fmla="*/ 525 h 1113"/>
                  <a:gd name="T6" fmla="*/ 938 w 1139"/>
                  <a:gd name="T7" fmla="*/ 571 h 1113"/>
                  <a:gd name="T8" fmla="*/ 861 w 1139"/>
                  <a:gd name="T9" fmla="*/ 630 h 1113"/>
                  <a:gd name="T10" fmla="*/ 891 w 1139"/>
                  <a:gd name="T11" fmla="*/ 640 h 1113"/>
                  <a:gd name="T12" fmla="*/ 911 w 1139"/>
                  <a:gd name="T13" fmla="*/ 646 h 1113"/>
                  <a:gd name="T14" fmla="*/ 877 w 1139"/>
                  <a:gd name="T15" fmla="*/ 722 h 1113"/>
                  <a:gd name="T16" fmla="*/ 781 w 1139"/>
                  <a:gd name="T17" fmla="*/ 841 h 1113"/>
                  <a:gd name="T18" fmla="*/ 771 w 1139"/>
                  <a:gd name="T19" fmla="*/ 830 h 1113"/>
                  <a:gd name="T20" fmla="*/ 722 w 1139"/>
                  <a:gd name="T21" fmla="*/ 888 h 1113"/>
                  <a:gd name="T22" fmla="*/ 720 w 1139"/>
                  <a:gd name="T23" fmla="*/ 930 h 1113"/>
                  <a:gd name="T24" fmla="*/ 628 w 1139"/>
                  <a:gd name="T25" fmla="*/ 807 h 1113"/>
                  <a:gd name="T26" fmla="*/ 600 w 1139"/>
                  <a:gd name="T27" fmla="*/ 829 h 1113"/>
                  <a:gd name="T28" fmla="*/ 565 w 1139"/>
                  <a:gd name="T29" fmla="*/ 892 h 1113"/>
                  <a:gd name="T30" fmla="*/ 480 w 1139"/>
                  <a:gd name="T31" fmla="*/ 944 h 1113"/>
                  <a:gd name="T32" fmla="*/ 359 w 1139"/>
                  <a:gd name="T33" fmla="*/ 989 h 1113"/>
                  <a:gd name="T34" fmla="*/ 298 w 1139"/>
                  <a:gd name="T35" fmla="*/ 1092 h 1113"/>
                  <a:gd name="T36" fmla="*/ 261 w 1139"/>
                  <a:gd name="T37" fmla="*/ 1097 h 1113"/>
                  <a:gd name="T38" fmla="*/ 223 w 1139"/>
                  <a:gd name="T39" fmla="*/ 1086 h 1113"/>
                  <a:gd name="T40" fmla="*/ 161 w 1139"/>
                  <a:gd name="T41" fmla="*/ 1052 h 1113"/>
                  <a:gd name="T42" fmla="*/ 130 w 1139"/>
                  <a:gd name="T43" fmla="*/ 1009 h 1113"/>
                  <a:gd name="T44" fmla="*/ 95 w 1139"/>
                  <a:gd name="T45" fmla="*/ 938 h 1113"/>
                  <a:gd name="T46" fmla="*/ 52 w 1139"/>
                  <a:gd name="T47" fmla="*/ 847 h 1113"/>
                  <a:gd name="T48" fmla="*/ 64 w 1139"/>
                  <a:gd name="T49" fmla="*/ 845 h 1113"/>
                  <a:gd name="T50" fmla="*/ 57 w 1139"/>
                  <a:gd name="T51" fmla="*/ 792 h 1113"/>
                  <a:gd name="T52" fmla="*/ 15 w 1139"/>
                  <a:gd name="T53" fmla="*/ 782 h 1113"/>
                  <a:gd name="T54" fmla="*/ 4 w 1139"/>
                  <a:gd name="T55" fmla="*/ 743 h 1113"/>
                  <a:gd name="T56" fmla="*/ 72 w 1139"/>
                  <a:gd name="T57" fmla="*/ 690 h 1113"/>
                  <a:gd name="T58" fmla="*/ 66 w 1139"/>
                  <a:gd name="T59" fmla="*/ 661 h 1113"/>
                  <a:gd name="T60" fmla="*/ 113 w 1139"/>
                  <a:gd name="T61" fmla="*/ 568 h 1113"/>
                  <a:gd name="T62" fmla="*/ 88 w 1139"/>
                  <a:gd name="T63" fmla="*/ 483 h 1113"/>
                  <a:gd name="T64" fmla="*/ 34 w 1139"/>
                  <a:gd name="T65" fmla="*/ 386 h 1113"/>
                  <a:gd name="T66" fmla="*/ 35 w 1139"/>
                  <a:gd name="T67" fmla="*/ 357 h 1113"/>
                  <a:gd name="T68" fmla="*/ 211 w 1139"/>
                  <a:gd name="T69" fmla="*/ 326 h 1113"/>
                  <a:gd name="T70" fmla="*/ 267 w 1139"/>
                  <a:gd name="T71" fmla="*/ 312 h 1113"/>
                  <a:gd name="T72" fmla="*/ 302 w 1139"/>
                  <a:gd name="T73" fmla="*/ 286 h 1113"/>
                  <a:gd name="T74" fmla="*/ 282 w 1139"/>
                  <a:gd name="T75" fmla="*/ 242 h 1113"/>
                  <a:gd name="T76" fmla="*/ 318 w 1139"/>
                  <a:gd name="T77" fmla="*/ 199 h 1113"/>
                  <a:gd name="T78" fmla="*/ 336 w 1139"/>
                  <a:gd name="T79" fmla="*/ 173 h 1113"/>
                  <a:gd name="T80" fmla="*/ 423 w 1139"/>
                  <a:gd name="T81" fmla="*/ 129 h 1113"/>
                  <a:gd name="T82" fmla="*/ 575 w 1139"/>
                  <a:gd name="T83" fmla="*/ 48 h 1113"/>
                  <a:gd name="T84" fmla="*/ 665 w 1139"/>
                  <a:gd name="T85" fmla="*/ 119 h 1113"/>
                  <a:gd name="T86" fmla="*/ 687 w 1139"/>
                  <a:gd name="T87" fmla="*/ 235 h 1113"/>
                  <a:gd name="T88" fmla="*/ 762 w 1139"/>
                  <a:gd name="T89" fmla="*/ 196 h 1113"/>
                  <a:gd name="T90" fmla="*/ 794 w 1139"/>
                  <a:gd name="T91" fmla="*/ 204 h 1113"/>
                  <a:gd name="T92" fmla="*/ 815 w 1139"/>
                  <a:gd name="T93" fmla="*/ 195 h 1113"/>
                  <a:gd name="T94" fmla="*/ 823 w 1139"/>
                  <a:gd name="T95" fmla="*/ 138 h 1113"/>
                  <a:gd name="T96" fmla="*/ 810 w 1139"/>
                  <a:gd name="T97" fmla="*/ 74 h 1113"/>
                  <a:gd name="T98" fmla="*/ 895 w 1139"/>
                  <a:gd name="T99" fmla="*/ 6 h 1113"/>
                  <a:gd name="T100" fmla="*/ 902 w 1139"/>
                  <a:gd name="T101" fmla="*/ 34 h 1113"/>
                  <a:gd name="T102" fmla="*/ 917 w 1139"/>
                  <a:gd name="T103" fmla="*/ 64 h 1113"/>
                  <a:gd name="T104" fmla="*/ 986 w 1139"/>
                  <a:gd name="T105" fmla="*/ 51 h 1113"/>
                  <a:gd name="T106" fmla="*/ 1001 w 1139"/>
                  <a:gd name="T107" fmla="*/ 22 h 1113"/>
                  <a:gd name="T108" fmla="*/ 1038 w 1139"/>
                  <a:gd name="T109" fmla="*/ 34 h 1113"/>
                  <a:gd name="T110" fmla="*/ 1013 w 1139"/>
                  <a:gd name="T111" fmla="*/ 92 h 1113"/>
                  <a:gd name="T112" fmla="*/ 997 w 1139"/>
                  <a:gd name="T113" fmla="*/ 92 h 1113"/>
                  <a:gd name="T114" fmla="*/ 1004 w 1139"/>
                  <a:gd name="T115" fmla="*/ 163 h 1113"/>
                  <a:gd name="T116" fmla="*/ 1077 w 1139"/>
                  <a:gd name="T117" fmla="*/ 261 h 1113"/>
                  <a:gd name="T118" fmla="*/ 1107 w 1139"/>
                  <a:gd name="T119" fmla="*/ 334 h 1113"/>
                  <a:gd name="T120" fmla="*/ 1135 w 1139"/>
                  <a:gd name="T121" fmla="*/ 377 h 1113"/>
                  <a:gd name="T122" fmla="*/ 1116 w 1139"/>
                  <a:gd name="T123" fmla="*/ 424 h 1113"/>
                  <a:gd name="T124" fmla="*/ 1124 w 1139"/>
                  <a:gd name="T125" fmla="*/ 446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39" h="1113">
                    <a:moveTo>
                      <a:pt x="1135" y="441"/>
                    </a:moveTo>
                    <a:lnTo>
                      <a:pt x="1092" y="505"/>
                    </a:lnTo>
                    <a:lnTo>
                      <a:pt x="1077" y="519"/>
                    </a:lnTo>
                    <a:lnTo>
                      <a:pt x="1061" y="534"/>
                    </a:lnTo>
                    <a:lnTo>
                      <a:pt x="1044" y="547"/>
                    </a:lnTo>
                    <a:lnTo>
                      <a:pt x="1039" y="547"/>
                    </a:lnTo>
                    <a:lnTo>
                      <a:pt x="1033" y="546"/>
                    </a:lnTo>
                    <a:lnTo>
                      <a:pt x="1027" y="543"/>
                    </a:lnTo>
                    <a:lnTo>
                      <a:pt x="1024" y="540"/>
                    </a:lnTo>
                    <a:lnTo>
                      <a:pt x="1022" y="536"/>
                    </a:lnTo>
                    <a:lnTo>
                      <a:pt x="1023" y="532"/>
                    </a:lnTo>
                    <a:lnTo>
                      <a:pt x="1023" y="528"/>
                    </a:lnTo>
                    <a:lnTo>
                      <a:pt x="1022" y="524"/>
                    </a:lnTo>
                    <a:lnTo>
                      <a:pt x="1015" y="519"/>
                    </a:lnTo>
                    <a:lnTo>
                      <a:pt x="1002" y="516"/>
                    </a:lnTo>
                    <a:lnTo>
                      <a:pt x="986" y="517"/>
                    </a:lnTo>
                    <a:lnTo>
                      <a:pt x="974" y="521"/>
                    </a:lnTo>
                    <a:lnTo>
                      <a:pt x="967" y="525"/>
                    </a:lnTo>
                    <a:lnTo>
                      <a:pt x="965" y="527"/>
                    </a:lnTo>
                    <a:lnTo>
                      <a:pt x="964" y="529"/>
                    </a:lnTo>
                    <a:lnTo>
                      <a:pt x="963" y="532"/>
                    </a:lnTo>
                    <a:lnTo>
                      <a:pt x="965" y="541"/>
                    </a:lnTo>
                    <a:lnTo>
                      <a:pt x="955" y="555"/>
                    </a:lnTo>
                    <a:lnTo>
                      <a:pt x="938" y="571"/>
                    </a:lnTo>
                    <a:lnTo>
                      <a:pt x="913" y="581"/>
                    </a:lnTo>
                    <a:lnTo>
                      <a:pt x="897" y="587"/>
                    </a:lnTo>
                    <a:lnTo>
                      <a:pt x="882" y="600"/>
                    </a:lnTo>
                    <a:lnTo>
                      <a:pt x="871" y="614"/>
                    </a:lnTo>
                    <a:lnTo>
                      <a:pt x="863" y="626"/>
                    </a:lnTo>
                    <a:lnTo>
                      <a:pt x="861" y="630"/>
                    </a:lnTo>
                    <a:lnTo>
                      <a:pt x="863" y="637"/>
                    </a:lnTo>
                    <a:lnTo>
                      <a:pt x="867" y="643"/>
                    </a:lnTo>
                    <a:lnTo>
                      <a:pt x="871" y="647"/>
                    </a:lnTo>
                    <a:lnTo>
                      <a:pt x="874" y="648"/>
                    </a:lnTo>
                    <a:lnTo>
                      <a:pt x="882" y="645"/>
                    </a:lnTo>
                    <a:lnTo>
                      <a:pt x="891" y="640"/>
                    </a:lnTo>
                    <a:lnTo>
                      <a:pt x="901" y="635"/>
                    </a:lnTo>
                    <a:lnTo>
                      <a:pt x="905" y="633"/>
                    </a:lnTo>
                    <a:lnTo>
                      <a:pt x="907" y="633"/>
                    </a:lnTo>
                    <a:lnTo>
                      <a:pt x="907" y="634"/>
                    </a:lnTo>
                    <a:lnTo>
                      <a:pt x="908" y="637"/>
                    </a:lnTo>
                    <a:lnTo>
                      <a:pt x="911" y="646"/>
                    </a:lnTo>
                    <a:lnTo>
                      <a:pt x="914" y="660"/>
                    </a:lnTo>
                    <a:lnTo>
                      <a:pt x="916" y="672"/>
                    </a:lnTo>
                    <a:lnTo>
                      <a:pt x="917" y="679"/>
                    </a:lnTo>
                    <a:lnTo>
                      <a:pt x="911" y="689"/>
                    </a:lnTo>
                    <a:lnTo>
                      <a:pt x="899" y="704"/>
                    </a:lnTo>
                    <a:lnTo>
                      <a:pt x="877" y="722"/>
                    </a:lnTo>
                    <a:lnTo>
                      <a:pt x="855" y="748"/>
                    </a:lnTo>
                    <a:lnTo>
                      <a:pt x="829" y="784"/>
                    </a:lnTo>
                    <a:lnTo>
                      <a:pt x="811" y="818"/>
                    </a:lnTo>
                    <a:lnTo>
                      <a:pt x="795" y="838"/>
                    </a:lnTo>
                    <a:lnTo>
                      <a:pt x="787" y="841"/>
                    </a:lnTo>
                    <a:lnTo>
                      <a:pt x="781" y="841"/>
                    </a:lnTo>
                    <a:lnTo>
                      <a:pt x="779" y="840"/>
                    </a:lnTo>
                    <a:lnTo>
                      <a:pt x="777" y="838"/>
                    </a:lnTo>
                    <a:lnTo>
                      <a:pt x="776" y="835"/>
                    </a:lnTo>
                    <a:lnTo>
                      <a:pt x="775" y="832"/>
                    </a:lnTo>
                    <a:lnTo>
                      <a:pt x="773" y="830"/>
                    </a:lnTo>
                    <a:lnTo>
                      <a:pt x="771" y="830"/>
                    </a:lnTo>
                    <a:lnTo>
                      <a:pt x="759" y="839"/>
                    </a:lnTo>
                    <a:lnTo>
                      <a:pt x="743" y="856"/>
                    </a:lnTo>
                    <a:lnTo>
                      <a:pt x="727" y="874"/>
                    </a:lnTo>
                    <a:lnTo>
                      <a:pt x="720" y="882"/>
                    </a:lnTo>
                    <a:lnTo>
                      <a:pt x="721" y="885"/>
                    </a:lnTo>
                    <a:lnTo>
                      <a:pt x="722" y="888"/>
                    </a:lnTo>
                    <a:lnTo>
                      <a:pt x="726" y="891"/>
                    </a:lnTo>
                    <a:lnTo>
                      <a:pt x="729" y="895"/>
                    </a:lnTo>
                    <a:lnTo>
                      <a:pt x="733" y="898"/>
                    </a:lnTo>
                    <a:lnTo>
                      <a:pt x="732" y="906"/>
                    </a:lnTo>
                    <a:lnTo>
                      <a:pt x="731" y="919"/>
                    </a:lnTo>
                    <a:lnTo>
                      <a:pt x="720" y="930"/>
                    </a:lnTo>
                    <a:lnTo>
                      <a:pt x="695" y="922"/>
                    </a:lnTo>
                    <a:lnTo>
                      <a:pt x="660" y="862"/>
                    </a:lnTo>
                    <a:lnTo>
                      <a:pt x="640" y="825"/>
                    </a:lnTo>
                    <a:lnTo>
                      <a:pt x="634" y="811"/>
                    </a:lnTo>
                    <a:lnTo>
                      <a:pt x="633" y="810"/>
                    </a:lnTo>
                    <a:lnTo>
                      <a:pt x="628" y="807"/>
                    </a:lnTo>
                    <a:lnTo>
                      <a:pt x="621" y="805"/>
                    </a:lnTo>
                    <a:lnTo>
                      <a:pt x="610" y="807"/>
                    </a:lnTo>
                    <a:lnTo>
                      <a:pt x="604" y="811"/>
                    </a:lnTo>
                    <a:lnTo>
                      <a:pt x="599" y="816"/>
                    </a:lnTo>
                    <a:lnTo>
                      <a:pt x="599" y="822"/>
                    </a:lnTo>
                    <a:lnTo>
                      <a:pt x="600" y="829"/>
                    </a:lnTo>
                    <a:lnTo>
                      <a:pt x="601" y="836"/>
                    </a:lnTo>
                    <a:lnTo>
                      <a:pt x="602" y="843"/>
                    </a:lnTo>
                    <a:lnTo>
                      <a:pt x="596" y="858"/>
                    </a:lnTo>
                    <a:lnTo>
                      <a:pt x="588" y="873"/>
                    </a:lnTo>
                    <a:lnTo>
                      <a:pt x="578" y="885"/>
                    </a:lnTo>
                    <a:lnTo>
                      <a:pt x="565" y="892"/>
                    </a:lnTo>
                    <a:lnTo>
                      <a:pt x="548" y="902"/>
                    </a:lnTo>
                    <a:lnTo>
                      <a:pt x="532" y="910"/>
                    </a:lnTo>
                    <a:lnTo>
                      <a:pt x="518" y="915"/>
                    </a:lnTo>
                    <a:lnTo>
                      <a:pt x="503" y="922"/>
                    </a:lnTo>
                    <a:lnTo>
                      <a:pt x="488" y="934"/>
                    </a:lnTo>
                    <a:lnTo>
                      <a:pt x="480" y="944"/>
                    </a:lnTo>
                    <a:lnTo>
                      <a:pt x="479" y="951"/>
                    </a:lnTo>
                    <a:lnTo>
                      <a:pt x="475" y="953"/>
                    </a:lnTo>
                    <a:lnTo>
                      <a:pt x="467" y="957"/>
                    </a:lnTo>
                    <a:lnTo>
                      <a:pt x="438" y="967"/>
                    </a:lnTo>
                    <a:lnTo>
                      <a:pt x="397" y="979"/>
                    </a:lnTo>
                    <a:lnTo>
                      <a:pt x="359" y="989"/>
                    </a:lnTo>
                    <a:lnTo>
                      <a:pt x="343" y="994"/>
                    </a:lnTo>
                    <a:lnTo>
                      <a:pt x="329" y="1007"/>
                    </a:lnTo>
                    <a:lnTo>
                      <a:pt x="312" y="1033"/>
                    </a:lnTo>
                    <a:lnTo>
                      <a:pt x="297" y="1065"/>
                    </a:lnTo>
                    <a:lnTo>
                      <a:pt x="295" y="1085"/>
                    </a:lnTo>
                    <a:lnTo>
                      <a:pt x="298" y="1092"/>
                    </a:lnTo>
                    <a:lnTo>
                      <a:pt x="297" y="1094"/>
                    </a:lnTo>
                    <a:lnTo>
                      <a:pt x="291" y="1098"/>
                    </a:lnTo>
                    <a:lnTo>
                      <a:pt x="283" y="1101"/>
                    </a:lnTo>
                    <a:lnTo>
                      <a:pt x="274" y="1104"/>
                    </a:lnTo>
                    <a:lnTo>
                      <a:pt x="267" y="1102"/>
                    </a:lnTo>
                    <a:lnTo>
                      <a:pt x="261" y="1097"/>
                    </a:lnTo>
                    <a:lnTo>
                      <a:pt x="257" y="1093"/>
                    </a:lnTo>
                    <a:lnTo>
                      <a:pt x="249" y="1090"/>
                    </a:lnTo>
                    <a:lnTo>
                      <a:pt x="241" y="1087"/>
                    </a:lnTo>
                    <a:lnTo>
                      <a:pt x="233" y="1085"/>
                    </a:lnTo>
                    <a:lnTo>
                      <a:pt x="231" y="1085"/>
                    </a:lnTo>
                    <a:lnTo>
                      <a:pt x="223" y="1086"/>
                    </a:lnTo>
                    <a:lnTo>
                      <a:pt x="208" y="1090"/>
                    </a:lnTo>
                    <a:lnTo>
                      <a:pt x="191" y="1096"/>
                    </a:lnTo>
                    <a:lnTo>
                      <a:pt x="177" y="1104"/>
                    </a:lnTo>
                    <a:lnTo>
                      <a:pt x="169" y="1113"/>
                    </a:lnTo>
                    <a:lnTo>
                      <a:pt x="162" y="1053"/>
                    </a:lnTo>
                    <a:lnTo>
                      <a:pt x="161" y="1052"/>
                    </a:lnTo>
                    <a:lnTo>
                      <a:pt x="158" y="1044"/>
                    </a:lnTo>
                    <a:lnTo>
                      <a:pt x="154" y="1036"/>
                    </a:lnTo>
                    <a:lnTo>
                      <a:pt x="148" y="1028"/>
                    </a:lnTo>
                    <a:lnTo>
                      <a:pt x="145" y="1026"/>
                    </a:lnTo>
                    <a:lnTo>
                      <a:pt x="137" y="1025"/>
                    </a:lnTo>
                    <a:lnTo>
                      <a:pt x="130" y="1009"/>
                    </a:lnTo>
                    <a:lnTo>
                      <a:pt x="126" y="989"/>
                    </a:lnTo>
                    <a:lnTo>
                      <a:pt x="126" y="969"/>
                    </a:lnTo>
                    <a:lnTo>
                      <a:pt x="129" y="963"/>
                    </a:lnTo>
                    <a:lnTo>
                      <a:pt x="129" y="962"/>
                    </a:lnTo>
                    <a:lnTo>
                      <a:pt x="118" y="955"/>
                    </a:lnTo>
                    <a:lnTo>
                      <a:pt x="95" y="938"/>
                    </a:lnTo>
                    <a:lnTo>
                      <a:pt x="67" y="916"/>
                    </a:lnTo>
                    <a:lnTo>
                      <a:pt x="51" y="891"/>
                    </a:lnTo>
                    <a:lnTo>
                      <a:pt x="46" y="871"/>
                    </a:lnTo>
                    <a:lnTo>
                      <a:pt x="47" y="857"/>
                    </a:lnTo>
                    <a:lnTo>
                      <a:pt x="48" y="850"/>
                    </a:lnTo>
                    <a:lnTo>
                      <a:pt x="52" y="847"/>
                    </a:lnTo>
                    <a:lnTo>
                      <a:pt x="56" y="845"/>
                    </a:lnTo>
                    <a:lnTo>
                      <a:pt x="59" y="845"/>
                    </a:lnTo>
                    <a:lnTo>
                      <a:pt x="61" y="846"/>
                    </a:lnTo>
                    <a:lnTo>
                      <a:pt x="62" y="847"/>
                    </a:lnTo>
                    <a:lnTo>
                      <a:pt x="63" y="847"/>
                    </a:lnTo>
                    <a:lnTo>
                      <a:pt x="64" y="845"/>
                    </a:lnTo>
                    <a:lnTo>
                      <a:pt x="66" y="842"/>
                    </a:lnTo>
                    <a:lnTo>
                      <a:pt x="68" y="838"/>
                    </a:lnTo>
                    <a:lnTo>
                      <a:pt x="69" y="828"/>
                    </a:lnTo>
                    <a:lnTo>
                      <a:pt x="69" y="820"/>
                    </a:lnTo>
                    <a:lnTo>
                      <a:pt x="63" y="803"/>
                    </a:lnTo>
                    <a:lnTo>
                      <a:pt x="57" y="792"/>
                    </a:lnTo>
                    <a:lnTo>
                      <a:pt x="50" y="781"/>
                    </a:lnTo>
                    <a:lnTo>
                      <a:pt x="42" y="779"/>
                    </a:lnTo>
                    <a:lnTo>
                      <a:pt x="33" y="778"/>
                    </a:lnTo>
                    <a:lnTo>
                      <a:pt x="24" y="778"/>
                    </a:lnTo>
                    <a:lnTo>
                      <a:pt x="20" y="780"/>
                    </a:lnTo>
                    <a:lnTo>
                      <a:pt x="15" y="782"/>
                    </a:lnTo>
                    <a:lnTo>
                      <a:pt x="11" y="783"/>
                    </a:lnTo>
                    <a:lnTo>
                      <a:pt x="7" y="776"/>
                    </a:lnTo>
                    <a:lnTo>
                      <a:pt x="3" y="764"/>
                    </a:lnTo>
                    <a:lnTo>
                      <a:pt x="0" y="751"/>
                    </a:lnTo>
                    <a:lnTo>
                      <a:pt x="0" y="747"/>
                    </a:lnTo>
                    <a:lnTo>
                      <a:pt x="4" y="743"/>
                    </a:lnTo>
                    <a:lnTo>
                      <a:pt x="8" y="740"/>
                    </a:lnTo>
                    <a:lnTo>
                      <a:pt x="13" y="738"/>
                    </a:lnTo>
                    <a:lnTo>
                      <a:pt x="24" y="734"/>
                    </a:lnTo>
                    <a:lnTo>
                      <a:pt x="44" y="723"/>
                    </a:lnTo>
                    <a:lnTo>
                      <a:pt x="63" y="705"/>
                    </a:lnTo>
                    <a:lnTo>
                      <a:pt x="72" y="690"/>
                    </a:lnTo>
                    <a:lnTo>
                      <a:pt x="70" y="683"/>
                    </a:lnTo>
                    <a:lnTo>
                      <a:pt x="68" y="680"/>
                    </a:lnTo>
                    <a:lnTo>
                      <a:pt x="67" y="677"/>
                    </a:lnTo>
                    <a:lnTo>
                      <a:pt x="66" y="671"/>
                    </a:lnTo>
                    <a:lnTo>
                      <a:pt x="66" y="666"/>
                    </a:lnTo>
                    <a:lnTo>
                      <a:pt x="66" y="661"/>
                    </a:lnTo>
                    <a:lnTo>
                      <a:pt x="66" y="656"/>
                    </a:lnTo>
                    <a:lnTo>
                      <a:pt x="67" y="651"/>
                    </a:lnTo>
                    <a:lnTo>
                      <a:pt x="74" y="638"/>
                    </a:lnTo>
                    <a:lnTo>
                      <a:pt x="90" y="618"/>
                    </a:lnTo>
                    <a:lnTo>
                      <a:pt x="105" y="597"/>
                    </a:lnTo>
                    <a:lnTo>
                      <a:pt x="113" y="568"/>
                    </a:lnTo>
                    <a:lnTo>
                      <a:pt x="113" y="550"/>
                    </a:lnTo>
                    <a:lnTo>
                      <a:pt x="112" y="526"/>
                    </a:lnTo>
                    <a:lnTo>
                      <a:pt x="110" y="517"/>
                    </a:lnTo>
                    <a:lnTo>
                      <a:pt x="103" y="502"/>
                    </a:lnTo>
                    <a:lnTo>
                      <a:pt x="95" y="492"/>
                    </a:lnTo>
                    <a:lnTo>
                      <a:pt x="88" y="483"/>
                    </a:lnTo>
                    <a:lnTo>
                      <a:pt x="81" y="475"/>
                    </a:lnTo>
                    <a:lnTo>
                      <a:pt x="76" y="468"/>
                    </a:lnTo>
                    <a:lnTo>
                      <a:pt x="66" y="446"/>
                    </a:lnTo>
                    <a:lnTo>
                      <a:pt x="51" y="422"/>
                    </a:lnTo>
                    <a:lnTo>
                      <a:pt x="39" y="396"/>
                    </a:lnTo>
                    <a:lnTo>
                      <a:pt x="34" y="386"/>
                    </a:lnTo>
                    <a:lnTo>
                      <a:pt x="38" y="383"/>
                    </a:lnTo>
                    <a:lnTo>
                      <a:pt x="38" y="379"/>
                    </a:lnTo>
                    <a:lnTo>
                      <a:pt x="38" y="376"/>
                    </a:lnTo>
                    <a:lnTo>
                      <a:pt x="35" y="369"/>
                    </a:lnTo>
                    <a:lnTo>
                      <a:pt x="33" y="364"/>
                    </a:lnTo>
                    <a:lnTo>
                      <a:pt x="35" y="357"/>
                    </a:lnTo>
                    <a:lnTo>
                      <a:pt x="52" y="343"/>
                    </a:lnTo>
                    <a:lnTo>
                      <a:pt x="75" y="328"/>
                    </a:lnTo>
                    <a:lnTo>
                      <a:pt x="112" y="325"/>
                    </a:lnTo>
                    <a:lnTo>
                      <a:pt x="148" y="331"/>
                    </a:lnTo>
                    <a:lnTo>
                      <a:pt x="185" y="334"/>
                    </a:lnTo>
                    <a:lnTo>
                      <a:pt x="211" y="326"/>
                    </a:lnTo>
                    <a:lnTo>
                      <a:pt x="233" y="316"/>
                    </a:lnTo>
                    <a:lnTo>
                      <a:pt x="250" y="309"/>
                    </a:lnTo>
                    <a:lnTo>
                      <a:pt x="260" y="307"/>
                    </a:lnTo>
                    <a:lnTo>
                      <a:pt x="262" y="308"/>
                    </a:lnTo>
                    <a:lnTo>
                      <a:pt x="264" y="310"/>
                    </a:lnTo>
                    <a:lnTo>
                      <a:pt x="267" y="312"/>
                    </a:lnTo>
                    <a:lnTo>
                      <a:pt x="270" y="314"/>
                    </a:lnTo>
                    <a:lnTo>
                      <a:pt x="275" y="313"/>
                    </a:lnTo>
                    <a:lnTo>
                      <a:pt x="281" y="309"/>
                    </a:lnTo>
                    <a:lnTo>
                      <a:pt x="288" y="304"/>
                    </a:lnTo>
                    <a:lnTo>
                      <a:pt x="296" y="294"/>
                    </a:lnTo>
                    <a:lnTo>
                      <a:pt x="302" y="286"/>
                    </a:lnTo>
                    <a:lnTo>
                      <a:pt x="306" y="277"/>
                    </a:lnTo>
                    <a:lnTo>
                      <a:pt x="306" y="273"/>
                    </a:lnTo>
                    <a:lnTo>
                      <a:pt x="303" y="267"/>
                    </a:lnTo>
                    <a:lnTo>
                      <a:pt x="299" y="262"/>
                    </a:lnTo>
                    <a:lnTo>
                      <a:pt x="289" y="254"/>
                    </a:lnTo>
                    <a:lnTo>
                      <a:pt x="282" y="242"/>
                    </a:lnTo>
                    <a:lnTo>
                      <a:pt x="278" y="225"/>
                    </a:lnTo>
                    <a:lnTo>
                      <a:pt x="290" y="211"/>
                    </a:lnTo>
                    <a:lnTo>
                      <a:pt x="303" y="204"/>
                    </a:lnTo>
                    <a:lnTo>
                      <a:pt x="313" y="203"/>
                    </a:lnTo>
                    <a:lnTo>
                      <a:pt x="316" y="201"/>
                    </a:lnTo>
                    <a:lnTo>
                      <a:pt x="318" y="199"/>
                    </a:lnTo>
                    <a:lnTo>
                      <a:pt x="320" y="196"/>
                    </a:lnTo>
                    <a:lnTo>
                      <a:pt x="320" y="192"/>
                    </a:lnTo>
                    <a:lnTo>
                      <a:pt x="321" y="189"/>
                    </a:lnTo>
                    <a:lnTo>
                      <a:pt x="324" y="183"/>
                    </a:lnTo>
                    <a:lnTo>
                      <a:pt x="327" y="179"/>
                    </a:lnTo>
                    <a:lnTo>
                      <a:pt x="336" y="173"/>
                    </a:lnTo>
                    <a:lnTo>
                      <a:pt x="351" y="162"/>
                    </a:lnTo>
                    <a:lnTo>
                      <a:pt x="374" y="145"/>
                    </a:lnTo>
                    <a:lnTo>
                      <a:pt x="377" y="142"/>
                    </a:lnTo>
                    <a:lnTo>
                      <a:pt x="392" y="134"/>
                    </a:lnTo>
                    <a:lnTo>
                      <a:pt x="407" y="129"/>
                    </a:lnTo>
                    <a:lnTo>
                      <a:pt x="423" y="129"/>
                    </a:lnTo>
                    <a:lnTo>
                      <a:pt x="440" y="128"/>
                    </a:lnTo>
                    <a:lnTo>
                      <a:pt x="451" y="127"/>
                    </a:lnTo>
                    <a:lnTo>
                      <a:pt x="478" y="109"/>
                    </a:lnTo>
                    <a:lnTo>
                      <a:pt x="509" y="81"/>
                    </a:lnTo>
                    <a:lnTo>
                      <a:pt x="551" y="52"/>
                    </a:lnTo>
                    <a:lnTo>
                      <a:pt x="575" y="48"/>
                    </a:lnTo>
                    <a:lnTo>
                      <a:pt x="599" y="57"/>
                    </a:lnTo>
                    <a:lnTo>
                      <a:pt x="621" y="69"/>
                    </a:lnTo>
                    <a:lnTo>
                      <a:pt x="640" y="75"/>
                    </a:lnTo>
                    <a:lnTo>
                      <a:pt x="659" y="86"/>
                    </a:lnTo>
                    <a:lnTo>
                      <a:pt x="666" y="98"/>
                    </a:lnTo>
                    <a:lnTo>
                      <a:pt x="665" y="119"/>
                    </a:lnTo>
                    <a:lnTo>
                      <a:pt x="656" y="156"/>
                    </a:lnTo>
                    <a:lnTo>
                      <a:pt x="646" y="194"/>
                    </a:lnTo>
                    <a:lnTo>
                      <a:pt x="645" y="224"/>
                    </a:lnTo>
                    <a:lnTo>
                      <a:pt x="648" y="230"/>
                    </a:lnTo>
                    <a:lnTo>
                      <a:pt x="657" y="239"/>
                    </a:lnTo>
                    <a:lnTo>
                      <a:pt x="687" y="235"/>
                    </a:lnTo>
                    <a:lnTo>
                      <a:pt x="717" y="229"/>
                    </a:lnTo>
                    <a:lnTo>
                      <a:pt x="742" y="218"/>
                    </a:lnTo>
                    <a:lnTo>
                      <a:pt x="747" y="212"/>
                    </a:lnTo>
                    <a:lnTo>
                      <a:pt x="752" y="204"/>
                    </a:lnTo>
                    <a:lnTo>
                      <a:pt x="758" y="199"/>
                    </a:lnTo>
                    <a:lnTo>
                      <a:pt x="762" y="196"/>
                    </a:lnTo>
                    <a:lnTo>
                      <a:pt x="764" y="195"/>
                    </a:lnTo>
                    <a:lnTo>
                      <a:pt x="773" y="196"/>
                    </a:lnTo>
                    <a:lnTo>
                      <a:pt x="782" y="199"/>
                    </a:lnTo>
                    <a:lnTo>
                      <a:pt x="790" y="201"/>
                    </a:lnTo>
                    <a:lnTo>
                      <a:pt x="792" y="202"/>
                    </a:lnTo>
                    <a:lnTo>
                      <a:pt x="794" y="204"/>
                    </a:lnTo>
                    <a:lnTo>
                      <a:pt x="796" y="205"/>
                    </a:lnTo>
                    <a:lnTo>
                      <a:pt x="799" y="206"/>
                    </a:lnTo>
                    <a:lnTo>
                      <a:pt x="802" y="206"/>
                    </a:lnTo>
                    <a:lnTo>
                      <a:pt x="805" y="206"/>
                    </a:lnTo>
                    <a:lnTo>
                      <a:pt x="806" y="205"/>
                    </a:lnTo>
                    <a:lnTo>
                      <a:pt x="815" y="195"/>
                    </a:lnTo>
                    <a:lnTo>
                      <a:pt x="825" y="185"/>
                    </a:lnTo>
                    <a:lnTo>
                      <a:pt x="834" y="173"/>
                    </a:lnTo>
                    <a:lnTo>
                      <a:pt x="836" y="170"/>
                    </a:lnTo>
                    <a:lnTo>
                      <a:pt x="832" y="161"/>
                    </a:lnTo>
                    <a:lnTo>
                      <a:pt x="828" y="154"/>
                    </a:lnTo>
                    <a:lnTo>
                      <a:pt x="823" y="138"/>
                    </a:lnTo>
                    <a:lnTo>
                      <a:pt x="824" y="124"/>
                    </a:lnTo>
                    <a:lnTo>
                      <a:pt x="823" y="107"/>
                    </a:lnTo>
                    <a:lnTo>
                      <a:pt x="822" y="97"/>
                    </a:lnTo>
                    <a:lnTo>
                      <a:pt x="819" y="87"/>
                    </a:lnTo>
                    <a:lnTo>
                      <a:pt x="816" y="80"/>
                    </a:lnTo>
                    <a:lnTo>
                      <a:pt x="810" y="74"/>
                    </a:lnTo>
                    <a:lnTo>
                      <a:pt x="804" y="61"/>
                    </a:lnTo>
                    <a:lnTo>
                      <a:pt x="816" y="39"/>
                    </a:lnTo>
                    <a:lnTo>
                      <a:pt x="843" y="15"/>
                    </a:lnTo>
                    <a:lnTo>
                      <a:pt x="875" y="2"/>
                    </a:lnTo>
                    <a:lnTo>
                      <a:pt x="889" y="0"/>
                    </a:lnTo>
                    <a:lnTo>
                      <a:pt x="895" y="6"/>
                    </a:lnTo>
                    <a:lnTo>
                      <a:pt x="898" y="11"/>
                    </a:lnTo>
                    <a:lnTo>
                      <a:pt x="900" y="17"/>
                    </a:lnTo>
                    <a:lnTo>
                      <a:pt x="901" y="20"/>
                    </a:lnTo>
                    <a:lnTo>
                      <a:pt x="902" y="24"/>
                    </a:lnTo>
                    <a:lnTo>
                      <a:pt x="902" y="29"/>
                    </a:lnTo>
                    <a:lnTo>
                      <a:pt x="902" y="34"/>
                    </a:lnTo>
                    <a:lnTo>
                      <a:pt x="901" y="42"/>
                    </a:lnTo>
                    <a:lnTo>
                      <a:pt x="902" y="51"/>
                    </a:lnTo>
                    <a:lnTo>
                      <a:pt x="903" y="58"/>
                    </a:lnTo>
                    <a:lnTo>
                      <a:pt x="904" y="61"/>
                    </a:lnTo>
                    <a:lnTo>
                      <a:pt x="905" y="62"/>
                    </a:lnTo>
                    <a:lnTo>
                      <a:pt x="917" y="64"/>
                    </a:lnTo>
                    <a:lnTo>
                      <a:pt x="933" y="65"/>
                    </a:lnTo>
                    <a:lnTo>
                      <a:pt x="955" y="64"/>
                    </a:lnTo>
                    <a:lnTo>
                      <a:pt x="968" y="61"/>
                    </a:lnTo>
                    <a:lnTo>
                      <a:pt x="979" y="58"/>
                    </a:lnTo>
                    <a:lnTo>
                      <a:pt x="982" y="55"/>
                    </a:lnTo>
                    <a:lnTo>
                      <a:pt x="986" y="51"/>
                    </a:lnTo>
                    <a:lnTo>
                      <a:pt x="987" y="47"/>
                    </a:lnTo>
                    <a:lnTo>
                      <a:pt x="989" y="43"/>
                    </a:lnTo>
                    <a:lnTo>
                      <a:pt x="990" y="38"/>
                    </a:lnTo>
                    <a:lnTo>
                      <a:pt x="992" y="32"/>
                    </a:lnTo>
                    <a:lnTo>
                      <a:pt x="997" y="26"/>
                    </a:lnTo>
                    <a:lnTo>
                      <a:pt x="1001" y="22"/>
                    </a:lnTo>
                    <a:lnTo>
                      <a:pt x="1006" y="18"/>
                    </a:lnTo>
                    <a:lnTo>
                      <a:pt x="1012" y="15"/>
                    </a:lnTo>
                    <a:lnTo>
                      <a:pt x="1019" y="12"/>
                    </a:lnTo>
                    <a:lnTo>
                      <a:pt x="1029" y="14"/>
                    </a:lnTo>
                    <a:lnTo>
                      <a:pt x="1035" y="19"/>
                    </a:lnTo>
                    <a:lnTo>
                      <a:pt x="1038" y="34"/>
                    </a:lnTo>
                    <a:lnTo>
                      <a:pt x="1037" y="47"/>
                    </a:lnTo>
                    <a:lnTo>
                      <a:pt x="1035" y="60"/>
                    </a:lnTo>
                    <a:lnTo>
                      <a:pt x="1029" y="69"/>
                    </a:lnTo>
                    <a:lnTo>
                      <a:pt x="1022" y="80"/>
                    </a:lnTo>
                    <a:lnTo>
                      <a:pt x="1015" y="90"/>
                    </a:lnTo>
                    <a:lnTo>
                      <a:pt x="1013" y="92"/>
                    </a:lnTo>
                    <a:lnTo>
                      <a:pt x="1010" y="92"/>
                    </a:lnTo>
                    <a:lnTo>
                      <a:pt x="1006" y="91"/>
                    </a:lnTo>
                    <a:lnTo>
                      <a:pt x="1002" y="90"/>
                    </a:lnTo>
                    <a:lnTo>
                      <a:pt x="999" y="90"/>
                    </a:lnTo>
                    <a:lnTo>
                      <a:pt x="998" y="91"/>
                    </a:lnTo>
                    <a:lnTo>
                      <a:pt x="997" y="92"/>
                    </a:lnTo>
                    <a:lnTo>
                      <a:pt x="995" y="95"/>
                    </a:lnTo>
                    <a:lnTo>
                      <a:pt x="993" y="107"/>
                    </a:lnTo>
                    <a:lnTo>
                      <a:pt x="991" y="119"/>
                    </a:lnTo>
                    <a:lnTo>
                      <a:pt x="990" y="129"/>
                    </a:lnTo>
                    <a:lnTo>
                      <a:pt x="994" y="141"/>
                    </a:lnTo>
                    <a:lnTo>
                      <a:pt x="1004" y="163"/>
                    </a:lnTo>
                    <a:lnTo>
                      <a:pt x="1019" y="184"/>
                    </a:lnTo>
                    <a:lnTo>
                      <a:pt x="1030" y="195"/>
                    </a:lnTo>
                    <a:lnTo>
                      <a:pt x="1038" y="196"/>
                    </a:lnTo>
                    <a:lnTo>
                      <a:pt x="1041" y="197"/>
                    </a:lnTo>
                    <a:lnTo>
                      <a:pt x="1057" y="224"/>
                    </a:lnTo>
                    <a:lnTo>
                      <a:pt x="1077" y="261"/>
                    </a:lnTo>
                    <a:lnTo>
                      <a:pt x="1097" y="299"/>
                    </a:lnTo>
                    <a:lnTo>
                      <a:pt x="1102" y="312"/>
                    </a:lnTo>
                    <a:lnTo>
                      <a:pt x="1103" y="316"/>
                    </a:lnTo>
                    <a:lnTo>
                      <a:pt x="1102" y="325"/>
                    </a:lnTo>
                    <a:lnTo>
                      <a:pt x="1104" y="330"/>
                    </a:lnTo>
                    <a:lnTo>
                      <a:pt x="1107" y="334"/>
                    </a:lnTo>
                    <a:lnTo>
                      <a:pt x="1118" y="333"/>
                    </a:lnTo>
                    <a:lnTo>
                      <a:pt x="1128" y="335"/>
                    </a:lnTo>
                    <a:lnTo>
                      <a:pt x="1137" y="345"/>
                    </a:lnTo>
                    <a:lnTo>
                      <a:pt x="1139" y="356"/>
                    </a:lnTo>
                    <a:lnTo>
                      <a:pt x="1138" y="370"/>
                    </a:lnTo>
                    <a:lnTo>
                      <a:pt x="1135" y="377"/>
                    </a:lnTo>
                    <a:lnTo>
                      <a:pt x="1132" y="383"/>
                    </a:lnTo>
                    <a:lnTo>
                      <a:pt x="1129" y="385"/>
                    </a:lnTo>
                    <a:lnTo>
                      <a:pt x="1126" y="387"/>
                    </a:lnTo>
                    <a:lnTo>
                      <a:pt x="1123" y="391"/>
                    </a:lnTo>
                    <a:lnTo>
                      <a:pt x="1119" y="407"/>
                    </a:lnTo>
                    <a:lnTo>
                      <a:pt x="1116" y="424"/>
                    </a:lnTo>
                    <a:lnTo>
                      <a:pt x="1114" y="439"/>
                    </a:lnTo>
                    <a:lnTo>
                      <a:pt x="1114" y="442"/>
                    </a:lnTo>
                    <a:lnTo>
                      <a:pt x="1115" y="444"/>
                    </a:lnTo>
                    <a:lnTo>
                      <a:pt x="1118" y="446"/>
                    </a:lnTo>
                    <a:lnTo>
                      <a:pt x="1121" y="446"/>
                    </a:lnTo>
                    <a:lnTo>
                      <a:pt x="1124" y="446"/>
                    </a:lnTo>
                    <a:lnTo>
                      <a:pt x="1135" y="44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118" name="Freeform 78"/>
              <p:cNvSpPr>
                <a:spLocks noChangeAspect="1"/>
              </p:cNvSpPr>
              <p:nvPr/>
            </p:nvSpPr>
            <p:spPr bwMode="auto">
              <a:xfrm>
                <a:off x="2301" y="1536"/>
                <a:ext cx="303" cy="636"/>
              </a:xfrm>
              <a:custGeom>
                <a:avLst/>
                <a:gdLst>
                  <a:gd name="T0" fmla="*/ 138 w 303"/>
                  <a:gd name="T1" fmla="*/ 603 h 636"/>
                  <a:gd name="T2" fmla="*/ 158 w 303"/>
                  <a:gd name="T3" fmla="*/ 630 h 636"/>
                  <a:gd name="T4" fmla="*/ 206 w 303"/>
                  <a:gd name="T5" fmla="*/ 614 h 636"/>
                  <a:gd name="T6" fmla="*/ 228 w 303"/>
                  <a:gd name="T7" fmla="*/ 596 h 636"/>
                  <a:gd name="T8" fmla="*/ 260 w 303"/>
                  <a:gd name="T9" fmla="*/ 560 h 636"/>
                  <a:gd name="T10" fmla="*/ 270 w 303"/>
                  <a:gd name="T11" fmla="*/ 518 h 636"/>
                  <a:gd name="T12" fmla="*/ 269 w 303"/>
                  <a:gd name="T13" fmla="*/ 479 h 636"/>
                  <a:gd name="T14" fmla="*/ 293 w 303"/>
                  <a:gd name="T15" fmla="*/ 431 h 636"/>
                  <a:gd name="T16" fmla="*/ 257 w 303"/>
                  <a:gd name="T17" fmla="*/ 387 h 636"/>
                  <a:gd name="T18" fmla="*/ 243 w 303"/>
                  <a:gd name="T19" fmla="*/ 350 h 636"/>
                  <a:gd name="T20" fmla="*/ 206 w 303"/>
                  <a:gd name="T21" fmla="*/ 288 h 636"/>
                  <a:gd name="T22" fmla="*/ 186 w 303"/>
                  <a:gd name="T23" fmla="*/ 248 h 636"/>
                  <a:gd name="T24" fmla="*/ 159 w 303"/>
                  <a:gd name="T25" fmla="*/ 222 h 636"/>
                  <a:gd name="T26" fmla="*/ 137 w 303"/>
                  <a:gd name="T27" fmla="*/ 198 h 636"/>
                  <a:gd name="T28" fmla="*/ 108 w 303"/>
                  <a:gd name="T29" fmla="*/ 168 h 636"/>
                  <a:gd name="T30" fmla="*/ 99 w 303"/>
                  <a:gd name="T31" fmla="*/ 123 h 636"/>
                  <a:gd name="T32" fmla="*/ 134 w 303"/>
                  <a:gd name="T33" fmla="*/ 89 h 636"/>
                  <a:gd name="T34" fmla="*/ 155 w 303"/>
                  <a:gd name="T35" fmla="*/ 56 h 636"/>
                  <a:gd name="T36" fmla="*/ 152 w 303"/>
                  <a:gd name="T37" fmla="*/ 12 h 636"/>
                  <a:gd name="T38" fmla="*/ 134 w 303"/>
                  <a:gd name="T39" fmla="*/ 5 h 636"/>
                  <a:gd name="T40" fmla="*/ 111 w 303"/>
                  <a:gd name="T41" fmla="*/ 21 h 636"/>
                  <a:gd name="T42" fmla="*/ 96 w 303"/>
                  <a:gd name="T43" fmla="*/ 51 h 636"/>
                  <a:gd name="T44" fmla="*/ 21 w 303"/>
                  <a:gd name="T45" fmla="*/ 69 h 636"/>
                  <a:gd name="T46" fmla="*/ 6 w 303"/>
                  <a:gd name="T47" fmla="*/ 150 h 636"/>
                  <a:gd name="T48" fmla="*/ 0 w 303"/>
                  <a:gd name="T49" fmla="*/ 209 h 636"/>
                  <a:gd name="T50" fmla="*/ 23 w 303"/>
                  <a:gd name="T51" fmla="*/ 255 h 636"/>
                  <a:gd name="T52" fmla="*/ 24 w 303"/>
                  <a:gd name="T53" fmla="*/ 312 h 636"/>
                  <a:gd name="T54" fmla="*/ 9 w 303"/>
                  <a:gd name="T55" fmla="*/ 354 h 636"/>
                  <a:gd name="T56" fmla="*/ 14 w 303"/>
                  <a:gd name="T57" fmla="*/ 425 h 636"/>
                  <a:gd name="T58" fmla="*/ 54 w 303"/>
                  <a:gd name="T59" fmla="*/ 456 h 636"/>
                  <a:gd name="T60" fmla="*/ 128 w 303"/>
                  <a:gd name="T61" fmla="*/ 470 h 636"/>
                  <a:gd name="T62" fmla="*/ 143 w 303"/>
                  <a:gd name="T63" fmla="*/ 497 h 636"/>
                  <a:gd name="T64" fmla="*/ 129 w 303"/>
                  <a:gd name="T65" fmla="*/ 557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636">
                    <a:moveTo>
                      <a:pt x="108" y="599"/>
                    </a:moveTo>
                    <a:cubicBezTo>
                      <a:pt x="121" y="600"/>
                      <a:pt x="126" y="602"/>
                      <a:pt x="138" y="603"/>
                    </a:cubicBezTo>
                    <a:cubicBezTo>
                      <a:pt x="144" y="606"/>
                      <a:pt x="146" y="608"/>
                      <a:pt x="149" y="614"/>
                    </a:cubicBezTo>
                    <a:cubicBezTo>
                      <a:pt x="147" y="625"/>
                      <a:pt x="147" y="628"/>
                      <a:pt x="158" y="630"/>
                    </a:cubicBezTo>
                    <a:cubicBezTo>
                      <a:pt x="166" y="636"/>
                      <a:pt x="170" y="634"/>
                      <a:pt x="179" y="632"/>
                    </a:cubicBezTo>
                    <a:cubicBezTo>
                      <a:pt x="187" y="626"/>
                      <a:pt x="195" y="616"/>
                      <a:pt x="206" y="614"/>
                    </a:cubicBezTo>
                    <a:cubicBezTo>
                      <a:pt x="210" y="609"/>
                      <a:pt x="214" y="607"/>
                      <a:pt x="219" y="603"/>
                    </a:cubicBezTo>
                    <a:cubicBezTo>
                      <a:pt x="222" y="601"/>
                      <a:pt x="228" y="596"/>
                      <a:pt x="228" y="596"/>
                    </a:cubicBezTo>
                    <a:cubicBezTo>
                      <a:pt x="234" y="586"/>
                      <a:pt x="239" y="572"/>
                      <a:pt x="251" y="567"/>
                    </a:cubicBezTo>
                    <a:cubicBezTo>
                      <a:pt x="254" y="564"/>
                      <a:pt x="258" y="563"/>
                      <a:pt x="260" y="560"/>
                    </a:cubicBezTo>
                    <a:cubicBezTo>
                      <a:pt x="267" y="551"/>
                      <a:pt x="269" y="538"/>
                      <a:pt x="279" y="530"/>
                    </a:cubicBezTo>
                    <a:cubicBezTo>
                      <a:pt x="286" y="519"/>
                      <a:pt x="283" y="519"/>
                      <a:pt x="270" y="518"/>
                    </a:cubicBezTo>
                    <a:cubicBezTo>
                      <a:pt x="264" y="514"/>
                      <a:pt x="264" y="511"/>
                      <a:pt x="263" y="504"/>
                    </a:cubicBezTo>
                    <a:cubicBezTo>
                      <a:pt x="264" y="495"/>
                      <a:pt x="267" y="487"/>
                      <a:pt x="269" y="479"/>
                    </a:cubicBezTo>
                    <a:cubicBezTo>
                      <a:pt x="270" y="467"/>
                      <a:pt x="273" y="450"/>
                      <a:pt x="285" y="444"/>
                    </a:cubicBezTo>
                    <a:cubicBezTo>
                      <a:pt x="288" y="440"/>
                      <a:pt x="291" y="436"/>
                      <a:pt x="293" y="431"/>
                    </a:cubicBezTo>
                    <a:cubicBezTo>
                      <a:pt x="294" y="425"/>
                      <a:pt x="296" y="419"/>
                      <a:pt x="299" y="413"/>
                    </a:cubicBezTo>
                    <a:cubicBezTo>
                      <a:pt x="303" y="391"/>
                      <a:pt x="270" y="389"/>
                      <a:pt x="257" y="387"/>
                    </a:cubicBezTo>
                    <a:cubicBezTo>
                      <a:pt x="250" y="383"/>
                      <a:pt x="252" y="380"/>
                      <a:pt x="249" y="374"/>
                    </a:cubicBezTo>
                    <a:cubicBezTo>
                      <a:pt x="247" y="365"/>
                      <a:pt x="254" y="352"/>
                      <a:pt x="243" y="350"/>
                    </a:cubicBezTo>
                    <a:cubicBezTo>
                      <a:pt x="241" y="341"/>
                      <a:pt x="233" y="330"/>
                      <a:pt x="228" y="323"/>
                    </a:cubicBezTo>
                    <a:cubicBezTo>
                      <a:pt x="226" y="312"/>
                      <a:pt x="215" y="295"/>
                      <a:pt x="206" y="288"/>
                    </a:cubicBezTo>
                    <a:cubicBezTo>
                      <a:pt x="204" y="283"/>
                      <a:pt x="201" y="279"/>
                      <a:pt x="198" y="275"/>
                    </a:cubicBezTo>
                    <a:cubicBezTo>
                      <a:pt x="196" y="265"/>
                      <a:pt x="192" y="256"/>
                      <a:pt x="186" y="248"/>
                    </a:cubicBezTo>
                    <a:cubicBezTo>
                      <a:pt x="184" y="239"/>
                      <a:pt x="175" y="235"/>
                      <a:pt x="167" y="231"/>
                    </a:cubicBezTo>
                    <a:cubicBezTo>
                      <a:pt x="172" y="224"/>
                      <a:pt x="165" y="224"/>
                      <a:pt x="159" y="222"/>
                    </a:cubicBezTo>
                    <a:cubicBezTo>
                      <a:pt x="154" y="218"/>
                      <a:pt x="147" y="216"/>
                      <a:pt x="141" y="212"/>
                    </a:cubicBezTo>
                    <a:cubicBezTo>
                      <a:pt x="137" y="206"/>
                      <a:pt x="134" y="205"/>
                      <a:pt x="137" y="198"/>
                    </a:cubicBezTo>
                    <a:cubicBezTo>
                      <a:pt x="128" y="196"/>
                      <a:pt x="127" y="190"/>
                      <a:pt x="120" y="186"/>
                    </a:cubicBezTo>
                    <a:cubicBezTo>
                      <a:pt x="115" y="179"/>
                      <a:pt x="115" y="172"/>
                      <a:pt x="108" y="168"/>
                    </a:cubicBezTo>
                    <a:cubicBezTo>
                      <a:pt x="107" y="162"/>
                      <a:pt x="104" y="159"/>
                      <a:pt x="102" y="153"/>
                    </a:cubicBezTo>
                    <a:cubicBezTo>
                      <a:pt x="101" y="143"/>
                      <a:pt x="99" y="123"/>
                      <a:pt x="99" y="123"/>
                    </a:cubicBezTo>
                    <a:cubicBezTo>
                      <a:pt x="100" y="114"/>
                      <a:pt x="99" y="103"/>
                      <a:pt x="108" y="99"/>
                    </a:cubicBezTo>
                    <a:cubicBezTo>
                      <a:pt x="115" y="84"/>
                      <a:pt x="103" y="90"/>
                      <a:pt x="134" y="89"/>
                    </a:cubicBezTo>
                    <a:cubicBezTo>
                      <a:pt x="138" y="82"/>
                      <a:pt x="137" y="73"/>
                      <a:pt x="146" y="71"/>
                    </a:cubicBezTo>
                    <a:cubicBezTo>
                      <a:pt x="153" y="68"/>
                      <a:pt x="152" y="62"/>
                      <a:pt x="155" y="56"/>
                    </a:cubicBezTo>
                    <a:cubicBezTo>
                      <a:pt x="156" y="50"/>
                      <a:pt x="158" y="44"/>
                      <a:pt x="161" y="38"/>
                    </a:cubicBezTo>
                    <a:cubicBezTo>
                      <a:pt x="160" y="29"/>
                      <a:pt x="161" y="17"/>
                      <a:pt x="152" y="12"/>
                    </a:cubicBezTo>
                    <a:cubicBezTo>
                      <a:pt x="158" y="7"/>
                      <a:pt x="153" y="7"/>
                      <a:pt x="152" y="0"/>
                    </a:cubicBezTo>
                    <a:cubicBezTo>
                      <a:pt x="146" y="2"/>
                      <a:pt x="140" y="2"/>
                      <a:pt x="134" y="5"/>
                    </a:cubicBezTo>
                    <a:cubicBezTo>
                      <a:pt x="131" y="11"/>
                      <a:pt x="129" y="11"/>
                      <a:pt x="123" y="12"/>
                    </a:cubicBezTo>
                    <a:cubicBezTo>
                      <a:pt x="118" y="15"/>
                      <a:pt x="115" y="16"/>
                      <a:pt x="111" y="21"/>
                    </a:cubicBezTo>
                    <a:cubicBezTo>
                      <a:pt x="110" y="27"/>
                      <a:pt x="108" y="33"/>
                      <a:pt x="105" y="39"/>
                    </a:cubicBezTo>
                    <a:cubicBezTo>
                      <a:pt x="104" y="46"/>
                      <a:pt x="102" y="47"/>
                      <a:pt x="96" y="51"/>
                    </a:cubicBezTo>
                    <a:cubicBezTo>
                      <a:pt x="88" y="64"/>
                      <a:pt x="74" y="60"/>
                      <a:pt x="60" y="63"/>
                    </a:cubicBezTo>
                    <a:cubicBezTo>
                      <a:pt x="48" y="69"/>
                      <a:pt x="34" y="67"/>
                      <a:pt x="21" y="69"/>
                    </a:cubicBezTo>
                    <a:cubicBezTo>
                      <a:pt x="18" y="83"/>
                      <a:pt x="20" y="97"/>
                      <a:pt x="23" y="111"/>
                    </a:cubicBezTo>
                    <a:cubicBezTo>
                      <a:pt x="20" y="128"/>
                      <a:pt x="13" y="135"/>
                      <a:pt x="6" y="150"/>
                    </a:cubicBezTo>
                    <a:cubicBezTo>
                      <a:pt x="4" y="162"/>
                      <a:pt x="4" y="174"/>
                      <a:pt x="8" y="185"/>
                    </a:cubicBezTo>
                    <a:cubicBezTo>
                      <a:pt x="6" y="194"/>
                      <a:pt x="3" y="200"/>
                      <a:pt x="0" y="209"/>
                    </a:cubicBezTo>
                    <a:cubicBezTo>
                      <a:pt x="2" y="216"/>
                      <a:pt x="6" y="222"/>
                      <a:pt x="11" y="228"/>
                    </a:cubicBezTo>
                    <a:cubicBezTo>
                      <a:pt x="13" y="238"/>
                      <a:pt x="17" y="247"/>
                      <a:pt x="23" y="255"/>
                    </a:cubicBezTo>
                    <a:cubicBezTo>
                      <a:pt x="24" y="261"/>
                      <a:pt x="26" y="264"/>
                      <a:pt x="29" y="269"/>
                    </a:cubicBezTo>
                    <a:cubicBezTo>
                      <a:pt x="30" y="283"/>
                      <a:pt x="33" y="300"/>
                      <a:pt x="24" y="312"/>
                    </a:cubicBezTo>
                    <a:cubicBezTo>
                      <a:pt x="23" y="319"/>
                      <a:pt x="18" y="323"/>
                      <a:pt x="15" y="330"/>
                    </a:cubicBezTo>
                    <a:cubicBezTo>
                      <a:pt x="14" y="338"/>
                      <a:pt x="13" y="347"/>
                      <a:pt x="9" y="354"/>
                    </a:cubicBezTo>
                    <a:cubicBezTo>
                      <a:pt x="8" y="365"/>
                      <a:pt x="7" y="375"/>
                      <a:pt x="5" y="386"/>
                    </a:cubicBezTo>
                    <a:cubicBezTo>
                      <a:pt x="5" y="398"/>
                      <a:pt x="2" y="418"/>
                      <a:pt x="14" y="425"/>
                    </a:cubicBezTo>
                    <a:cubicBezTo>
                      <a:pt x="18" y="431"/>
                      <a:pt x="21" y="437"/>
                      <a:pt x="27" y="441"/>
                    </a:cubicBezTo>
                    <a:cubicBezTo>
                      <a:pt x="31" y="448"/>
                      <a:pt x="46" y="455"/>
                      <a:pt x="54" y="456"/>
                    </a:cubicBezTo>
                    <a:cubicBezTo>
                      <a:pt x="75" y="465"/>
                      <a:pt x="52" y="456"/>
                      <a:pt x="110" y="459"/>
                    </a:cubicBezTo>
                    <a:cubicBezTo>
                      <a:pt x="116" y="459"/>
                      <a:pt x="123" y="467"/>
                      <a:pt x="128" y="470"/>
                    </a:cubicBezTo>
                    <a:cubicBezTo>
                      <a:pt x="131" y="474"/>
                      <a:pt x="134" y="479"/>
                      <a:pt x="137" y="483"/>
                    </a:cubicBezTo>
                    <a:cubicBezTo>
                      <a:pt x="138" y="489"/>
                      <a:pt x="141" y="492"/>
                      <a:pt x="143" y="497"/>
                    </a:cubicBezTo>
                    <a:cubicBezTo>
                      <a:pt x="145" y="511"/>
                      <a:pt x="149" y="523"/>
                      <a:pt x="141" y="536"/>
                    </a:cubicBezTo>
                    <a:cubicBezTo>
                      <a:pt x="140" y="545"/>
                      <a:pt x="138" y="553"/>
                      <a:pt x="129" y="557"/>
                    </a:cubicBezTo>
                    <a:cubicBezTo>
                      <a:pt x="135" y="569"/>
                      <a:pt x="125" y="599"/>
                      <a:pt x="108" y="599"/>
                    </a:cubicBez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119" name="Freeform 79"/>
              <p:cNvSpPr>
                <a:spLocks noChangeAspect="1"/>
              </p:cNvSpPr>
              <p:nvPr/>
            </p:nvSpPr>
            <p:spPr bwMode="auto">
              <a:xfrm>
                <a:off x="1925" y="2635"/>
                <a:ext cx="538" cy="772"/>
              </a:xfrm>
              <a:custGeom>
                <a:avLst/>
                <a:gdLst>
                  <a:gd name="T0" fmla="*/ 472 w 538"/>
                  <a:gd name="T1" fmla="*/ 379 h 772"/>
                  <a:gd name="T2" fmla="*/ 486 w 538"/>
                  <a:gd name="T3" fmla="*/ 425 h 772"/>
                  <a:gd name="T4" fmla="*/ 504 w 538"/>
                  <a:gd name="T5" fmla="*/ 493 h 772"/>
                  <a:gd name="T6" fmla="*/ 519 w 538"/>
                  <a:gd name="T7" fmla="*/ 542 h 772"/>
                  <a:gd name="T8" fmla="*/ 523 w 538"/>
                  <a:gd name="T9" fmla="*/ 596 h 772"/>
                  <a:gd name="T10" fmla="*/ 523 w 538"/>
                  <a:gd name="T11" fmla="*/ 646 h 772"/>
                  <a:gd name="T12" fmla="*/ 534 w 538"/>
                  <a:gd name="T13" fmla="*/ 701 h 772"/>
                  <a:gd name="T14" fmla="*/ 487 w 538"/>
                  <a:gd name="T15" fmla="*/ 719 h 772"/>
                  <a:gd name="T16" fmla="*/ 463 w 538"/>
                  <a:gd name="T17" fmla="*/ 736 h 772"/>
                  <a:gd name="T18" fmla="*/ 433 w 538"/>
                  <a:gd name="T19" fmla="*/ 767 h 772"/>
                  <a:gd name="T20" fmla="*/ 417 w 538"/>
                  <a:gd name="T21" fmla="*/ 754 h 772"/>
                  <a:gd name="T22" fmla="*/ 385 w 538"/>
                  <a:gd name="T23" fmla="*/ 709 h 772"/>
                  <a:gd name="T24" fmla="*/ 369 w 538"/>
                  <a:gd name="T25" fmla="*/ 685 h 772"/>
                  <a:gd name="T26" fmla="*/ 360 w 538"/>
                  <a:gd name="T27" fmla="*/ 653 h 772"/>
                  <a:gd name="T28" fmla="*/ 298 w 538"/>
                  <a:gd name="T29" fmla="*/ 649 h 772"/>
                  <a:gd name="T30" fmla="*/ 246 w 538"/>
                  <a:gd name="T31" fmla="*/ 661 h 772"/>
                  <a:gd name="T32" fmla="*/ 220 w 538"/>
                  <a:gd name="T33" fmla="*/ 626 h 772"/>
                  <a:gd name="T34" fmla="*/ 228 w 538"/>
                  <a:gd name="T35" fmla="*/ 587 h 772"/>
                  <a:gd name="T36" fmla="*/ 222 w 538"/>
                  <a:gd name="T37" fmla="*/ 512 h 772"/>
                  <a:gd name="T38" fmla="*/ 202 w 538"/>
                  <a:gd name="T39" fmla="*/ 430 h 772"/>
                  <a:gd name="T40" fmla="*/ 202 w 538"/>
                  <a:gd name="T41" fmla="*/ 428 h 772"/>
                  <a:gd name="T42" fmla="*/ 162 w 538"/>
                  <a:gd name="T43" fmla="*/ 397 h 772"/>
                  <a:gd name="T44" fmla="*/ 115 w 538"/>
                  <a:gd name="T45" fmla="*/ 398 h 772"/>
                  <a:gd name="T46" fmla="*/ 76 w 538"/>
                  <a:gd name="T47" fmla="*/ 413 h 772"/>
                  <a:gd name="T48" fmla="*/ 27 w 538"/>
                  <a:gd name="T49" fmla="*/ 427 h 772"/>
                  <a:gd name="T50" fmla="*/ 6 w 538"/>
                  <a:gd name="T51" fmla="*/ 368 h 772"/>
                  <a:gd name="T52" fmla="*/ 19 w 538"/>
                  <a:gd name="T53" fmla="*/ 322 h 772"/>
                  <a:gd name="T54" fmla="*/ 46 w 538"/>
                  <a:gd name="T55" fmla="*/ 299 h 772"/>
                  <a:gd name="T56" fmla="*/ 42 w 538"/>
                  <a:gd name="T57" fmla="*/ 298 h 772"/>
                  <a:gd name="T58" fmla="*/ 19 w 538"/>
                  <a:gd name="T59" fmla="*/ 323 h 772"/>
                  <a:gd name="T60" fmla="*/ 33 w 538"/>
                  <a:gd name="T61" fmla="*/ 302 h 772"/>
                  <a:gd name="T62" fmla="*/ 90 w 538"/>
                  <a:gd name="T63" fmla="*/ 268 h 772"/>
                  <a:gd name="T64" fmla="*/ 85 w 538"/>
                  <a:gd name="T65" fmla="*/ 263 h 772"/>
                  <a:gd name="T66" fmla="*/ 123 w 538"/>
                  <a:gd name="T67" fmla="*/ 242 h 772"/>
                  <a:gd name="T68" fmla="*/ 91 w 538"/>
                  <a:gd name="T69" fmla="*/ 194 h 772"/>
                  <a:gd name="T70" fmla="*/ 58 w 538"/>
                  <a:gd name="T71" fmla="*/ 170 h 772"/>
                  <a:gd name="T72" fmla="*/ 63 w 538"/>
                  <a:gd name="T73" fmla="*/ 134 h 772"/>
                  <a:gd name="T74" fmla="*/ 96 w 538"/>
                  <a:gd name="T75" fmla="*/ 89 h 772"/>
                  <a:gd name="T76" fmla="*/ 123 w 538"/>
                  <a:gd name="T77" fmla="*/ 91 h 772"/>
                  <a:gd name="T78" fmla="*/ 129 w 538"/>
                  <a:gd name="T79" fmla="*/ 85 h 772"/>
                  <a:gd name="T80" fmla="*/ 136 w 538"/>
                  <a:gd name="T81" fmla="*/ 59 h 772"/>
                  <a:gd name="T82" fmla="*/ 118 w 538"/>
                  <a:gd name="T83" fmla="*/ 17 h 772"/>
                  <a:gd name="T84" fmla="*/ 129 w 538"/>
                  <a:gd name="T85" fmla="*/ 38 h 772"/>
                  <a:gd name="T86" fmla="*/ 177 w 538"/>
                  <a:gd name="T87" fmla="*/ 104 h 772"/>
                  <a:gd name="T88" fmla="*/ 276 w 538"/>
                  <a:gd name="T89" fmla="*/ 121 h 772"/>
                  <a:gd name="T90" fmla="*/ 291 w 538"/>
                  <a:gd name="T91" fmla="*/ 154 h 772"/>
                  <a:gd name="T92" fmla="*/ 292 w 538"/>
                  <a:gd name="T93" fmla="*/ 202 h 772"/>
                  <a:gd name="T94" fmla="*/ 339 w 538"/>
                  <a:gd name="T95" fmla="*/ 256 h 772"/>
                  <a:gd name="T96" fmla="*/ 373 w 538"/>
                  <a:gd name="T97" fmla="*/ 263 h 772"/>
                  <a:gd name="T98" fmla="*/ 466 w 538"/>
                  <a:gd name="T99" fmla="*/ 337 h 772"/>
                  <a:gd name="T100" fmla="*/ 480 w 538"/>
                  <a:gd name="T101" fmla="*/ 365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8" h="772">
                    <a:moveTo>
                      <a:pt x="480" y="365"/>
                    </a:moveTo>
                    <a:cubicBezTo>
                      <a:pt x="478" y="370"/>
                      <a:pt x="475" y="374"/>
                      <a:pt x="472" y="379"/>
                    </a:cubicBezTo>
                    <a:cubicBezTo>
                      <a:pt x="471" y="386"/>
                      <a:pt x="471" y="392"/>
                      <a:pt x="474" y="398"/>
                    </a:cubicBezTo>
                    <a:cubicBezTo>
                      <a:pt x="476" y="408"/>
                      <a:pt x="480" y="417"/>
                      <a:pt x="486" y="425"/>
                    </a:cubicBezTo>
                    <a:cubicBezTo>
                      <a:pt x="489" y="440"/>
                      <a:pt x="489" y="455"/>
                      <a:pt x="495" y="469"/>
                    </a:cubicBezTo>
                    <a:cubicBezTo>
                      <a:pt x="496" y="478"/>
                      <a:pt x="499" y="485"/>
                      <a:pt x="504" y="493"/>
                    </a:cubicBezTo>
                    <a:cubicBezTo>
                      <a:pt x="506" y="504"/>
                      <a:pt x="507" y="514"/>
                      <a:pt x="513" y="523"/>
                    </a:cubicBezTo>
                    <a:cubicBezTo>
                      <a:pt x="514" y="529"/>
                      <a:pt x="516" y="536"/>
                      <a:pt x="519" y="542"/>
                    </a:cubicBezTo>
                    <a:cubicBezTo>
                      <a:pt x="521" y="549"/>
                      <a:pt x="522" y="559"/>
                      <a:pt x="525" y="566"/>
                    </a:cubicBezTo>
                    <a:cubicBezTo>
                      <a:pt x="526" y="576"/>
                      <a:pt x="528" y="587"/>
                      <a:pt x="523" y="596"/>
                    </a:cubicBezTo>
                    <a:cubicBezTo>
                      <a:pt x="522" y="614"/>
                      <a:pt x="521" y="617"/>
                      <a:pt x="519" y="631"/>
                    </a:cubicBezTo>
                    <a:cubicBezTo>
                      <a:pt x="520" y="636"/>
                      <a:pt x="522" y="641"/>
                      <a:pt x="523" y="646"/>
                    </a:cubicBezTo>
                    <a:cubicBezTo>
                      <a:pt x="521" y="656"/>
                      <a:pt x="522" y="673"/>
                      <a:pt x="531" y="679"/>
                    </a:cubicBezTo>
                    <a:cubicBezTo>
                      <a:pt x="532" y="688"/>
                      <a:pt x="538" y="691"/>
                      <a:pt x="534" y="701"/>
                    </a:cubicBezTo>
                    <a:cubicBezTo>
                      <a:pt x="532" y="705"/>
                      <a:pt x="506" y="712"/>
                      <a:pt x="502" y="713"/>
                    </a:cubicBezTo>
                    <a:cubicBezTo>
                      <a:pt x="497" y="716"/>
                      <a:pt x="493" y="718"/>
                      <a:pt x="487" y="719"/>
                    </a:cubicBezTo>
                    <a:cubicBezTo>
                      <a:pt x="482" y="721"/>
                      <a:pt x="478" y="722"/>
                      <a:pt x="474" y="725"/>
                    </a:cubicBezTo>
                    <a:cubicBezTo>
                      <a:pt x="471" y="731"/>
                      <a:pt x="469" y="733"/>
                      <a:pt x="463" y="736"/>
                    </a:cubicBezTo>
                    <a:cubicBezTo>
                      <a:pt x="457" y="744"/>
                      <a:pt x="450" y="752"/>
                      <a:pt x="442" y="757"/>
                    </a:cubicBezTo>
                    <a:cubicBezTo>
                      <a:pt x="438" y="763"/>
                      <a:pt x="440" y="766"/>
                      <a:pt x="433" y="767"/>
                    </a:cubicBezTo>
                    <a:cubicBezTo>
                      <a:pt x="423" y="772"/>
                      <a:pt x="425" y="772"/>
                      <a:pt x="412" y="770"/>
                    </a:cubicBezTo>
                    <a:cubicBezTo>
                      <a:pt x="411" y="763"/>
                      <a:pt x="413" y="760"/>
                      <a:pt x="417" y="754"/>
                    </a:cubicBezTo>
                    <a:cubicBezTo>
                      <a:pt x="415" y="744"/>
                      <a:pt x="416" y="740"/>
                      <a:pt x="408" y="734"/>
                    </a:cubicBezTo>
                    <a:cubicBezTo>
                      <a:pt x="402" y="723"/>
                      <a:pt x="399" y="712"/>
                      <a:pt x="385" y="709"/>
                    </a:cubicBezTo>
                    <a:cubicBezTo>
                      <a:pt x="384" y="702"/>
                      <a:pt x="384" y="699"/>
                      <a:pt x="376" y="697"/>
                    </a:cubicBezTo>
                    <a:cubicBezTo>
                      <a:pt x="375" y="691"/>
                      <a:pt x="374" y="689"/>
                      <a:pt x="369" y="685"/>
                    </a:cubicBezTo>
                    <a:cubicBezTo>
                      <a:pt x="371" y="697"/>
                      <a:pt x="368" y="683"/>
                      <a:pt x="363" y="679"/>
                    </a:cubicBezTo>
                    <a:cubicBezTo>
                      <a:pt x="358" y="666"/>
                      <a:pt x="358" y="673"/>
                      <a:pt x="360" y="653"/>
                    </a:cubicBezTo>
                    <a:cubicBezTo>
                      <a:pt x="357" y="643"/>
                      <a:pt x="360" y="641"/>
                      <a:pt x="349" y="640"/>
                    </a:cubicBezTo>
                    <a:cubicBezTo>
                      <a:pt x="332" y="641"/>
                      <a:pt x="316" y="646"/>
                      <a:pt x="298" y="649"/>
                    </a:cubicBezTo>
                    <a:cubicBezTo>
                      <a:pt x="291" y="650"/>
                      <a:pt x="277" y="653"/>
                      <a:pt x="277" y="653"/>
                    </a:cubicBezTo>
                    <a:cubicBezTo>
                      <a:pt x="268" y="660"/>
                      <a:pt x="257" y="660"/>
                      <a:pt x="246" y="661"/>
                    </a:cubicBezTo>
                    <a:cubicBezTo>
                      <a:pt x="238" y="658"/>
                      <a:pt x="240" y="651"/>
                      <a:pt x="232" y="649"/>
                    </a:cubicBezTo>
                    <a:cubicBezTo>
                      <a:pt x="227" y="641"/>
                      <a:pt x="223" y="634"/>
                      <a:pt x="220" y="626"/>
                    </a:cubicBezTo>
                    <a:cubicBezTo>
                      <a:pt x="218" y="616"/>
                      <a:pt x="215" y="610"/>
                      <a:pt x="222" y="601"/>
                    </a:cubicBezTo>
                    <a:cubicBezTo>
                      <a:pt x="223" y="595"/>
                      <a:pt x="225" y="592"/>
                      <a:pt x="228" y="587"/>
                    </a:cubicBezTo>
                    <a:cubicBezTo>
                      <a:pt x="230" y="577"/>
                      <a:pt x="229" y="568"/>
                      <a:pt x="226" y="559"/>
                    </a:cubicBezTo>
                    <a:cubicBezTo>
                      <a:pt x="225" y="529"/>
                      <a:pt x="225" y="531"/>
                      <a:pt x="222" y="512"/>
                    </a:cubicBezTo>
                    <a:cubicBezTo>
                      <a:pt x="220" y="467"/>
                      <a:pt x="224" y="474"/>
                      <a:pt x="211" y="448"/>
                    </a:cubicBezTo>
                    <a:cubicBezTo>
                      <a:pt x="210" y="441"/>
                      <a:pt x="205" y="436"/>
                      <a:pt x="202" y="430"/>
                    </a:cubicBezTo>
                    <a:cubicBezTo>
                      <a:pt x="206" y="422"/>
                      <a:pt x="207" y="421"/>
                      <a:pt x="205" y="412"/>
                    </a:cubicBezTo>
                    <a:cubicBezTo>
                      <a:pt x="204" y="419"/>
                      <a:pt x="206" y="423"/>
                      <a:pt x="202" y="428"/>
                    </a:cubicBezTo>
                    <a:cubicBezTo>
                      <a:pt x="198" y="425"/>
                      <a:pt x="196" y="421"/>
                      <a:pt x="192" y="418"/>
                    </a:cubicBezTo>
                    <a:cubicBezTo>
                      <a:pt x="187" y="409"/>
                      <a:pt x="171" y="404"/>
                      <a:pt x="162" y="397"/>
                    </a:cubicBezTo>
                    <a:cubicBezTo>
                      <a:pt x="156" y="386"/>
                      <a:pt x="146" y="391"/>
                      <a:pt x="133" y="392"/>
                    </a:cubicBezTo>
                    <a:cubicBezTo>
                      <a:pt x="127" y="395"/>
                      <a:pt x="121" y="397"/>
                      <a:pt x="115" y="398"/>
                    </a:cubicBezTo>
                    <a:cubicBezTo>
                      <a:pt x="109" y="401"/>
                      <a:pt x="103" y="403"/>
                      <a:pt x="97" y="404"/>
                    </a:cubicBezTo>
                    <a:cubicBezTo>
                      <a:pt x="90" y="408"/>
                      <a:pt x="84" y="412"/>
                      <a:pt x="76" y="413"/>
                    </a:cubicBezTo>
                    <a:cubicBezTo>
                      <a:pt x="70" y="416"/>
                      <a:pt x="64" y="418"/>
                      <a:pt x="58" y="419"/>
                    </a:cubicBezTo>
                    <a:cubicBezTo>
                      <a:pt x="49" y="424"/>
                      <a:pt x="37" y="424"/>
                      <a:pt x="27" y="427"/>
                    </a:cubicBezTo>
                    <a:cubicBezTo>
                      <a:pt x="14" y="425"/>
                      <a:pt x="14" y="420"/>
                      <a:pt x="4" y="416"/>
                    </a:cubicBezTo>
                    <a:cubicBezTo>
                      <a:pt x="2" y="400"/>
                      <a:pt x="0" y="383"/>
                      <a:pt x="6" y="368"/>
                    </a:cubicBezTo>
                    <a:cubicBezTo>
                      <a:pt x="7" y="361"/>
                      <a:pt x="9" y="354"/>
                      <a:pt x="12" y="347"/>
                    </a:cubicBezTo>
                    <a:cubicBezTo>
                      <a:pt x="13" y="334"/>
                      <a:pt x="10" y="329"/>
                      <a:pt x="19" y="322"/>
                    </a:cubicBezTo>
                    <a:cubicBezTo>
                      <a:pt x="22" y="315"/>
                      <a:pt x="31" y="309"/>
                      <a:pt x="37" y="304"/>
                    </a:cubicBezTo>
                    <a:cubicBezTo>
                      <a:pt x="39" y="302"/>
                      <a:pt x="43" y="300"/>
                      <a:pt x="46" y="299"/>
                    </a:cubicBezTo>
                    <a:cubicBezTo>
                      <a:pt x="48" y="298"/>
                      <a:pt x="53" y="296"/>
                      <a:pt x="51" y="296"/>
                    </a:cubicBezTo>
                    <a:cubicBezTo>
                      <a:pt x="48" y="295"/>
                      <a:pt x="45" y="297"/>
                      <a:pt x="42" y="298"/>
                    </a:cubicBezTo>
                    <a:cubicBezTo>
                      <a:pt x="38" y="304"/>
                      <a:pt x="36" y="309"/>
                      <a:pt x="30" y="314"/>
                    </a:cubicBezTo>
                    <a:cubicBezTo>
                      <a:pt x="27" y="320"/>
                      <a:pt x="26" y="322"/>
                      <a:pt x="19" y="323"/>
                    </a:cubicBezTo>
                    <a:cubicBezTo>
                      <a:pt x="12" y="318"/>
                      <a:pt x="14" y="314"/>
                      <a:pt x="22" y="313"/>
                    </a:cubicBezTo>
                    <a:cubicBezTo>
                      <a:pt x="25" y="307"/>
                      <a:pt x="27" y="305"/>
                      <a:pt x="33" y="302"/>
                    </a:cubicBezTo>
                    <a:cubicBezTo>
                      <a:pt x="42" y="290"/>
                      <a:pt x="57" y="277"/>
                      <a:pt x="72" y="274"/>
                    </a:cubicBezTo>
                    <a:cubicBezTo>
                      <a:pt x="78" y="271"/>
                      <a:pt x="84" y="269"/>
                      <a:pt x="90" y="268"/>
                    </a:cubicBezTo>
                    <a:cubicBezTo>
                      <a:pt x="95" y="266"/>
                      <a:pt x="100" y="265"/>
                      <a:pt x="105" y="263"/>
                    </a:cubicBezTo>
                    <a:cubicBezTo>
                      <a:pt x="98" y="259"/>
                      <a:pt x="93" y="262"/>
                      <a:pt x="85" y="263"/>
                    </a:cubicBezTo>
                    <a:cubicBezTo>
                      <a:pt x="77" y="276"/>
                      <a:pt x="98" y="260"/>
                      <a:pt x="105" y="259"/>
                    </a:cubicBezTo>
                    <a:cubicBezTo>
                      <a:pt x="113" y="253"/>
                      <a:pt x="119" y="252"/>
                      <a:pt x="123" y="242"/>
                    </a:cubicBezTo>
                    <a:cubicBezTo>
                      <a:pt x="118" y="231"/>
                      <a:pt x="109" y="222"/>
                      <a:pt x="103" y="212"/>
                    </a:cubicBezTo>
                    <a:cubicBezTo>
                      <a:pt x="107" y="204"/>
                      <a:pt x="98" y="197"/>
                      <a:pt x="91" y="194"/>
                    </a:cubicBezTo>
                    <a:cubicBezTo>
                      <a:pt x="87" y="189"/>
                      <a:pt x="82" y="182"/>
                      <a:pt x="76" y="181"/>
                    </a:cubicBezTo>
                    <a:cubicBezTo>
                      <a:pt x="70" y="178"/>
                      <a:pt x="64" y="174"/>
                      <a:pt x="58" y="170"/>
                    </a:cubicBezTo>
                    <a:cubicBezTo>
                      <a:pt x="56" y="161"/>
                      <a:pt x="54" y="157"/>
                      <a:pt x="60" y="148"/>
                    </a:cubicBezTo>
                    <a:cubicBezTo>
                      <a:pt x="57" y="141"/>
                      <a:pt x="60" y="141"/>
                      <a:pt x="63" y="134"/>
                    </a:cubicBezTo>
                    <a:cubicBezTo>
                      <a:pt x="64" y="121"/>
                      <a:pt x="66" y="102"/>
                      <a:pt x="79" y="95"/>
                    </a:cubicBezTo>
                    <a:cubicBezTo>
                      <a:pt x="86" y="86"/>
                      <a:pt x="84" y="87"/>
                      <a:pt x="96" y="89"/>
                    </a:cubicBezTo>
                    <a:cubicBezTo>
                      <a:pt x="100" y="95"/>
                      <a:pt x="101" y="97"/>
                      <a:pt x="108" y="98"/>
                    </a:cubicBezTo>
                    <a:cubicBezTo>
                      <a:pt x="116" y="97"/>
                      <a:pt x="119" y="98"/>
                      <a:pt x="123" y="91"/>
                    </a:cubicBezTo>
                    <a:cubicBezTo>
                      <a:pt x="123" y="89"/>
                      <a:pt x="123" y="87"/>
                      <a:pt x="124" y="86"/>
                    </a:cubicBezTo>
                    <a:cubicBezTo>
                      <a:pt x="125" y="85"/>
                      <a:pt x="128" y="86"/>
                      <a:pt x="129" y="85"/>
                    </a:cubicBezTo>
                    <a:cubicBezTo>
                      <a:pt x="131" y="82"/>
                      <a:pt x="130" y="77"/>
                      <a:pt x="132" y="73"/>
                    </a:cubicBezTo>
                    <a:cubicBezTo>
                      <a:pt x="133" y="68"/>
                      <a:pt x="135" y="64"/>
                      <a:pt x="136" y="59"/>
                    </a:cubicBezTo>
                    <a:cubicBezTo>
                      <a:pt x="135" y="47"/>
                      <a:pt x="131" y="41"/>
                      <a:pt x="124" y="31"/>
                    </a:cubicBezTo>
                    <a:cubicBezTo>
                      <a:pt x="123" y="25"/>
                      <a:pt x="120" y="22"/>
                      <a:pt x="118" y="17"/>
                    </a:cubicBezTo>
                    <a:cubicBezTo>
                      <a:pt x="118" y="16"/>
                      <a:pt x="127" y="0"/>
                      <a:pt x="121" y="11"/>
                    </a:cubicBezTo>
                    <a:cubicBezTo>
                      <a:pt x="122" y="20"/>
                      <a:pt x="118" y="36"/>
                      <a:pt x="129" y="38"/>
                    </a:cubicBezTo>
                    <a:cubicBezTo>
                      <a:pt x="133" y="44"/>
                      <a:pt x="136" y="51"/>
                      <a:pt x="142" y="55"/>
                    </a:cubicBezTo>
                    <a:cubicBezTo>
                      <a:pt x="148" y="68"/>
                      <a:pt x="163" y="101"/>
                      <a:pt x="177" y="104"/>
                    </a:cubicBezTo>
                    <a:cubicBezTo>
                      <a:pt x="199" y="121"/>
                      <a:pt x="231" y="105"/>
                      <a:pt x="258" y="110"/>
                    </a:cubicBezTo>
                    <a:cubicBezTo>
                      <a:pt x="264" y="113"/>
                      <a:pt x="270" y="117"/>
                      <a:pt x="276" y="121"/>
                    </a:cubicBezTo>
                    <a:cubicBezTo>
                      <a:pt x="280" y="127"/>
                      <a:pt x="279" y="129"/>
                      <a:pt x="285" y="134"/>
                    </a:cubicBezTo>
                    <a:cubicBezTo>
                      <a:pt x="286" y="141"/>
                      <a:pt x="288" y="148"/>
                      <a:pt x="291" y="154"/>
                    </a:cubicBezTo>
                    <a:cubicBezTo>
                      <a:pt x="292" y="160"/>
                      <a:pt x="295" y="163"/>
                      <a:pt x="297" y="169"/>
                    </a:cubicBezTo>
                    <a:cubicBezTo>
                      <a:pt x="294" y="198"/>
                      <a:pt x="297" y="187"/>
                      <a:pt x="292" y="202"/>
                    </a:cubicBezTo>
                    <a:cubicBezTo>
                      <a:pt x="290" y="244"/>
                      <a:pt x="280" y="247"/>
                      <a:pt x="321" y="254"/>
                    </a:cubicBezTo>
                    <a:cubicBezTo>
                      <a:pt x="328" y="257"/>
                      <a:pt x="331" y="257"/>
                      <a:pt x="339" y="256"/>
                    </a:cubicBezTo>
                    <a:cubicBezTo>
                      <a:pt x="349" y="251"/>
                      <a:pt x="347" y="251"/>
                      <a:pt x="361" y="253"/>
                    </a:cubicBezTo>
                    <a:cubicBezTo>
                      <a:pt x="366" y="256"/>
                      <a:pt x="368" y="260"/>
                      <a:pt x="373" y="263"/>
                    </a:cubicBezTo>
                    <a:cubicBezTo>
                      <a:pt x="380" y="279"/>
                      <a:pt x="399" y="301"/>
                      <a:pt x="417" y="305"/>
                    </a:cubicBezTo>
                    <a:cubicBezTo>
                      <a:pt x="432" y="316"/>
                      <a:pt x="453" y="324"/>
                      <a:pt x="466" y="337"/>
                    </a:cubicBezTo>
                    <a:cubicBezTo>
                      <a:pt x="472" y="343"/>
                      <a:pt x="475" y="352"/>
                      <a:pt x="480" y="359"/>
                    </a:cubicBezTo>
                    <a:cubicBezTo>
                      <a:pt x="481" y="364"/>
                      <a:pt x="482" y="363"/>
                      <a:pt x="480" y="36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120" name="Freeform 80"/>
              <p:cNvSpPr>
                <a:spLocks noChangeAspect="1"/>
              </p:cNvSpPr>
              <p:nvPr/>
            </p:nvSpPr>
            <p:spPr bwMode="auto">
              <a:xfrm>
                <a:off x="2652" y="3637"/>
                <a:ext cx="664" cy="1063"/>
              </a:xfrm>
              <a:custGeom>
                <a:avLst/>
                <a:gdLst>
                  <a:gd name="T0" fmla="*/ 377 w 664"/>
                  <a:gd name="T1" fmla="*/ 59 h 1063"/>
                  <a:gd name="T2" fmla="*/ 369 w 664"/>
                  <a:gd name="T3" fmla="*/ 179 h 1063"/>
                  <a:gd name="T4" fmla="*/ 353 w 664"/>
                  <a:gd name="T5" fmla="*/ 221 h 1063"/>
                  <a:gd name="T6" fmla="*/ 314 w 664"/>
                  <a:gd name="T7" fmla="*/ 283 h 1063"/>
                  <a:gd name="T8" fmla="*/ 293 w 664"/>
                  <a:gd name="T9" fmla="*/ 310 h 1063"/>
                  <a:gd name="T10" fmla="*/ 251 w 664"/>
                  <a:gd name="T11" fmla="*/ 346 h 1063"/>
                  <a:gd name="T12" fmla="*/ 225 w 664"/>
                  <a:gd name="T13" fmla="*/ 338 h 1063"/>
                  <a:gd name="T14" fmla="*/ 230 w 664"/>
                  <a:gd name="T15" fmla="*/ 334 h 1063"/>
                  <a:gd name="T16" fmla="*/ 201 w 664"/>
                  <a:gd name="T17" fmla="*/ 344 h 1063"/>
                  <a:gd name="T18" fmla="*/ 197 w 664"/>
                  <a:gd name="T19" fmla="*/ 428 h 1063"/>
                  <a:gd name="T20" fmla="*/ 212 w 664"/>
                  <a:gd name="T21" fmla="*/ 464 h 1063"/>
                  <a:gd name="T22" fmla="*/ 227 w 664"/>
                  <a:gd name="T23" fmla="*/ 512 h 1063"/>
                  <a:gd name="T24" fmla="*/ 242 w 664"/>
                  <a:gd name="T25" fmla="*/ 560 h 1063"/>
                  <a:gd name="T26" fmla="*/ 234 w 664"/>
                  <a:gd name="T27" fmla="*/ 634 h 1063"/>
                  <a:gd name="T28" fmla="*/ 230 w 664"/>
                  <a:gd name="T29" fmla="*/ 709 h 1063"/>
                  <a:gd name="T30" fmla="*/ 233 w 664"/>
                  <a:gd name="T31" fmla="*/ 758 h 1063"/>
                  <a:gd name="T32" fmla="*/ 171 w 664"/>
                  <a:gd name="T33" fmla="*/ 836 h 1063"/>
                  <a:gd name="T34" fmla="*/ 102 w 664"/>
                  <a:gd name="T35" fmla="*/ 833 h 1063"/>
                  <a:gd name="T36" fmla="*/ 68 w 664"/>
                  <a:gd name="T37" fmla="*/ 851 h 1063"/>
                  <a:gd name="T38" fmla="*/ 36 w 664"/>
                  <a:gd name="T39" fmla="*/ 863 h 1063"/>
                  <a:gd name="T40" fmla="*/ 14 w 664"/>
                  <a:gd name="T41" fmla="*/ 883 h 1063"/>
                  <a:gd name="T42" fmla="*/ 50 w 664"/>
                  <a:gd name="T43" fmla="*/ 904 h 1063"/>
                  <a:gd name="T44" fmla="*/ 86 w 664"/>
                  <a:gd name="T45" fmla="*/ 869 h 1063"/>
                  <a:gd name="T46" fmla="*/ 134 w 664"/>
                  <a:gd name="T47" fmla="*/ 887 h 1063"/>
                  <a:gd name="T48" fmla="*/ 204 w 664"/>
                  <a:gd name="T49" fmla="*/ 929 h 1063"/>
                  <a:gd name="T50" fmla="*/ 197 w 664"/>
                  <a:gd name="T51" fmla="*/ 928 h 1063"/>
                  <a:gd name="T52" fmla="*/ 224 w 664"/>
                  <a:gd name="T53" fmla="*/ 952 h 1063"/>
                  <a:gd name="T54" fmla="*/ 251 w 664"/>
                  <a:gd name="T55" fmla="*/ 973 h 1063"/>
                  <a:gd name="T56" fmla="*/ 278 w 664"/>
                  <a:gd name="T57" fmla="*/ 1001 h 1063"/>
                  <a:gd name="T58" fmla="*/ 269 w 664"/>
                  <a:gd name="T59" fmla="*/ 1045 h 1063"/>
                  <a:gd name="T60" fmla="*/ 293 w 664"/>
                  <a:gd name="T61" fmla="*/ 1051 h 1063"/>
                  <a:gd name="T62" fmla="*/ 323 w 664"/>
                  <a:gd name="T63" fmla="*/ 1033 h 1063"/>
                  <a:gd name="T64" fmla="*/ 359 w 664"/>
                  <a:gd name="T65" fmla="*/ 989 h 1063"/>
                  <a:gd name="T66" fmla="*/ 369 w 664"/>
                  <a:gd name="T67" fmla="*/ 938 h 1063"/>
                  <a:gd name="T68" fmla="*/ 357 w 664"/>
                  <a:gd name="T69" fmla="*/ 890 h 1063"/>
                  <a:gd name="T70" fmla="*/ 393 w 664"/>
                  <a:gd name="T71" fmla="*/ 877 h 1063"/>
                  <a:gd name="T72" fmla="*/ 432 w 664"/>
                  <a:gd name="T73" fmla="*/ 890 h 1063"/>
                  <a:gd name="T74" fmla="*/ 482 w 664"/>
                  <a:gd name="T75" fmla="*/ 901 h 1063"/>
                  <a:gd name="T76" fmla="*/ 507 w 664"/>
                  <a:gd name="T77" fmla="*/ 886 h 1063"/>
                  <a:gd name="T78" fmla="*/ 521 w 664"/>
                  <a:gd name="T79" fmla="*/ 836 h 1063"/>
                  <a:gd name="T80" fmla="*/ 539 w 664"/>
                  <a:gd name="T81" fmla="*/ 763 h 1063"/>
                  <a:gd name="T82" fmla="*/ 551 w 664"/>
                  <a:gd name="T83" fmla="*/ 730 h 1063"/>
                  <a:gd name="T84" fmla="*/ 563 w 664"/>
                  <a:gd name="T85" fmla="*/ 691 h 1063"/>
                  <a:gd name="T86" fmla="*/ 569 w 664"/>
                  <a:gd name="T87" fmla="*/ 637 h 1063"/>
                  <a:gd name="T88" fmla="*/ 596 w 664"/>
                  <a:gd name="T89" fmla="*/ 598 h 1063"/>
                  <a:gd name="T90" fmla="*/ 626 w 664"/>
                  <a:gd name="T91" fmla="*/ 554 h 1063"/>
                  <a:gd name="T92" fmla="*/ 639 w 664"/>
                  <a:gd name="T93" fmla="*/ 473 h 1063"/>
                  <a:gd name="T94" fmla="*/ 618 w 664"/>
                  <a:gd name="T95" fmla="*/ 424 h 1063"/>
                  <a:gd name="T96" fmla="*/ 614 w 664"/>
                  <a:gd name="T97" fmla="*/ 364 h 1063"/>
                  <a:gd name="T98" fmla="*/ 638 w 664"/>
                  <a:gd name="T99" fmla="*/ 326 h 1063"/>
                  <a:gd name="T100" fmla="*/ 662 w 664"/>
                  <a:gd name="T101" fmla="*/ 295 h 1063"/>
                  <a:gd name="T102" fmla="*/ 654 w 664"/>
                  <a:gd name="T103" fmla="*/ 172 h 1063"/>
                  <a:gd name="T104" fmla="*/ 642 w 664"/>
                  <a:gd name="T105" fmla="*/ 56 h 1063"/>
                  <a:gd name="T106" fmla="*/ 603 w 664"/>
                  <a:gd name="T107" fmla="*/ 25 h 1063"/>
                  <a:gd name="T108" fmla="*/ 534 w 664"/>
                  <a:gd name="T109" fmla="*/ 13 h 1063"/>
                  <a:gd name="T110" fmla="*/ 351 w 664"/>
                  <a:gd name="T111" fmla="*/ 19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4" h="1063">
                    <a:moveTo>
                      <a:pt x="351" y="19"/>
                    </a:moveTo>
                    <a:cubicBezTo>
                      <a:pt x="361" y="32"/>
                      <a:pt x="368" y="46"/>
                      <a:pt x="377" y="59"/>
                    </a:cubicBezTo>
                    <a:cubicBezTo>
                      <a:pt x="378" y="64"/>
                      <a:pt x="380" y="69"/>
                      <a:pt x="381" y="74"/>
                    </a:cubicBezTo>
                    <a:cubicBezTo>
                      <a:pt x="380" y="104"/>
                      <a:pt x="383" y="151"/>
                      <a:pt x="369" y="179"/>
                    </a:cubicBezTo>
                    <a:cubicBezTo>
                      <a:pt x="367" y="188"/>
                      <a:pt x="363" y="194"/>
                      <a:pt x="360" y="202"/>
                    </a:cubicBezTo>
                    <a:cubicBezTo>
                      <a:pt x="359" y="209"/>
                      <a:pt x="359" y="216"/>
                      <a:pt x="353" y="221"/>
                    </a:cubicBezTo>
                    <a:cubicBezTo>
                      <a:pt x="348" y="233"/>
                      <a:pt x="343" y="249"/>
                      <a:pt x="332" y="257"/>
                    </a:cubicBezTo>
                    <a:cubicBezTo>
                      <a:pt x="328" y="266"/>
                      <a:pt x="322" y="277"/>
                      <a:pt x="314" y="283"/>
                    </a:cubicBezTo>
                    <a:cubicBezTo>
                      <a:pt x="311" y="289"/>
                      <a:pt x="308" y="295"/>
                      <a:pt x="302" y="299"/>
                    </a:cubicBezTo>
                    <a:cubicBezTo>
                      <a:pt x="300" y="305"/>
                      <a:pt x="298" y="307"/>
                      <a:pt x="293" y="310"/>
                    </a:cubicBezTo>
                    <a:cubicBezTo>
                      <a:pt x="288" y="319"/>
                      <a:pt x="270" y="330"/>
                      <a:pt x="261" y="335"/>
                    </a:cubicBezTo>
                    <a:cubicBezTo>
                      <a:pt x="260" y="342"/>
                      <a:pt x="256" y="342"/>
                      <a:pt x="251" y="346"/>
                    </a:cubicBezTo>
                    <a:cubicBezTo>
                      <a:pt x="232" y="343"/>
                      <a:pt x="240" y="346"/>
                      <a:pt x="234" y="334"/>
                    </a:cubicBezTo>
                    <a:cubicBezTo>
                      <a:pt x="231" y="336"/>
                      <a:pt x="225" y="341"/>
                      <a:pt x="225" y="338"/>
                    </a:cubicBezTo>
                    <a:cubicBezTo>
                      <a:pt x="225" y="334"/>
                      <a:pt x="234" y="336"/>
                      <a:pt x="234" y="332"/>
                    </a:cubicBezTo>
                    <a:cubicBezTo>
                      <a:pt x="234" y="331"/>
                      <a:pt x="231" y="333"/>
                      <a:pt x="230" y="334"/>
                    </a:cubicBezTo>
                    <a:cubicBezTo>
                      <a:pt x="222" y="338"/>
                      <a:pt x="228" y="337"/>
                      <a:pt x="219" y="338"/>
                    </a:cubicBezTo>
                    <a:cubicBezTo>
                      <a:pt x="213" y="341"/>
                      <a:pt x="207" y="343"/>
                      <a:pt x="201" y="344"/>
                    </a:cubicBezTo>
                    <a:cubicBezTo>
                      <a:pt x="200" y="354"/>
                      <a:pt x="196" y="367"/>
                      <a:pt x="188" y="373"/>
                    </a:cubicBezTo>
                    <a:cubicBezTo>
                      <a:pt x="178" y="394"/>
                      <a:pt x="188" y="410"/>
                      <a:pt x="197" y="428"/>
                    </a:cubicBezTo>
                    <a:cubicBezTo>
                      <a:pt x="198" y="435"/>
                      <a:pt x="202" y="440"/>
                      <a:pt x="206" y="446"/>
                    </a:cubicBezTo>
                    <a:cubicBezTo>
                      <a:pt x="207" y="452"/>
                      <a:pt x="209" y="458"/>
                      <a:pt x="212" y="464"/>
                    </a:cubicBezTo>
                    <a:cubicBezTo>
                      <a:pt x="213" y="470"/>
                      <a:pt x="215" y="476"/>
                      <a:pt x="218" y="482"/>
                    </a:cubicBezTo>
                    <a:cubicBezTo>
                      <a:pt x="220" y="491"/>
                      <a:pt x="223" y="503"/>
                      <a:pt x="227" y="512"/>
                    </a:cubicBezTo>
                    <a:cubicBezTo>
                      <a:pt x="228" y="518"/>
                      <a:pt x="230" y="524"/>
                      <a:pt x="233" y="530"/>
                    </a:cubicBezTo>
                    <a:cubicBezTo>
                      <a:pt x="235" y="539"/>
                      <a:pt x="238" y="551"/>
                      <a:pt x="242" y="560"/>
                    </a:cubicBezTo>
                    <a:cubicBezTo>
                      <a:pt x="241" y="572"/>
                      <a:pt x="243" y="585"/>
                      <a:pt x="237" y="596"/>
                    </a:cubicBezTo>
                    <a:cubicBezTo>
                      <a:pt x="241" y="607"/>
                      <a:pt x="236" y="623"/>
                      <a:pt x="234" y="634"/>
                    </a:cubicBezTo>
                    <a:cubicBezTo>
                      <a:pt x="233" y="648"/>
                      <a:pt x="231" y="661"/>
                      <a:pt x="228" y="674"/>
                    </a:cubicBezTo>
                    <a:cubicBezTo>
                      <a:pt x="227" y="686"/>
                      <a:pt x="225" y="698"/>
                      <a:pt x="230" y="709"/>
                    </a:cubicBezTo>
                    <a:cubicBezTo>
                      <a:pt x="231" y="715"/>
                      <a:pt x="231" y="719"/>
                      <a:pt x="228" y="725"/>
                    </a:cubicBezTo>
                    <a:cubicBezTo>
                      <a:pt x="232" y="736"/>
                      <a:pt x="232" y="746"/>
                      <a:pt x="233" y="758"/>
                    </a:cubicBezTo>
                    <a:cubicBezTo>
                      <a:pt x="232" y="783"/>
                      <a:pt x="239" y="822"/>
                      <a:pt x="206" y="827"/>
                    </a:cubicBezTo>
                    <a:cubicBezTo>
                      <a:pt x="195" y="831"/>
                      <a:pt x="182" y="834"/>
                      <a:pt x="171" y="836"/>
                    </a:cubicBezTo>
                    <a:cubicBezTo>
                      <a:pt x="150" y="835"/>
                      <a:pt x="140" y="827"/>
                      <a:pt x="120" y="824"/>
                    </a:cubicBezTo>
                    <a:cubicBezTo>
                      <a:pt x="114" y="828"/>
                      <a:pt x="109" y="832"/>
                      <a:pt x="102" y="833"/>
                    </a:cubicBezTo>
                    <a:cubicBezTo>
                      <a:pt x="98" y="840"/>
                      <a:pt x="89" y="842"/>
                      <a:pt x="81" y="844"/>
                    </a:cubicBezTo>
                    <a:cubicBezTo>
                      <a:pt x="78" y="847"/>
                      <a:pt x="72" y="850"/>
                      <a:pt x="68" y="851"/>
                    </a:cubicBezTo>
                    <a:cubicBezTo>
                      <a:pt x="63" y="853"/>
                      <a:pt x="54" y="854"/>
                      <a:pt x="54" y="854"/>
                    </a:cubicBezTo>
                    <a:cubicBezTo>
                      <a:pt x="49" y="858"/>
                      <a:pt x="42" y="862"/>
                      <a:pt x="36" y="863"/>
                    </a:cubicBezTo>
                    <a:cubicBezTo>
                      <a:pt x="31" y="867"/>
                      <a:pt x="31" y="871"/>
                      <a:pt x="24" y="872"/>
                    </a:cubicBezTo>
                    <a:cubicBezTo>
                      <a:pt x="19" y="876"/>
                      <a:pt x="19" y="879"/>
                      <a:pt x="14" y="883"/>
                    </a:cubicBezTo>
                    <a:cubicBezTo>
                      <a:pt x="9" y="892"/>
                      <a:pt x="0" y="903"/>
                      <a:pt x="18" y="905"/>
                    </a:cubicBezTo>
                    <a:cubicBezTo>
                      <a:pt x="26" y="908"/>
                      <a:pt x="44" y="904"/>
                      <a:pt x="50" y="904"/>
                    </a:cubicBezTo>
                    <a:cubicBezTo>
                      <a:pt x="57" y="902"/>
                      <a:pt x="58" y="899"/>
                      <a:pt x="65" y="896"/>
                    </a:cubicBezTo>
                    <a:cubicBezTo>
                      <a:pt x="72" y="886"/>
                      <a:pt x="73" y="874"/>
                      <a:pt x="86" y="869"/>
                    </a:cubicBezTo>
                    <a:cubicBezTo>
                      <a:pt x="100" y="871"/>
                      <a:pt x="103" y="876"/>
                      <a:pt x="116" y="878"/>
                    </a:cubicBezTo>
                    <a:cubicBezTo>
                      <a:pt x="122" y="881"/>
                      <a:pt x="127" y="886"/>
                      <a:pt x="134" y="887"/>
                    </a:cubicBezTo>
                    <a:cubicBezTo>
                      <a:pt x="146" y="893"/>
                      <a:pt x="140" y="891"/>
                      <a:pt x="149" y="893"/>
                    </a:cubicBezTo>
                    <a:cubicBezTo>
                      <a:pt x="164" y="905"/>
                      <a:pt x="185" y="926"/>
                      <a:pt x="204" y="929"/>
                    </a:cubicBezTo>
                    <a:cubicBezTo>
                      <a:pt x="203" y="930"/>
                      <a:pt x="202" y="932"/>
                      <a:pt x="200" y="932"/>
                    </a:cubicBezTo>
                    <a:cubicBezTo>
                      <a:pt x="198" y="932"/>
                      <a:pt x="196" y="929"/>
                      <a:pt x="197" y="928"/>
                    </a:cubicBezTo>
                    <a:cubicBezTo>
                      <a:pt x="198" y="927"/>
                      <a:pt x="204" y="935"/>
                      <a:pt x="204" y="935"/>
                    </a:cubicBezTo>
                    <a:cubicBezTo>
                      <a:pt x="211" y="940"/>
                      <a:pt x="217" y="948"/>
                      <a:pt x="224" y="952"/>
                    </a:cubicBezTo>
                    <a:cubicBezTo>
                      <a:pt x="228" y="957"/>
                      <a:pt x="230" y="958"/>
                      <a:pt x="236" y="959"/>
                    </a:cubicBezTo>
                    <a:cubicBezTo>
                      <a:pt x="240" y="966"/>
                      <a:pt x="244" y="969"/>
                      <a:pt x="251" y="973"/>
                    </a:cubicBezTo>
                    <a:cubicBezTo>
                      <a:pt x="256" y="980"/>
                      <a:pt x="261" y="986"/>
                      <a:pt x="269" y="991"/>
                    </a:cubicBezTo>
                    <a:cubicBezTo>
                      <a:pt x="272" y="995"/>
                      <a:pt x="276" y="996"/>
                      <a:pt x="278" y="1001"/>
                    </a:cubicBezTo>
                    <a:cubicBezTo>
                      <a:pt x="277" y="1010"/>
                      <a:pt x="277" y="1017"/>
                      <a:pt x="273" y="1025"/>
                    </a:cubicBezTo>
                    <a:cubicBezTo>
                      <a:pt x="272" y="1032"/>
                      <a:pt x="269" y="1045"/>
                      <a:pt x="269" y="1045"/>
                    </a:cubicBezTo>
                    <a:cubicBezTo>
                      <a:pt x="270" y="1054"/>
                      <a:pt x="268" y="1063"/>
                      <a:pt x="279" y="1058"/>
                    </a:cubicBezTo>
                    <a:cubicBezTo>
                      <a:pt x="283" y="1052"/>
                      <a:pt x="286" y="1052"/>
                      <a:pt x="293" y="1051"/>
                    </a:cubicBezTo>
                    <a:cubicBezTo>
                      <a:pt x="299" y="1048"/>
                      <a:pt x="305" y="1045"/>
                      <a:pt x="311" y="1043"/>
                    </a:cubicBezTo>
                    <a:cubicBezTo>
                      <a:pt x="315" y="1037"/>
                      <a:pt x="315" y="1034"/>
                      <a:pt x="323" y="1033"/>
                    </a:cubicBezTo>
                    <a:cubicBezTo>
                      <a:pt x="329" y="1023"/>
                      <a:pt x="335" y="1008"/>
                      <a:pt x="347" y="1006"/>
                    </a:cubicBezTo>
                    <a:cubicBezTo>
                      <a:pt x="352" y="998"/>
                      <a:pt x="350" y="993"/>
                      <a:pt x="359" y="989"/>
                    </a:cubicBezTo>
                    <a:cubicBezTo>
                      <a:pt x="363" y="983"/>
                      <a:pt x="366" y="977"/>
                      <a:pt x="372" y="974"/>
                    </a:cubicBezTo>
                    <a:cubicBezTo>
                      <a:pt x="375" y="961"/>
                      <a:pt x="376" y="950"/>
                      <a:pt x="369" y="938"/>
                    </a:cubicBezTo>
                    <a:cubicBezTo>
                      <a:pt x="368" y="930"/>
                      <a:pt x="366" y="923"/>
                      <a:pt x="363" y="916"/>
                    </a:cubicBezTo>
                    <a:cubicBezTo>
                      <a:pt x="362" y="907"/>
                      <a:pt x="360" y="898"/>
                      <a:pt x="357" y="890"/>
                    </a:cubicBezTo>
                    <a:cubicBezTo>
                      <a:pt x="359" y="876"/>
                      <a:pt x="366" y="873"/>
                      <a:pt x="380" y="871"/>
                    </a:cubicBezTo>
                    <a:cubicBezTo>
                      <a:pt x="384" y="874"/>
                      <a:pt x="388" y="875"/>
                      <a:pt x="393" y="877"/>
                    </a:cubicBezTo>
                    <a:cubicBezTo>
                      <a:pt x="397" y="883"/>
                      <a:pt x="400" y="883"/>
                      <a:pt x="407" y="884"/>
                    </a:cubicBezTo>
                    <a:cubicBezTo>
                      <a:pt x="415" y="888"/>
                      <a:pt x="423" y="889"/>
                      <a:pt x="432" y="890"/>
                    </a:cubicBezTo>
                    <a:cubicBezTo>
                      <a:pt x="440" y="892"/>
                      <a:pt x="447" y="894"/>
                      <a:pt x="455" y="896"/>
                    </a:cubicBezTo>
                    <a:cubicBezTo>
                      <a:pt x="463" y="900"/>
                      <a:pt x="474" y="900"/>
                      <a:pt x="482" y="901"/>
                    </a:cubicBezTo>
                    <a:cubicBezTo>
                      <a:pt x="492" y="907"/>
                      <a:pt x="487" y="911"/>
                      <a:pt x="500" y="908"/>
                    </a:cubicBezTo>
                    <a:cubicBezTo>
                      <a:pt x="512" y="902"/>
                      <a:pt x="509" y="901"/>
                      <a:pt x="507" y="886"/>
                    </a:cubicBezTo>
                    <a:cubicBezTo>
                      <a:pt x="508" y="877"/>
                      <a:pt x="509" y="868"/>
                      <a:pt x="512" y="860"/>
                    </a:cubicBezTo>
                    <a:cubicBezTo>
                      <a:pt x="513" y="851"/>
                      <a:pt x="516" y="844"/>
                      <a:pt x="521" y="836"/>
                    </a:cubicBezTo>
                    <a:cubicBezTo>
                      <a:pt x="523" y="825"/>
                      <a:pt x="525" y="812"/>
                      <a:pt x="530" y="802"/>
                    </a:cubicBezTo>
                    <a:cubicBezTo>
                      <a:pt x="533" y="789"/>
                      <a:pt x="533" y="775"/>
                      <a:pt x="539" y="763"/>
                    </a:cubicBezTo>
                    <a:cubicBezTo>
                      <a:pt x="540" y="757"/>
                      <a:pt x="542" y="754"/>
                      <a:pt x="545" y="749"/>
                    </a:cubicBezTo>
                    <a:cubicBezTo>
                      <a:pt x="546" y="743"/>
                      <a:pt x="548" y="736"/>
                      <a:pt x="551" y="730"/>
                    </a:cubicBezTo>
                    <a:cubicBezTo>
                      <a:pt x="552" y="723"/>
                      <a:pt x="554" y="715"/>
                      <a:pt x="557" y="709"/>
                    </a:cubicBezTo>
                    <a:cubicBezTo>
                      <a:pt x="558" y="703"/>
                      <a:pt x="560" y="697"/>
                      <a:pt x="563" y="691"/>
                    </a:cubicBezTo>
                    <a:cubicBezTo>
                      <a:pt x="565" y="679"/>
                      <a:pt x="556" y="669"/>
                      <a:pt x="563" y="655"/>
                    </a:cubicBezTo>
                    <a:cubicBezTo>
                      <a:pt x="564" y="649"/>
                      <a:pt x="566" y="643"/>
                      <a:pt x="569" y="637"/>
                    </a:cubicBezTo>
                    <a:cubicBezTo>
                      <a:pt x="571" y="628"/>
                      <a:pt x="573" y="621"/>
                      <a:pt x="581" y="616"/>
                    </a:cubicBezTo>
                    <a:cubicBezTo>
                      <a:pt x="583" y="607"/>
                      <a:pt x="586" y="600"/>
                      <a:pt x="596" y="598"/>
                    </a:cubicBezTo>
                    <a:cubicBezTo>
                      <a:pt x="599" y="593"/>
                      <a:pt x="604" y="587"/>
                      <a:pt x="609" y="583"/>
                    </a:cubicBezTo>
                    <a:cubicBezTo>
                      <a:pt x="616" y="571"/>
                      <a:pt x="613" y="562"/>
                      <a:pt x="626" y="554"/>
                    </a:cubicBezTo>
                    <a:cubicBezTo>
                      <a:pt x="632" y="546"/>
                      <a:pt x="638" y="537"/>
                      <a:pt x="644" y="529"/>
                    </a:cubicBezTo>
                    <a:cubicBezTo>
                      <a:pt x="643" y="514"/>
                      <a:pt x="646" y="490"/>
                      <a:pt x="639" y="473"/>
                    </a:cubicBezTo>
                    <a:cubicBezTo>
                      <a:pt x="637" y="462"/>
                      <a:pt x="630" y="454"/>
                      <a:pt x="624" y="445"/>
                    </a:cubicBezTo>
                    <a:cubicBezTo>
                      <a:pt x="623" y="438"/>
                      <a:pt x="621" y="430"/>
                      <a:pt x="618" y="424"/>
                    </a:cubicBezTo>
                    <a:cubicBezTo>
                      <a:pt x="617" y="417"/>
                      <a:pt x="613" y="412"/>
                      <a:pt x="609" y="406"/>
                    </a:cubicBezTo>
                    <a:cubicBezTo>
                      <a:pt x="608" y="395"/>
                      <a:pt x="599" y="367"/>
                      <a:pt x="614" y="364"/>
                    </a:cubicBezTo>
                    <a:cubicBezTo>
                      <a:pt x="618" y="358"/>
                      <a:pt x="621" y="351"/>
                      <a:pt x="627" y="347"/>
                    </a:cubicBezTo>
                    <a:cubicBezTo>
                      <a:pt x="631" y="340"/>
                      <a:pt x="638" y="326"/>
                      <a:pt x="638" y="326"/>
                    </a:cubicBezTo>
                    <a:cubicBezTo>
                      <a:pt x="639" y="321"/>
                      <a:pt x="645" y="314"/>
                      <a:pt x="650" y="311"/>
                    </a:cubicBezTo>
                    <a:cubicBezTo>
                      <a:pt x="655" y="304"/>
                      <a:pt x="654" y="300"/>
                      <a:pt x="662" y="295"/>
                    </a:cubicBezTo>
                    <a:cubicBezTo>
                      <a:pt x="664" y="279"/>
                      <a:pt x="663" y="265"/>
                      <a:pt x="657" y="251"/>
                    </a:cubicBezTo>
                    <a:cubicBezTo>
                      <a:pt x="653" y="226"/>
                      <a:pt x="656" y="198"/>
                      <a:pt x="654" y="172"/>
                    </a:cubicBezTo>
                    <a:cubicBezTo>
                      <a:pt x="653" y="139"/>
                      <a:pt x="660" y="104"/>
                      <a:pt x="648" y="74"/>
                    </a:cubicBezTo>
                    <a:cubicBezTo>
                      <a:pt x="647" y="67"/>
                      <a:pt x="645" y="62"/>
                      <a:pt x="642" y="56"/>
                    </a:cubicBezTo>
                    <a:cubicBezTo>
                      <a:pt x="640" y="43"/>
                      <a:pt x="630" y="33"/>
                      <a:pt x="617" y="31"/>
                    </a:cubicBezTo>
                    <a:cubicBezTo>
                      <a:pt x="612" y="29"/>
                      <a:pt x="609" y="26"/>
                      <a:pt x="603" y="25"/>
                    </a:cubicBezTo>
                    <a:cubicBezTo>
                      <a:pt x="590" y="18"/>
                      <a:pt x="567" y="22"/>
                      <a:pt x="552" y="19"/>
                    </a:cubicBezTo>
                    <a:cubicBezTo>
                      <a:pt x="546" y="16"/>
                      <a:pt x="540" y="14"/>
                      <a:pt x="534" y="13"/>
                    </a:cubicBezTo>
                    <a:cubicBezTo>
                      <a:pt x="508" y="0"/>
                      <a:pt x="387" y="14"/>
                      <a:pt x="362" y="14"/>
                    </a:cubicBezTo>
                    <a:cubicBezTo>
                      <a:pt x="359" y="15"/>
                      <a:pt x="355" y="19"/>
                      <a:pt x="351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215126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1749"/>
              <a:ext cx="151" cy="1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7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1261"/>
              <a:ext cx="151" cy="1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8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" y="1475"/>
              <a:ext cx="151" cy="1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9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" y="2878"/>
              <a:ext cx="152" cy="1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0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" y="2788"/>
              <a:ext cx="152" cy="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1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" y="1382"/>
              <a:ext cx="151" cy="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2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732"/>
              <a:ext cx="152" cy="1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3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334"/>
              <a:ext cx="151" cy="1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4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" y="2698"/>
              <a:ext cx="152" cy="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5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" y="2732"/>
              <a:ext cx="152" cy="1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6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2954"/>
              <a:ext cx="151" cy="1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7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3053"/>
              <a:ext cx="151" cy="1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8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" y="3258"/>
              <a:ext cx="151" cy="1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9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3261"/>
              <a:ext cx="151" cy="1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0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" y="3197"/>
              <a:ext cx="152" cy="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150"/>
            <p:cNvSpPr txBox="1">
              <a:spLocks noChangeArrowheads="1"/>
            </p:cNvSpPr>
            <p:nvPr/>
          </p:nvSpPr>
          <p:spPr bwMode="auto">
            <a:xfrm>
              <a:off x="1111" y="821"/>
              <a:ext cx="101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lang="en-US" sz="1800" b="1" dirty="0" smtClean="0"/>
                <a:t> </a:t>
              </a:r>
              <a:r>
                <a:rPr lang="en-US" sz="1800" b="1" dirty="0"/>
                <a:t>2010</a:t>
              </a:r>
            </a:p>
          </p:txBody>
        </p:sp>
        <p:sp>
          <p:nvSpPr>
            <p:cNvPr id="215142" name="Text Box 102"/>
            <p:cNvSpPr txBox="1">
              <a:spLocks noChangeArrowheads="1"/>
            </p:cNvSpPr>
            <p:nvPr/>
          </p:nvSpPr>
          <p:spPr bwMode="auto">
            <a:xfrm>
              <a:off x="1338" y="1683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</a:pPr>
              <a:r>
                <a:rPr lang="en-US" sz="1200" b="1"/>
                <a:t>Market area North east</a:t>
              </a:r>
            </a:p>
          </p:txBody>
        </p:sp>
        <p:sp>
          <p:nvSpPr>
            <p:cNvPr id="215143" name="Text Box 103"/>
            <p:cNvSpPr txBox="1">
              <a:spLocks noChangeArrowheads="1"/>
            </p:cNvSpPr>
            <p:nvPr/>
          </p:nvSpPr>
          <p:spPr bwMode="auto">
            <a:xfrm>
              <a:off x="547" y="3225"/>
              <a:ext cx="771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Tx/>
              </a:pPr>
              <a:r>
                <a:rPr lang="en-US" sz="1200" b="1"/>
                <a:t>Market area South west</a:t>
              </a:r>
            </a:p>
          </p:txBody>
        </p:sp>
      </p:grpSp>
      <p:pic>
        <p:nvPicPr>
          <p:cNvPr id="215144" name="Picture 61" descr="C:\Dokumente und Einstellungen\x3pcueppers\Desktop\logo nuc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264150"/>
            <a:ext cx="23971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5" name="Group 105"/>
          <p:cNvGrpSpPr>
            <a:grpSpLocks/>
          </p:cNvGrpSpPr>
          <p:nvPr/>
        </p:nvGrpSpPr>
        <p:grpSpPr bwMode="auto">
          <a:xfrm>
            <a:off x="4716463" y="1225550"/>
            <a:ext cx="3979862" cy="4868863"/>
            <a:chOff x="2971" y="772"/>
            <a:chExt cx="2507" cy="3067"/>
          </a:xfrm>
        </p:grpSpPr>
        <p:grpSp>
          <p:nvGrpSpPr>
            <p:cNvPr id="125099" name="Group 171"/>
            <p:cNvGrpSpPr>
              <a:grpSpLocks/>
            </p:cNvGrpSpPr>
            <p:nvPr/>
          </p:nvGrpSpPr>
          <p:grpSpPr bwMode="auto">
            <a:xfrm>
              <a:off x="4059" y="2660"/>
              <a:ext cx="182" cy="182"/>
              <a:chOff x="1247" y="3475"/>
              <a:chExt cx="182" cy="182"/>
            </a:xfrm>
          </p:grpSpPr>
          <p:sp>
            <p:nvSpPr>
              <p:cNvPr id="215147" name="Line 172"/>
              <p:cNvSpPr>
                <a:spLocks noChangeShapeType="1"/>
              </p:cNvSpPr>
              <p:nvPr/>
            </p:nvSpPr>
            <p:spPr bwMode="auto">
              <a:xfrm>
                <a:off x="1247" y="3475"/>
                <a:ext cx="182" cy="182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148" name="Line 173"/>
              <p:cNvSpPr>
                <a:spLocks noChangeShapeType="1"/>
              </p:cNvSpPr>
              <p:nvPr/>
            </p:nvSpPr>
            <p:spPr bwMode="auto">
              <a:xfrm flipV="1">
                <a:off x="1247" y="3475"/>
                <a:ext cx="182" cy="182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5149" name="Group 109"/>
            <p:cNvGrpSpPr>
              <a:grpSpLocks/>
            </p:cNvGrpSpPr>
            <p:nvPr/>
          </p:nvGrpSpPr>
          <p:grpSpPr bwMode="auto">
            <a:xfrm>
              <a:off x="2971" y="772"/>
              <a:ext cx="2507" cy="3067"/>
              <a:chOff x="2971" y="772"/>
              <a:chExt cx="2507" cy="3067"/>
            </a:xfrm>
          </p:grpSpPr>
          <p:grpSp>
            <p:nvGrpSpPr>
              <p:cNvPr id="215150" name="Group 110"/>
              <p:cNvGrpSpPr>
                <a:grpSpLocks/>
              </p:cNvGrpSpPr>
              <p:nvPr/>
            </p:nvGrpSpPr>
            <p:grpSpPr bwMode="auto">
              <a:xfrm>
                <a:off x="2971" y="772"/>
                <a:ext cx="2507" cy="3067"/>
                <a:chOff x="1093" y="-17"/>
                <a:chExt cx="3857" cy="4717"/>
              </a:xfrm>
            </p:grpSpPr>
            <p:grpSp>
              <p:nvGrpSpPr>
                <p:cNvPr id="215151" name="Group 111"/>
                <p:cNvGrpSpPr>
                  <a:grpSpLocks/>
                </p:cNvGrpSpPr>
                <p:nvPr/>
              </p:nvGrpSpPr>
              <p:grpSpPr bwMode="auto">
                <a:xfrm>
                  <a:off x="2798" y="2056"/>
                  <a:ext cx="1080" cy="866"/>
                  <a:chOff x="2707" y="1916"/>
                  <a:chExt cx="814" cy="725"/>
                </a:xfrm>
              </p:grpSpPr>
              <p:sp>
                <p:nvSpPr>
                  <p:cNvPr id="215152" name="Freeform 112"/>
                  <p:cNvSpPr>
                    <a:spLocks/>
                  </p:cNvSpPr>
                  <p:nvPr/>
                </p:nvSpPr>
                <p:spPr bwMode="gray">
                  <a:xfrm>
                    <a:off x="2707" y="1916"/>
                    <a:ext cx="814" cy="725"/>
                  </a:xfrm>
                  <a:custGeom>
                    <a:avLst/>
                    <a:gdLst>
                      <a:gd name="T0" fmla="*/ 393 w 814"/>
                      <a:gd name="T1" fmla="*/ 686 h 725"/>
                      <a:gd name="T2" fmla="*/ 386 w 814"/>
                      <a:gd name="T3" fmla="*/ 681 h 725"/>
                      <a:gd name="T4" fmla="*/ 384 w 814"/>
                      <a:gd name="T5" fmla="*/ 677 h 725"/>
                      <a:gd name="T6" fmla="*/ 330 w 814"/>
                      <a:gd name="T7" fmla="*/ 639 h 725"/>
                      <a:gd name="T8" fmla="*/ 262 w 814"/>
                      <a:gd name="T9" fmla="*/ 644 h 725"/>
                      <a:gd name="T10" fmla="*/ 251 w 814"/>
                      <a:gd name="T11" fmla="*/ 662 h 725"/>
                      <a:gd name="T12" fmla="*/ 259 w 814"/>
                      <a:gd name="T13" fmla="*/ 690 h 725"/>
                      <a:gd name="T14" fmla="*/ 255 w 814"/>
                      <a:gd name="T15" fmla="*/ 723 h 725"/>
                      <a:gd name="T16" fmla="*/ 243 w 814"/>
                      <a:gd name="T17" fmla="*/ 723 h 725"/>
                      <a:gd name="T18" fmla="*/ 219 w 814"/>
                      <a:gd name="T19" fmla="*/ 715 h 725"/>
                      <a:gd name="T20" fmla="*/ 146 w 814"/>
                      <a:gd name="T21" fmla="*/ 607 h 725"/>
                      <a:gd name="T22" fmla="*/ 80 w 814"/>
                      <a:gd name="T23" fmla="*/ 549 h 725"/>
                      <a:gd name="T24" fmla="*/ 42 w 814"/>
                      <a:gd name="T25" fmla="*/ 568 h 725"/>
                      <a:gd name="T26" fmla="*/ 39 w 814"/>
                      <a:gd name="T27" fmla="*/ 567 h 725"/>
                      <a:gd name="T28" fmla="*/ 42 w 814"/>
                      <a:gd name="T29" fmla="*/ 538 h 725"/>
                      <a:gd name="T30" fmla="*/ 50 w 814"/>
                      <a:gd name="T31" fmla="*/ 515 h 725"/>
                      <a:gd name="T32" fmla="*/ 50 w 814"/>
                      <a:gd name="T33" fmla="*/ 511 h 725"/>
                      <a:gd name="T34" fmla="*/ 46 w 814"/>
                      <a:gd name="T35" fmla="*/ 496 h 725"/>
                      <a:gd name="T36" fmla="*/ 42 w 814"/>
                      <a:gd name="T37" fmla="*/ 490 h 725"/>
                      <a:gd name="T38" fmla="*/ 31 w 814"/>
                      <a:gd name="T39" fmla="*/ 487 h 725"/>
                      <a:gd name="T40" fmla="*/ 19 w 814"/>
                      <a:gd name="T41" fmla="*/ 489 h 725"/>
                      <a:gd name="T42" fmla="*/ 17 w 814"/>
                      <a:gd name="T43" fmla="*/ 411 h 725"/>
                      <a:gd name="T44" fmla="*/ 66 w 814"/>
                      <a:gd name="T45" fmla="*/ 278 h 725"/>
                      <a:gd name="T46" fmla="*/ 6 w 814"/>
                      <a:gd name="T47" fmla="*/ 157 h 725"/>
                      <a:gd name="T48" fmla="*/ 0 w 814"/>
                      <a:gd name="T49" fmla="*/ 138 h 725"/>
                      <a:gd name="T50" fmla="*/ 3 w 814"/>
                      <a:gd name="T51" fmla="*/ 133 h 725"/>
                      <a:gd name="T52" fmla="*/ 25 w 814"/>
                      <a:gd name="T53" fmla="*/ 116 h 725"/>
                      <a:gd name="T54" fmla="*/ 48 w 814"/>
                      <a:gd name="T55" fmla="*/ 109 h 725"/>
                      <a:gd name="T56" fmla="*/ 123 w 814"/>
                      <a:gd name="T57" fmla="*/ 69 h 725"/>
                      <a:gd name="T58" fmla="*/ 246 w 814"/>
                      <a:gd name="T59" fmla="*/ 0 h 725"/>
                      <a:gd name="T60" fmla="*/ 304 w 814"/>
                      <a:gd name="T61" fmla="*/ 11 h 725"/>
                      <a:gd name="T62" fmla="*/ 323 w 814"/>
                      <a:gd name="T63" fmla="*/ 31 h 725"/>
                      <a:gd name="T64" fmla="*/ 320 w 814"/>
                      <a:gd name="T65" fmla="*/ 65 h 725"/>
                      <a:gd name="T66" fmla="*/ 354 w 814"/>
                      <a:gd name="T67" fmla="*/ 118 h 725"/>
                      <a:gd name="T68" fmla="*/ 433 w 814"/>
                      <a:gd name="T69" fmla="*/ 164 h 725"/>
                      <a:gd name="T70" fmla="*/ 454 w 814"/>
                      <a:gd name="T71" fmla="*/ 227 h 725"/>
                      <a:gd name="T72" fmla="*/ 526 w 814"/>
                      <a:gd name="T73" fmla="*/ 280 h 725"/>
                      <a:gd name="T74" fmla="*/ 606 w 814"/>
                      <a:gd name="T75" fmla="*/ 312 h 725"/>
                      <a:gd name="T76" fmla="*/ 642 w 814"/>
                      <a:gd name="T77" fmla="*/ 329 h 725"/>
                      <a:gd name="T78" fmla="*/ 704 w 814"/>
                      <a:gd name="T79" fmla="*/ 354 h 725"/>
                      <a:gd name="T80" fmla="*/ 743 w 814"/>
                      <a:gd name="T81" fmla="*/ 310 h 725"/>
                      <a:gd name="T82" fmla="*/ 745 w 814"/>
                      <a:gd name="T83" fmla="*/ 284 h 725"/>
                      <a:gd name="T84" fmla="*/ 814 w 814"/>
                      <a:gd name="T85" fmla="*/ 375 h 725"/>
                      <a:gd name="T86" fmla="*/ 754 w 814"/>
                      <a:gd name="T87" fmla="*/ 423 h 725"/>
                      <a:gd name="T88" fmla="*/ 737 w 814"/>
                      <a:gd name="T89" fmla="*/ 448 h 725"/>
                      <a:gd name="T90" fmla="*/ 746 w 814"/>
                      <a:gd name="T91" fmla="*/ 479 h 725"/>
                      <a:gd name="T92" fmla="*/ 759 w 814"/>
                      <a:gd name="T93" fmla="*/ 492 h 725"/>
                      <a:gd name="T94" fmla="*/ 684 w 814"/>
                      <a:gd name="T95" fmla="*/ 555 h 725"/>
                      <a:gd name="T96" fmla="*/ 655 w 814"/>
                      <a:gd name="T97" fmla="*/ 556 h 725"/>
                      <a:gd name="T98" fmla="*/ 627 w 814"/>
                      <a:gd name="T99" fmla="*/ 613 h 725"/>
                      <a:gd name="T100" fmla="*/ 614 w 814"/>
                      <a:gd name="T101" fmla="*/ 628 h 725"/>
                      <a:gd name="T102" fmla="*/ 541 w 814"/>
                      <a:gd name="T103" fmla="*/ 637 h 725"/>
                      <a:gd name="T104" fmla="*/ 475 w 814"/>
                      <a:gd name="T105" fmla="*/ 604 h 725"/>
                      <a:gd name="T106" fmla="*/ 476 w 814"/>
                      <a:gd name="T107" fmla="*/ 587 h 725"/>
                      <a:gd name="T108" fmla="*/ 480 w 814"/>
                      <a:gd name="T109" fmla="*/ 581 h 725"/>
                      <a:gd name="T110" fmla="*/ 481 w 814"/>
                      <a:gd name="T111" fmla="*/ 577 h 725"/>
                      <a:gd name="T112" fmla="*/ 477 w 814"/>
                      <a:gd name="T113" fmla="*/ 569 h 725"/>
                      <a:gd name="T114" fmla="*/ 468 w 814"/>
                      <a:gd name="T115" fmla="*/ 566 h 725"/>
                      <a:gd name="T116" fmla="*/ 432 w 814"/>
                      <a:gd name="T117" fmla="*/ 581 h 725"/>
                      <a:gd name="T118" fmla="*/ 426 w 814"/>
                      <a:gd name="T119" fmla="*/ 622 h 725"/>
                      <a:gd name="T120" fmla="*/ 430 w 814"/>
                      <a:gd name="T121" fmla="*/ 655 h 725"/>
                      <a:gd name="T122" fmla="*/ 423 w 814"/>
                      <a:gd name="T123" fmla="*/ 690 h 725"/>
                      <a:gd name="T124" fmla="*/ 421 w 814"/>
                      <a:gd name="T125" fmla="*/ 693 h 7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14" h="725">
                        <a:moveTo>
                          <a:pt x="420" y="693"/>
                        </a:moveTo>
                        <a:lnTo>
                          <a:pt x="403" y="689"/>
                        </a:lnTo>
                        <a:lnTo>
                          <a:pt x="393" y="686"/>
                        </a:lnTo>
                        <a:lnTo>
                          <a:pt x="388" y="683"/>
                        </a:lnTo>
                        <a:lnTo>
                          <a:pt x="387" y="682"/>
                        </a:lnTo>
                        <a:lnTo>
                          <a:pt x="386" y="681"/>
                        </a:lnTo>
                        <a:lnTo>
                          <a:pt x="385" y="680"/>
                        </a:lnTo>
                        <a:lnTo>
                          <a:pt x="384" y="679"/>
                        </a:lnTo>
                        <a:lnTo>
                          <a:pt x="384" y="677"/>
                        </a:lnTo>
                        <a:lnTo>
                          <a:pt x="378" y="668"/>
                        </a:lnTo>
                        <a:lnTo>
                          <a:pt x="358" y="653"/>
                        </a:lnTo>
                        <a:lnTo>
                          <a:pt x="330" y="639"/>
                        </a:lnTo>
                        <a:lnTo>
                          <a:pt x="301" y="634"/>
                        </a:lnTo>
                        <a:lnTo>
                          <a:pt x="277" y="639"/>
                        </a:lnTo>
                        <a:lnTo>
                          <a:pt x="262" y="644"/>
                        </a:lnTo>
                        <a:lnTo>
                          <a:pt x="252" y="649"/>
                        </a:lnTo>
                        <a:lnTo>
                          <a:pt x="251" y="655"/>
                        </a:lnTo>
                        <a:lnTo>
                          <a:pt x="251" y="662"/>
                        </a:lnTo>
                        <a:lnTo>
                          <a:pt x="251" y="668"/>
                        </a:lnTo>
                        <a:lnTo>
                          <a:pt x="257" y="673"/>
                        </a:lnTo>
                        <a:lnTo>
                          <a:pt x="259" y="690"/>
                        </a:lnTo>
                        <a:lnTo>
                          <a:pt x="260" y="708"/>
                        </a:lnTo>
                        <a:lnTo>
                          <a:pt x="256" y="722"/>
                        </a:lnTo>
                        <a:lnTo>
                          <a:pt x="255" y="723"/>
                        </a:lnTo>
                        <a:lnTo>
                          <a:pt x="255" y="724"/>
                        </a:lnTo>
                        <a:lnTo>
                          <a:pt x="254" y="725"/>
                        </a:lnTo>
                        <a:lnTo>
                          <a:pt x="243" y="723"/>
                        </a:lnTo>
                        <a:lnTo>
                          <a:pt x="231" y="719"/>
                        </a:lnTo>
                        <a:lnTo>
                          <a:pt x="220" y="716"/>
                        </a:lnTo>
                        <a:lnTo>
                          <a:pt x="219" y="715"/>
                        </a:lnTo>
                        <a:lnTo>
                          <a:pt x="206" y="693"/>
                        </a:lnTo>
                        <a:lnTo>
                          <a:pt x="177" y="651"/>
                        </a:lnTo>
                        <a:lnTo>
                          <a:pt x="146" y="607"/>
                        </a:lnTo>
                        <a:lnTo>
                          <a:pt x="115" y="574"/>
                        </a:lnTo>
                        <a:lnTo>
                          <a:pt x="100" y="561"/>
                        </a:lnTo>
                        <a:lnTo>
                          <a:pt x="80" y="549"/>
                        </a:lnTo>
                        <a:lnTo>
                          <a:pt x="69" y="550"/>
                        </a:lnTo>
                        <a:lnTo>
                          <a:pt x="55" y="553"/>
                        </a:lnTo>
                        <a:lnTo>
                          <a:pt x="42" y="568"/>
                        </a:lnTo>
                        <a:lnTo>
                          <a:pt x="41" y="568"/>
                        </a:lnTo>
                        <a:lnTo>
                          <a:pt x="40" y="568"/>
                        </a:lnTo>
                        <a:lnTo>
                          <a:pt x="39" y="567"/>
                        </a:lnTo>
                        <a:lnTo>
                          <a:pt x="39" y="565"/>
                        </a:lnTo>
                        <a:lnTo>
                          <a:pt x="39" y="554"/>
                        </a:lnTo>
                        <a:lnTo>
                          <a:pt x="42" y="538"/>
                        </a:lnTo>
                        <a:lnTo>
                          <a:pt x="45" y="523"/>
                        </a:lnTo>
                        <a:lnTo>
                          <a:pt x="49" y="517"/>
                        </a:lnTo>
                        <a:lnTo>
                          <a:pt x="50" y="515"/>
                        </a:lnTo>
                        <a:lnTo>
                          <a:pt x="50" y="514"/>
                        </a:lnTo>
                        <a:lnTo>
                          <a:pt x="50" y="512"/>
                        </a:lnTo>
                        <a:lnTo>
                          <a:pt x="50" y="511"/>
                        </a:lnTo>
                        <a:lnTo>
                          <a:pt x="50" y="507"/>
                        </a:lnTo>
                        <a:lnTo>
                          <a:pt x="48" y="502"/>
                        </a:lnTo>
                        <a:lnTo>
                          <a:pt x="46" y="496"/>
                        </a:lnTo>
                        <a:lnTo>
                          <a:pt x="44" y="493"/>
                        </a:lnTo>
                        <a:lnTo>
                          <a:pt x="43" y="491"/>
                        </a:lnTo>
                        <a:lnTo>
                          <a:pt x="42" y="490"/>
                        </a:lnTo>
                        <a:lnTo>
                          <a:pt x="41" y="490"/>
                        </a:lnTo>
                        <a:lnTo>
                          <a:pt x="36" y="488"/>
                        </a:lnTo>
                        <a:lnTo>
                          <a:pt x="31" y="487"/>
                        </a:lnTo>
                        <a:lnTo>
                          <a:pt x="26" y="487"/>
                        </a:lnTo>
                        <a:lnTo>
                          <a:pt x="24" y="487"/>
                        </a:lnTo>
                        <a:lnTo>
                          <a:pt x="19" y="489"/>
                        </a:lnTo>
                        <a:lnTo>
                          <a:pt x="12" y="478"/>
                        </a:lnTo>
                        <a:lnTo>
                          <a:pt x="7" y="458"/>
                        </a:lnTo>
                        <a:lnTo>
                          <a:pt x="17" y="411"/>
                        </a:lnTo>
                        <a:lnTo>
                          <a:pt x="37" y="367"/>
                        </a:lnTo>
                        <a:lnTo>
                          <a:pt x="63" y="325"/>
                        </a:lnTo>
                        <a:lnTo>
                          <a:pt x="66" y="278"/>
                        </a:lnTo>
                        <a:lnTo>
                          <a:pt x="50" y="229"/>
                        </a:lnTo>
                        <a:lnTo>
                          <a:pt x="22" y="179"/>
                        </a:lnTo>
                        <a:lnTo>
                          <a:pt x="6" y="157"/>
                        </a:lnTo>
                        <a:lnTo>
                          <a:pt x="1" y="145"/>
                        </a:lnTo>
                        <a:lnTo>
                          <a:pt x="0" y="141"/>
                        </a:lnTo>
                        <a:lnTo>
                          <a:pt x="0" y="138"/>
                        </a:lnTo>
                        <a:lnTo>
                          <a:pt x="1" y="136"/>
                        </a:lnTo>
                        <a:lnTo>
                          <a:pt x="2" y="134"/>
                        </a:lnTo>
                        <a:lnTo>
                          <a:pt x="3" y="133"/>
                        </a:lnTo>
                        <a:lnTo>
                          <a:pt x="9" y="129"/>
                        </a:lnTo>
                        <a:lnTo>
                          <a:pt x="22" y="121"/>
                        </a:lnTo>
                        <a:lnTo>
                          <a:pt x="25" y="116"/>
                        </a:lnTo>
                        <a:lnTo>
                          <a:pt x="27" y="113"/>
                        </a:lnTo>
                        <a:lnTo>
                          <a:pt x="35" y="112"/>
                        </a:lnTo>
                        <a:lnTo>
                          <a:pt x="48" y="109"/>
                        </a:lnTo>
                        <a:lnTo>
                          <a:pt x="78" y="96"/>
                        </a:lnTo>
                        <a:lnTo>
                          <a:pt x="101" y="84"/>
                        </a:lnTo>
                        <a:lnTo>
                          <a:pt x="123" y="69"/>
                        </a:lnTo>
                        <a:lnTo>
                          <a:pt x="158" y="49"/>
                        </a:lnTo>
                        <a:lnTo>
                          <a:pt x="224" y="16"/>
                        </a:lnTo>
                        <a:lnTo>
                          <a:pt x="246" y="0"/>
                        </a:lnTo>
                        <a:lnTo>
                          <a:pt x="256" y="4"/>
                        </a:lnTo>
                        <a:lnTo>
                          <a:pt x="281" y="6"/>
                        </a:lnTo>
                        <a:lnTo>
                          <a:pt x="304" y="11"/>
                        </a:lnTo>
                        <a:lnTo>
                          <a:pt x="318" y="20"/>
                        </a:lnTo>
                        <a:lnTo>
                          <a:pt x="326" y="28"/>
                        </a:lnTo>
                        <a:lnTo>
                          <a:pt x="323" y="31"/>
                        </a:lnTo>
                        <a:lnTo>
                          <a:pt x="318" y="33"/>
                        </a:lnTo>
                        <a:lnTo>
                          <a:pt x="315" y="39"/>
                        </a:lnTo>
                        <a:lnTo>
                          <a:pt x="320" y="65"/>
                        </a:lnTo>
                        <a:lnTo>
                          <a:pt x="326" y="90"/>
                        </a:lnTo>
                        <a:lnTo>
                          <a:pt x="335" y="111"/>
                        </a:lnTo>
                        <a:lnTo>
                          <a:pt x="354" y="118"/>
                        </a:lnTo>
                        <a:lnTo>
                          <a:pt x="385" y="128"/>
                        </a:lnTo>
                        <a:lnTo>
                          <a:pt x="417" y="145"/>
                        </a:lnTo>
                        <a:lnTo>
                          <a:pt x="433" y="164"/>
                        </a:lnTo>
                        <a:lnTo>
                          <a:pt x="436" y="181"/>
                        </a:lnTo>
                        <a:lnTo>
                          <a:pt x="440" y="198"/>
                        </a:lnTo>
                        <a:lnTo>
                          <a:pt x="454" y="227"/>
                        </a:lnTo>
                        <a:lnTo>
                          <a:pt x="470" y="256"/>
                        </a:lnTo>
                        <a:lnTo>
                          <a:pt x="497" y="276"/>
                        </a:lnTo>
                        <a:lnTo>
                          <a:pt x="526" y="280"/>
                        </a:lnTo>
                        <a:lnTo>
                          <a:pt x="558" y="292"/>
                        </a:lnTo>
                        <a:lnTo>
                          <a:pt x="588" y="302"/>
                        </a:lnTo>
                        <a:lnTo>
                          <a:pt x="606" y="312"/>
                        </a:lnTo>
                        <a:lnTo>
                          <a:pt x="624" y="315"/>
                        </a:lnTo>
                        <a:lnTo>
                          <a:pt x="633" y="321"/>
                        </a:lnTo>
                        <a:lnTo>
                          <a:pt x="642" y="329"/>
                        </a:lnTo>
                        <a:lnTo>
                          <a:pt x="649" y="337"/>
                        </a:lnTo>
                        <a:lnTo>
                          <a:pt x="675" y="348"/>
                        </a:lnTo>
                        <a:lnTo>
                          <a:pt x="704" y="354"/>
                        </a:lnTo>
                        <a:lnTo>
                          <a:pt x="734" y="343"/>
                        </a:lnTo>
                        <a:lnTo>
                          <a:pt x="741" y="326"/>
                        </a:lnTo>
                        <a:lnTo>
                          <a:pt x="743" y="310"/>
                        </a:lnTo>
                        <a:lnTo>
                          <a:pt x="740" y="302"/>
                        </a:lnTo>
                        <a:lnTo>
                          <a:pt x="738" y="292"/>
                        </a:lnTo>
                        <a:lnTo>
                          <a:pt x="745" y="284"/>
                        </a:lnTo>
                        <a:lnTo>
                          <a:pt x="768" y="289"/>
                        </a:lnTo>
                        <a:lnTo>
                          <a:pt x="807" y="336"/>
                        </a:lnTo>
                        <a:lnTo>
                          <a:pt x="814" y="375"/>
                        </a:lnTo>
                        <a:lnTo>
                          <a:pt x="797" y="401"/>
                        </a:lnTo>
                        <a:lnTo>
                          <a:pt x="770" y="417"/>
                        </a:lnTo>
                        <a:lnTo>
                          <a:pt x="754" y="423"/>
                        </a:lnTo>
                        <a:lnTo>
                          <a:pt x="746" y="426"/>
                        </a:lnTo>
                        <a:lnTo>
                          <a:pt x="740" y="436"/>
                        </a:lnTo>
                        <a:lnTo>
                          <a:pt x="737" y="448"/>
                        </a:lnTo>
                        <a:lnTo>
                          <a:pt x="736" y="459"/>
                        </a:lnTo>
                        <a:lnTo>
                          <a:pt x="740" y="470"/>
                        </a:lnTo>
                        <a:lnTo>
                          <a:pt x="746" y="479"/>
                        </a:lnTo>
                        <a:lnTo>
                          <a:pt x="754" y="486"/>
                        </a:lnTo>
                        <a:lnTo>
                          <a:pt x="759" y="488"/>
                        </a:lnTo>
                        <a:lnTo>
                          <a:pt x="759" y="492"/>
                        </a:lnTo>
                        <a:lnTo>
                          <a:pt x="741" y="512"/>
                        </a:lnTo>
                        <a:lnTo>
                          <a:pt x="712" y="535"/>
                        </a:lnTo>
                        <a:lnTo>
                          <a:pt x="684" y="555"/>
                        </a:lnTo>
                        <a:lnTo>
                          <a:pt x="669" y="557"/>
                        </a:lnTo>
                        <a:lnTo>
                          <a:pt x="663" y="555"/>
                        </a:lnTo>
                        <a:lnTo>
                          <a:pt x="655" y="556"/>
                        </a:lnTo>
                        <a:lnTo>
                          <a:pt x="646" y="564"/>
                        </a:lnTo>
                        <a:lnTo>
                          <a:pt x="636" y="584"/>
                        </a:lnTo>
                        <a:lnTo>
                          <a:pt x="627" y="613"/>
                        </a:lnTo>
                        <a:lnTo>
                          <a:pt x="630" y="619"/>
                        </a:lnTo>
                        <a:lnTo>
                          <a:pt x="619" y="626"/>
                        </a:lnTo>
                        <a:lnTo>
                          <a:pt x="614" y="628"/>
                        </a:lnTo>
                        <a:lnTo>
                          <a:pt x="609" y="630"/>
                        </a:lnTo>
                        <a:lnTo>
                          <a:pt x="573" y="634"/>
                        </a:lnTo>
                        <a:lnTo>
                          <a:pt x="541" y="637"/>
                        </a:lnTo>
                        <a:lnTo>
                          <a:pt x="498" y="628"/>
                        </a:lnTo>
                        <a:lnTo>
                          <a:pt x="487" y="616"/>
                        </a:lnTo>
                        <a:lnTo>
                          <a:pt x="475" y="604"/>
                        </a:lnTo>
                        <a:lnTo>
                          <a:pt x="475" y="601"/>
                        </a:lnTo>
                        <a:lnTo>
                          <a:pt x="475" y="594"/>
                        </a:lnTo>
                        <a:lnTo>
                          <a:pt x="476" y="587"/>
                        </a:lnTo>
                        <a:lnTo>
                          <a:pt x="477" y="582"/>
                        </a:lnTo>
                        <a:lnTo>
                          <a:pt x="478" y="581"/>
                        </a:lnTo>
                        <a:lnTo>
                          <a:pt x="480" y="581"/>
                        </a:lnTo>
                        <a:lnTo>
                          <a:pt x="481" y="580"/>
                        </a:lnTo>
                        <a:lnTo>
                          <a:pt x="481" y="579"/>
                        </a:lnTo>
                        <a:lnTo>
                          <a:pt x="481" y="577"/>
                        </a:lnTo>
                        <a:lnTo>
                          <a:pt x="480" y="574"/>
                        </a:lnTo>
                        <a:lnTo>
                          <a:pt x="479" y="571"/>
                        </a:lnTo>
                        <a:lnTo>
                          <a:pt x="477" y="569"/>
                        </a:lnTo>
                        <a:lnTo>
                          <a:pt x="476" y="568"/>
                        </a:lnTo>
                        <a:lnTo>
                          <a:pt x="475" y="567"/>
                        </a:lnTo>
                        <a:lnTo>
                          <a:pt x="468" y="566"/>
                        </a:lnTo>
                        <a:lnTo>
                          <a:pt x="461" y="566"/>
                        </a:lnTo>
                        <a:lnTo>
                          <a:pt x="443" y="573"/>
                        </a:lnTo>
                        <a:lnTo>
                          <a:pt x="432" y="581"/>
                        </a:lnTo>
                        <a:lnTo>
                          <a:pt x="421" y="589"/>
                        </a:lnTo>
                        <a:lnTo>
                          <a:pt x="424" y="606"/>
                        </a:lnTo>
                        <a:lnTo>
                          <a:pt x="426" y="622"/>
                        </a:lnTo>
                        <a:lnTo>
                          <a:pt x="430" y="638"/>
                        </a:lnTo>
                        <a:lnTo>
                          <a:pt x="430" y="643"/>
                        </a:lnTo>
                        <a:lnTo>
                          <a:pt x="430" y="655"/>
                        </a:lnTo>
                        <a:lnTo>
                          <a:pt x="428" y="672"/>
                        </a:lnTo>
                        <a:lnTo>
                          <a:pt x="425" y="685"/>
                        </a:lnTo>
                        <a:lnTo>
                          <a:pt x="423" y="690"/>
                        </a:lnTo>
                        <a:lnTo>
                          <a:pt x="423" y="692"/>
                        </a:lnTo>
                        <a:lnTo>
                          <a:pt x="422" y="692"/>
                        </a:lnTo>
                        <a:lnTo>
                          <a:pt x="421" y="693"/>
                        </a:lnTo>
                        <a:lnTo>
                          <a:pt x="420" y="693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53" name="Freeform 113"/>
                  <p:cNvSpPr>
                    <a:spLocks/>
                  </p:cNvSpPr>
                  <p:nvPr/>
                </p:nvSpPr>
                <p:spPr bwMode="gray">
                  <a:xfrm>
                    <a:off x="2707" y="1916"/>
                    <a:ext cx="814" cy="725"/>
                  </a:xfrm>
                  <a:custGeom>
                    <a:avLst/>
                    <a:gdLst>
                      <a:gd name="T0" fmla="*/ 393 w 814"/>
                      <a:gd name="T1" fmla="*/ 686 h 725"/>
                      <a:gd name="T2" fmla="*/ 386 w 814"/>
                      <a:gd name="T3" fmla="*/ 681 h 725"/>
                      <a:gd name="T4" fmla="*/ 384 w 814"/>
                      <a:gd name="T5" fmla="*/ 677 h 725"/>
                      <a:gd name="T6" fmla="*/ 330 w 814"/>
                      <a:gd name="T7" fmla="*/ 639 h 725"/>
                      <a:gd name="T8" fmla="*/ 262 w 814"/>
                      <a:gd name="T9" fmla="*/ 644 h 725"/>
                      <a:gd name="T10" fmla="*/ 251 w 814"/>
                      <a:gd name="T11" fmla="*/ 662 h 725"/>
                      <a:gd name="T12" fmla="*/ 259 w 814"/>
                      <a:gd name="T13" fmla="*/ 690 h 725"/>
                      <a:gd name="T14" fmla="*/ 255 w 814"/>
                      <a:gd name="T15" fmla="*/ 723 h 725"/>
                      <a:gd name="T16" fmla="*/ 243 w 814"/>
                      <a:gd name="T17" fmla="*/ 723 h 725"/>
                      <a:gd name="T18" fmla="*/ 219 w 814"/>
                      <a:gd name="T19" fmla="*/ 715 h 725"/>
                      <a:gd name="T20" fmla="*/ 146 w 814"/>
                      <a:gd name="T21" fmla="*/ 607 h 725"/>
                      <a:gd name="T22" fmla="*/ 80 w 814"/>
                      <a:gd name="T23" fmla="*/ 549 h 725"/>
                      <a:gd name="T24" fmla="*/ 42 w 814"/>
                      <a:gd name="T25" fmla="*/ 568 h 725"/>
                      <a:gd name="T26" fmla="*/ 39 w 814"/>
                      <a:gd name="T27" fmla="*/ 567 h 725"/>
                      <a:gd name="T28" fmla="*/ 42 w 814"/>
                      <a:gd name="T29" fmla="*/ 538 h 725"/>
                      <a:gd name="T30" fmla="*/ 50 w 814"/>
                      <a:gd name="T31" fmla="*/ 515 h 725"/>
                      <a:gd name="T32" fmla="*/ 50 w 814"/>
                      <a:gd name="T33" fmla="*/ 511 h 725"/>
                      <a:gd name="T34" fmla="*/ 46 w 814"/>
                      <a:gd name="T35" fmla="*/ 496 h 725"/>
                      <a:gd name="T36" fmla="*/ 42 w 814"/>
                      <a:gd name="T37" fmla="*/ 490 h 725"/>
                      <a:gd name="T38" fmla="*/ 31 w 814"/>
                      <a:gd name="T39" fmla="*/ 487 h 725"/>
                      <a:gd name="T40" fmla="*/ 19 w 814"/>
                      <a:gd name="T41" fmla="*/ 489 h 725"/>
                      <a:gd name="T42" fmla="*/ 17 w 814"/>
                      <a:gd name="T43" fmla="*/ 411 h 725"/>
                      <a:gd name="T44" fmla="*/ 66 w 814"/>
                      <a:gd name="T45" fmla="*/ 278 h 725"/>
                      <a:gd name="T46" fmla="*/ 6 w 814"/>
                      <a:gd name="T47" fmla="*/ 157 h 725"/>
                      <a:gd name="T48" fmla="*/ 0 w 814"/>
                      <a:gd name="T49" fmla="*/ 138 h 725"/>
                      <a:gd name="T50" fmla="*/ 3 w 814"/>
                      <a:gd name="T51" fmla="*/ 133 h 725"/>
                      <a:gd name="T52" fmla="*/ 25 w 814"/>
                      <a:gd name="T53" fmla="*/ 116 h 725"/>
                      <a:gd name="T54" fmla="*/ 48 w 814"/>
                      <a:gd name="T55" fmla="*/ 109 h 725"/>
                      <a:gd name="T56" fmla="*/ 123 w 814"/>
                      <a:gd name="T57" fmla="*/ 69 h 725"/>
                      <a:gd name="T58" fmla="*/ 246 w 814"/>
                      <a:gd name="T59" fmla="*/ 0 h 725"/>
                      <a:gd name="T60" fmla="*/ 304 w 814"/>
                      <a:gd name="T61" fmla="*/ 11 h 725"/>
                      <a:gd name="T62" fmla="*/ 323 w 814"/>
                      <a:gd name="T63" fmla="*/ 31 h 725"/>
                      <a:gd name="T64" fmla="*/ 320 w 814"/>
                      <a:gd name="T65" fmla="*/ 65 h 725"/>
                      <a:gd name="T66" fmla="*/ 354 w 814"/>
                      <a:gd name="T67" fmla="*/ 118 h 725"/>
                      <a:gd name="T68" fmla="*/ 433 w 814"/>
                      <a:gd name="T69" fmla="*/ 164 h 725"/>
                      <a:gd name="T70" fmla="*/ 454 w 814"/>
                      <a:gd name="T71" fmla="*/ 227 h 725"/>
                      <a:gd name="T72" fmla="*/ 526 w 814"/>
                      <a:gd name="T73" fmla="*/ 280 h 725"/>
                      <a:gd name="T74" fmla="*/ 606 w 814"/>
                      <a:gd name="T75" fmla="*/ 312 h 725"/>
                      <a:gd name="T76" fmla="*/ 642 w 814"/>
                      <a:gd name="T77" fmla="*/ 329 h 725"/>
                      <a:gd name="T78" fmla="*/ 704 w 814"/>
                      <a:gd name="T79" fmla="*/ 354 h 725"/>
                      <a:gd name="T80" fmla="*/ 743 w 814"/>
                      <a:gd name="T81" fmla="*/ 310 h 725"/>
                      <a:gd name="T82" fmla="*/ 745 w 814"/>
                      <a:gd name="T83" fmla="*/ 284 h 725"/>
                      <a:gd name="T84" fmla="*/ 814 w 814"/>
                      <a:gd name="T85" fmla="*/ 375 h 725"/>
                      <a:gd name="T86" fmla="*/ 754 w 814"/>
                      <a:gd name="T87" fmla="*/ 423 h 725"/>
                      <a:gd name="T88" fmla="*/ 737 w 814"/>
                      <a:gd name="T89" fmla="*/ 448 h 725"/>
                      <a:gd name="T90" fmla="*/ 746 w 814"/>
                      <a:gd name="T91" fmla="*/ 479 h 725"/>
                      <a:gd name="T92" fmla="*/ 759 w 814"/>
                      <a:gd name="T93" fmla="*/ 492 h 725"/>
                      <a:gd name="T94" fmla="*/ 684 w 814"/>
                      <a:gd name="T95" fmla="*/ 555 h 725"/>
                      <a:gd name="T96" fmla="*/ 655 w 814"/>
                      <a:gd name="T97" fmla="*/ 556 h 725"/>
                      <a:gd name="T98" fmla="*/ 627 w 814"/>
                      <a:gd name="T99" fmla="*/ 613 h 725"/>
                      <a:gd name="T100" fmla="*/ 614 w 814"/>
                      <a:gd name="T101" fmla="*/ 628 h 725"/>
                      <a:gd name="T102" fmla="*/ 541 w 814"/>
                      <a:gd name="T103" fmla="*/ 637 h 725"/>
                      <a:gd name="T104" fmla="*/ 475 w 814"/>
                      <a:gd name="T105" fmla="*/ 604 h 725"/>
                      <a:gd name="T106" fmla="*/ 476 w 814"/>
                      <a:gd name="T107" fmla="*/ 587 h 725"/>
                      <a:gd name="T108" fmla="*/ 480 w 814"/>
                      <a:gd name="T109" fmla="*/ 581 h 725"/>
                      <a:gd name="T110" fmla="*/ 481 w 814"/>
                      <a:gd name="T111" fmla="*/ 577 h 725"/>
                      <a:gd name="T112" fmla="*/ 477 w 814"/>
                      <a:gd name="T113" fmla="*/ 569 h 725"/>
                      <a:gd name="T114" fmla="*/ 468 w 814"/>
                      <a:gd name="T115" fmla="*/ 566 h 725"/>
                      <a:gd name="T116" fmla="*/ 432 w 814"/>
                      <a:gd name="T117" fmla="*/ 581 h 725"/>
                      <a:gd name="T118" fmla="*/ 426 w 814"/>
                      <a:gd name="T119" fmla="*/ 622 h 725"/>
                      <a:gd name="T120" fmla="*/ 430 w 814"/>
                      <a:gd name="T121" fmla="*/ 655 h 725"/>
                      <a:gd name="T122" fmla="*/ 423 w 814"/>
                      <a:gd name="T123" fmla="*/ 690 h 725"/>
                      <a:gd name="T124" fmla="*/ 421 w 814"/>
                      <a:gd name="T125" fmla="*/ 693 h 7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14" h="725">
                        <a:moveTo>
                          <a:pt x="420" y="693"/>
                        </a:moveTo>
                        <a:lnTo>
                          <a:pt x="403" y="689"/>
                        </a:lnTo>
                        <a:lnTo>
                          <a:pt x="393" y="686"/>
                        </a:lnTo>
                        <a:lnTo>
                          <a:pt x="388" y="683"/>
                        </a:lnTo>
                        <a:lnTo>
                          <a:pt x="387" y="682"/>
                        </a:lnTo>
                        <a:lnTo>
                          <a:pt x="386" y="681"/>
                        </a:lnTo>
                        <a:lnTo>
                          <a:pt x="385" y="680"/>
                        </a:lnTo>
                        <a:lnTo>
                          <a:pt x="384" y="679"/>
                        </a:lnTo>
                        <a:lnTo>
                          <a:pt x="384" y="677"/>
                        </a:lnTo>
                        <a:lnTo>
                          <a:pt x="378" y="668"/>
                        </a:lnTo>
                        <a:lnTo>
                          <a:pt x="358" y="653"/>
                        </a:lnTo>
                        <a:lnTo>
                          <a:pt x="330" y="639"/>
                        </a:lnTo>
                        <a:lnTo>
                          <a:pt x="301" y="634"/>
                        </a:lnTo>
                        <a:lnTo>
                          <a:pt x="277" y="639"/>
                        </a:lnTo>
                        <a:lnTo>
                          <a:pt x="262" y="644"/>
                        </a:lnTo>
                        <a:lnTo>
                          <a:pt x="252" y="649"/>
                        </a:lnTo>
                        <a:lnTo>
                          <a:pt x="251" y="655"/>
                        </a:lnTo>
                        <a:lnTo>
                          <a:pt x="251" y="662"/>
                        </a:lnTo>
                        <a:lnTo>
                          <a:pt x="251" y="668"/>
                        </a:lnTo>
                        <a:lnTo>
                          <a:pt x="257" y="673"/>
                        </a:lnTo>
                        <a:lnTo>
                          <a:pt x="259" y="690"/>
                        </a:lnTo>
                        <a:lnTo>
                          <a:pt x="260" y="708"/>
                        </a:lnTo>
                        <a:lnTo>
                          <a:pt x="256" y="722"/>
                        </a:lnTo>
                        <a:lnTo>
                          <a:pt x="255" y="723"/>
                        </a:lnTo>
                        <a:lnTo>
                          <a:pt x="255" y="724"/>
                        </a:lnTo>
                        <a:lnTo>
                          <a:pt x="254" y="725"/>
                        </a:lnTo>
                        <a:lnTo>
                          <a:pt x="243" y="723"/>
                        </a:lnTo>
                        <a:lnTo>
                          <a:pt x="231" y="719"/>
                        </a:lnTo>
                        <a:lnTo>
                          <a:pt x="220" y="716"/>
                        </a:lnTo>
                        <a:lnTo>
                          <a:pt x="219" y="715"/>
                        </a:lnTo>
                        <a:lnTo>
                          <a:pt x="206" y="693"/>
                        </a:lnTo>
                        <a:lnTo>
                          <a:pt x="177" y="651"/>
                        </a:lnTo>
                        <a:lnTo>
                          <a:pt x="146" y="607"/>
                        </a:lnTo>
                        <a:lnTo>
                          <a:pt x="115" y="574"/>
                        </a:lnTo>
                        <a:lnTo>
                          <a:pt x="100" y="561"/>
                        </a:lnTo>
                        <a:lnTo>
                          <a:pt x="80" y="549"/>
                        </a:lnTo>
                        <a:lnTo>
                          <a:pt x="69" y="550"/>
                        </a:lnTo>
                        <a:lnTo>
                          <a:pt x="55" y="553"/>
                        </a:lnTo>
                        <a:lnTo>
                          <a:pt x="42" y="568"/>
                        </a:lnTo>
                        <a:lnTo>
                          <a:pt x="41" y="568"/>
                        </a:lnTo>
                        <a:lnTo>
                          <a:pt x="40" y="568"/>
                        </a:lnTo>
                        <a:lnTo>
                          <a:pt x="39" y="567"/>
                        </a:lnTo>
                        <a:lnTo>
                          <a:pt x="39" y="565"/>
                        </a:lnTo>
                        <a:lnTo>
                          <a:pt x="39" y="554"/>
                        </a:lnTo>
                        <a:lnTo>
                          <a:pt x="42" y="538"/>
                        </a:lnTo>
                        <a:lnTo>
                          <a:pt x="45" y="523"/>
                        </a:lnTo>
                        <a:lnTo>
                          <a:pt x="49" y="517"/>
                        </a:lnTo>
                        <a:lnTo>
                          <a:pt x="50" y="515"/>
                        </a:lnTo>
                        <a:lnTo>
                          <a:pt x="50" y="514"/>
                        </a:lnTo>
                        <a:lnTo>
                          <a:pt x="50" y="512"/>
                        </a:lnTo>
                        <a:lnTo>
                          <a:pt x="50" y="511"/>
                        </a:lnTo>
                        <a:lnTo>
                          <a:pt x="50" y="507"/>
                        </a:lnTo>
                        <a:lnTo>
                          <a:pt x="48" y="502"/>
                        </a:lnTo>
                        <a:lnTo>
                          <a:pt x="46" y="496"/>
                        </a:lnTo>
                        <a:lnTo>
                          <a:pt x="44" y="493"/>
                        </a:lnTo>
                        <a:lnTo>
                          <a:pt x="43" y="491"/>
                        </a:lnTo>
                        <a:lnTo>
                          <a:pt x="42" y="490"/>
                        </a:lnTo>
                        <a:lnTo>
                          <a:pt x="41" y="490"/>
                        </a:lnTo>
                        <a:lnTo>
                          <a:pt x="36" y="488"/>
                        </a:lnTo>
                        <a:lnTo>
                          <a:pt x="31" y="487"/>
                        </a:lnTo>
                        <a:lnTo>
                          <a:pt x="26" y="487"/>
                        </a:lnTo>
                        <a:lnTo>
                          <a:pt x="24" y="487"/>
                        </a:lnTo>
                        <a:lnTo>
                          <a:pt x="19" y="489"/>
                        </a:lnTo>
                        <a:lnTo>
                          <a:pt x="12" y="478"/>
                        </a:lnTo>
                        <a:lnTo>
                          <a:pt x="7" y="458"/>
                        </a:lnTo>
                        <a:lnTo>
                          <a:pt x="17" y="411"/>
                        </a:lnTo>
                        <a:lnTo>
                          <a:pt x="37" y="367"/>
                        </a:lnTo>
                        <a:lnTo>
                          <a:pt x="63" y="325"/>
                        </a:lnTo>
                        <a:lnTo>
                          <a:pt x="66" y="278"/>
                        </a:lnTo>
                        <a:lnTo>
                          <a:pt x="50" y="229"/>
                        </a:lnTo>
                        <a:lnTo>
                          <a:pt x="22" y="179"/>
                        </a:lnTo>
                        <a:lnTo>
                          <a:pt x="6" y="157"/>
                        </a:lnTo>
                        <a:lnTo>
                          <a:pt x="1" y="145"/>
                        </a:lnTo>
                        <a:lnTo>
                          <a:pt x="0" y="141"/>
                        </a:lnTo>
                        <a:lnTo>
                          <a:pt x="0" y="138"/>
                        </a:lnTo>
                        <a:lnTo>
                          <a:pt x="1" y="136"/>
                        </a:lnTo>
                        <a:lnTo>
                          <a:pt x="2" y="134"/>
                        </a:lnTo>
                        <a:lnTo>
                          <a:pt x="3" y="133"/>
                        </a:lnTo>
                        <a:lnTo>
                          <a:pt x="9" y="129"/>
                        </a:lnTo>
                        <a:lnTo>
                          <a:pt x="22" y="121"/>
                        </a:lnTo>
                        <a:lnTo>
                          <a:pt x="25" y="116"/>
                        </a:lnTo>
                        <a:lnTo>
                          <a:pt x="27" y="113"/>
                        </a:lnTo>
                        <a:lnTo>
                          <a:pt x="35" y="112"/>
                        </a:lnTo>
                        <a:lnTo>
                          <a:pt x="48" y="109"/>
                        </a:lnTo>
                        <a:lnTo>
                          <a:pt x="78" y="96"/>
                        </a:lnTo>
                        <a:lnTo>
                          <a:pt x="101" y="84"/>
                        </a:lnTo>
                        <a:lnTo>
                          <a:pt x="123" y="69"/>
                        </a:lnTo>
                        <a:lnTo>
                          <a:pt x="158" y="49"/>
                        </a:lnTo>
                        <a:lnTo>
                          <a:pt x="224" y="16"/>
                        </a:lnTo>
                        <a:lnTo>
                          <a:pt x="246" y="0"/>
                        </a:lnTo>
                        <a:lnTo>
                          <a:pt x="256" y="4"/>
                        </a:lnTo>
                        <a:lnTo>
                          <a:pt x="281" y="6"/>
                        </a:lnTo>
                        <a:lnTo>
                          <a:pt x="304" y="11"/>
                        </a:lnTo>
                        <a:lnTo>
                          <a:pt x="318" y="20"/>
                        </a:lnTo>
                        <a:lnTo>
                          <a:pt x="326" y="28"/>
                        </a:lnTo>
                        <a:lnTo>
                          <a:pt x="323" y="31"/>
                        </a:lnTo>
                        <a:lnTo>
                          <a:pt x="318" y="33"/>
                        </a:lnTo>
                        <a:lnTo>
                          <a:pt x="315" y="39"/>
                        </a:lnTo>
                        <a:lnTo>
                          <a:pt x="320" y="65"/>
                        </a:lnTo>
                        <a:lnTo>
                          <a:pt x="326" y="90"/>
                        </a:lnTo>
                        <a:lnTo>
                          <a:pt x="335" y="111"/>
                        </a:lnTo>
                        <a:lnTo>
                          <a:pt x="354" y="118"/>
                        </a:lnTo>
                        <a:lnTo>
                          <a:pt x="385" y="128"/>
                        </a:lnTo>
                        <a:lnTo>
                          <a:pt x="417" y="145"/>
                        </a:lnTo>
                        <a:lnTo>
                          <a:pt x="433" y="164"/>
                        </a:lnTo>
                        <a:lnTo>
                          <a:pt x="436" y="181"/>
                        </a:lnTo>
                        <a:lnTo>
                          <a:pt x="440" y="198"/>
                        </a:lnTo>
                        <a:lnTo>
                          <a:pt x="454" y="227"/>
                        </a:lnTo>
                        <a:lnTo>
                          <a:pt x="470" y="256"/>
                        </a:lnTo>
                        <a:lnTo>
                          <a:pt x="497" y="276"/>
                        </a:lnTo>
                        <a:lnTo>
                          <a:pt x="526" y="280"/>
                        </a:lnTo>
                        <a:lnTo>
                          <a:pt x="558" y="292"/>
                        </a:lnTo>
                        <a:lnTo>
                          <a:pt x="588" y="302"/>
                        </a:lnTo>
                        <a:lnTo>
                          <a:pt x="606" y="312"/>
                        </a:lnTo>
                        <a:lnTo>
                          <a:pt x="624" y="315"/>
                        </a:lnTo>
                        <a:lnTo>
                          <a:pt x="633" y="321"/>
                        </a:lnTo>
                        <a:lnTo>
                          <a:pt x="642" y="329"/>
                        </a:lnTo>
                        <a:lnTo>
                          <a:pt x="649" y="337"/>
                        </a:lnTo>
                        <a:lnTo>
                          <a:pt x="675" y="348"/>
                        </a:lnTo>
                        <a:lnTo>
                          <a:pt x="704" y="354"/>
                        </a:lnTo>
                        <a:lnTo>
                          <a:pt x="734" y="343"/>
                        </a:lnTo>
                        <a:lnTo>
                          <a:pt x="741" y="326"/>
                        </a:lnTo>
                        <a:lnTo>
                          <a:pt x="743" y="310"/>
                        </a:lnTo>
                        <a:lnTo>
                          <a:pt x="740" y="302"/>
                        </a:lnTo>
                        <a:lnTo>
                          <a:pt x="738" y="292"/>
                        </a:lnTo>
                        <a:lnTo>
                          <a:pt x="745" y="284"/>
                        </a:lnTo>
                        <a:lnTo>
                          <a:pt x="768" y="289"/>
                        </a:lnTo>
                        <a:lnTo>
                          <a:pt x="807" y="336"/>
                        </a:lnTo>
                        <a:lnTo>
                          <a:pt x="814" y="375"/>
                        </a:lnTo>
                        <a:lnTo>
                          <a:pt x="797" y="401"/>
                        </a:lnTo>
                        <a:lnTo>
                          <a:pt x="770" y="417"/>
                        </a:lnTo>
                        <a:lnTo>
                          <a:pt x="754" y="423"/>
                        </a:lnTo>
                        <a:lnTo>
                          <a:pt x="746" y="426"/>
                        </a:lnTo>
                        <a:lnTo>
                          <a:pt x="740" y="436"/>
                        </a:lnTo>
                        <a:lnTo>
                          <a:pt x="737" y="448"/>
                        </a:lnTo>
                        <a:lnTo>
                          <a:pt x="736" y="459"/>
                        </a:lnTo>
                        <a:lnTo>
                          <a:pt x="740" y="470"/>
                        </a:lnTo>
                        <a:lnTo>
                          <a:pt x="746" y="479"/>
                        </a:lnTo>
                        <a:lnTo>
                          <a:pt x="754" y="486"/>
                        </a:lnTo>
                        <a:lnTo>
                          <a:pt x="759" y="488"/>
                        </a:lnTo>
                        <a:lnTo>
                          <a:pt x="759" y="492"/>
                        </a:lnTo>
                        <a:lnTo>
                          <a:pt x="741" y="512"/>
                        </a:lnTo>
                        <a:lnTo>
                          <a:pt x="712" y="535"/>
                        </a:lnTo>
                        <a:lnTo>
                          <a:pt x="684" y="555"/>
                        </a:lnTo>
                        <a:lnTo>
                          <a:pt x="669" y="557"/>
                        </a:lnTo>
                        <a:lnTo>
                          <a:pt x="663" y="555"/>
                        </a:lnTo>
                        <a:lnTo>
                          <a:pt x="655" y="556"/>
                        </a:lnTo>
                        <a:lnTo>
                          <a:pt x="646" y="564"/>
                        </a:lnTo>
                        <a:lnTo>
                          <a:pt x="636" y="584"/>
                        </a:lnTo>
                        <a:lnTo>
                          <a:pt x="627" y="613"/>
                        </a:lnTo>
                        <a:lnTo>
                          <a:pt x="630" y="619"/>
                        </a:lnTo>
                        <a:lnTo>
                          <a:pt x="619" y="626"/>
                        </a:lnTo>
                        <a:lnTo>
                          <a:pt x="614" y="628"/>
                        </a:lnTo>
                        <a:lnTo>
                          <a:pt x="609" y="630"/>
                        </a:lnTo>
                        <a:lnTo>
                          <a:pt x="573" y="634"/>
                        </a:lnTo>
                        <a:lnTo>
                          <a:pt x="541" y="637"/>
                        </a:lnTo>
                        <a:lnTo>
                          <a:pt x="498" y="628"/>
                        </a:lnTo>
                        <a:lnTo>
                          <a:pt x="487" y="616"/>
                        </a:lnTo>
                        <a:lnTo>
                          <a:pt x="475" y="604"/>
                        </a:lnTo>
                        <a:lnTo>
                          <a:pt x="475" y="601"/>
                        </a:lnTo>
                        <a:lnTo>
                          <a:pt x="475" y="594"/>
                        </a:lnTo>
                        <a:lnTo>
                          <a:pt x="476" y="587"/>
                        </a:lnTo>
                        <a:lnTo>
                          <a:pt x="477" y="582"/>
                        </a:lnTo>
                        <a:lnTo>
                          <a:pt x="478" y="581"/>
                        </a:lnTo>
                        <a:lnTo>
                          <a:pt x="480" y="581"/>
                        </a:lnTo>
                        <a:lnTo>
                          <a:pt x="481" y="580"/>
                        </a:lnTo>
                        <a:lnTo>
                          <a:pt x="481" y="579"/>
                        </a:lnTo>
                        <a:lnTo>
                          <a:pt x="481" y="577"/>
                        </a:lnTo>
                        <a:lnTo>
                          <a:pt x="480" y="574"/>
                        </a:lnTo>
                        <a:lnTo>
                          <a:pt x="479" y="571"/>
                        </a:lnTo>
                        <a:lnTo>
                          <a:pt x="477" y="569"/>
                        </a:lnTo>
                        <a:lnTo>
                          <a:pt x="476" y="568"/>
                        </a:lnTo>
                        <a:lnTo>
                          <a:pt x="475" y="567"/>
                        </a:lnTo>
                        <a:lnTo>
                          <a:pt x="468" y="566"/>
                        </a:lnTo>
                        <a:lnTo>
                          <a:pt x="461" y="566"/>
                        </a:lnTo>
                        <a:lnTo>
                          <a:pt x="443" y="573"/>
                        </a:lnTo>
                        <a:lnTo>
                          <a:pt x="432" y="581"/>
                        </a:lnTo>
                        <a:lnTo>
                          <a:pt x="421" y="589"/>
                        </a:lnTo>
                        <a:lnTo>
                          <a:pt x="424" y="606"/>
                        </a:lnTo>
                        <a:lnTo>
                          <a:pt x="426" y="622"/>
                        </a:lnTo>
                        <a:lnTo>
                          <a:pt x="430" y="638"/>
                        </a:lnTo>
                        <a:lnTo>
                          <a:pt x="430" y="643"/>
                        </a:lnTo>
                        <a:lnTo>
                          <a:pt x="430" y="655"/>
                        </a:lnTo>
                        <a:lnTo>
                          <a:pt x="428" y="672"/>
                        </a:lnTo>
                        <a:lnTo>
                          <a:pt x="425" y="685"/>
                        </a:lnTo>
                        <a:lnTo>
                          <a:pt x="423" y="690"/>
                        </a:lnTo>
                        <a:lnTo>
                          <a:pt x="423" y="692"/>
                        </a:lnTo>
                        <a:lnTo>
                          <a:pt x="422" y="692"/>
                        </a:lnTo>
                        <a:lnTo>
                          <a:pt x="421" y="693"/>
                        </a:lnTo>
                        <a:lnTo>
                          <a:pt x="420" y="693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154" name="Group 114"/>
                <p:cNvGrpSpPr>
                  <a:grpSpLocks/>
                </p:cNvGrpSpPr>
                <p:nvPr/>
              </p:nvGrpSpPr>
              <p:grpSpPr bwMode="auto">
                <a:xfrm>
                  <a:off x="2109" y="-17"/>
                  <a:ext cx="1274" cy="1025"/>
                  <a:chOff x="2186" y="183"/>
                  <a:chExt cx="962" cy="858"/>
                </a:xfrm>
              </p:grpSpPr>
              <p:sp>
                <p:nvSpPr>
                  <p:cNvPr id="215155" name="Freeform 115"/>
                  <p:cNvSpPr>
                    <a:spLocks noEditPoints="1"/>
                  </p:cNvSpPr>
                  <p:nvPr/>
                </p:nvSpPr>
                <p:spPr bwMode="gray">
                  <a:xfrm>
                    <a:off x="2186" y="183"/>
                    <a:ext cx="962" cy="858"/>
                  </a:xfrm>
                  <a:custGeom>
                    <a:avLst/>
                    <a:gdLst>
                      <a:gd name="T0" fmla="*/ 170 w 962"/>
                      <a:gd name="T1" fmla="*/ 438 h 858"/>
                      <a:gd name="T2" fmla="*/ 131 w 962"/>
                      <a:gd name="T3" fmla="*/ 399 h 858"/>
                      <a:gd name="T4" fmla="*/ 102 w 962"/>
                      <a:gd name="T5" fmla="*/ 375 h 858"/>
                      <a:gd name="T6" fmla="*/ 148 w 962"/>
                      <a:gd name="T7" fmla="*/ 328 h 858"/>
                      <a:gd name="T8" fmla="*/ 216 w 962"/>
                      <a:gd name="T9" fmla="*/ 311 h 858"/>
                      <a:gd name="T10" fmla="*/ 212 w 962"/>
                      <a:gd name="T11" fmla="*/ 258 h 858"/>
                      <a:gd name="T12" fmla="*/ 132 w 962"/>
                      <a:gd name="T13" fmla="*/ 152 h 858"/>
                      <a:gd name="T14" fmla="*/ 47 w 962"/>
                      <a:gd name="T15" fmla="*/ 91 h 858"/>
                      <a:gd name="T16" fmla="*/ 6 w 962"/>
                      <a:gd name="T17" fmla="*/ 150 h 858"/>
                      <a:gd name="T18" fmla="*/ 1 w 962"/>
                      <a:gd name="T19" fmla="*/ 104 h 858"/>
                      <a:gd name="T20" fmla="*/ 45 w 962"/>
                      <a:gd name="T21" fmla="*/ 0 h 858"/>
                      <a:gd name="T22" fmla="*/ 30 w 962"/>
                      <a:gd name="T23" fmla="*/ 33 h 858"/>
                      <a:gd name="T24" fmla="*/ 53 w 962"/>
                      <a:gd name="T25" fmla="*/ 81 h 858"/>
                      <a:gd name="T26" fmla="*/ 141 w 962"/>
                      <a:gd name="T27" fmla="*/ 82 h 858"/>
                      <a:gd name="T28" fmla="*/ 295 w 962"/>
                      <a:gd name="T29" fmla="*/ 102 h 858"/>
                      <a:gd name="T30" fmla="*/ 346 w 962"/>
                      <a:gd name="T31" fmla="*/ 117 h 858"/>
                      <a:gd name="T32" fmla="*/ 442 w 962"/>
                      <a:gd name="T33" fmla="*/ 125 h 858"/>
                      <a:gd name="T34" fmla="*/ 544 w 962"/>
                      <a:gd name="T35" fmla="*/ 165 h 858"/>
                      <a:gd name="T36" fmla="*/ 531 w 962"/>
                      <a:gd name="T37" fmla="*/ 280 h 858"/>
                      <a:gd name="T38" fmla="*/ 505 w 962"/>
                      <a:gd name="T39" fmla="*/ 304 h 858"/>
                      <a:gd name="T40" fmla="*/ 745 w 962"/>
                      <a:gd name="T41" fmla="*/ 356 h 858"/>
                      <a:gd name="T42" fmla="*/ 784 w 962"/>
                      <a:gd name="T43" fmla="*/ 379 h 858"/>
                      <a:gd name="T44" fmla="*/ 839 w 962"/>
                      <a:gd name="T45" fmla="*/ 344 h 858"/>
                      <a:gd name="T46" fmla="*/ 868 w 962"/>
                      <a:gd name="T47" fmla="*/ 347 h 858"/>
                      <a:gd name="T48" fmla="*/ 825 w 962"/>
                      <a:gd name="T49" fmla="*/ 489 h 858"/>
                      <a:gd name="T50" fmla="*/ 786 w 962"/>
                      <a:gd name="T51" fmla="*/ 519 h 858"/>
                      <a:gd name="T52" fmla="*/ 825 w 962"/>
                      <a:gd name="T53" fmla="*/ 541 h 858"/>
                      <a:gd name="T54" fmla="*/ 789 w 962"/>
                      <a:gd name="T55" fmla="*/ 602 h 858"/>
                      <a:gd name="T56" fmla="*/ 792 w 962"/>
                      <a:gd name="T57" fmla="*/ 647 h 858"/>
                      <a:gd name="T58" fmla="*/ 826 w 962"/>
                      <a:gd name="T59" fmla="*/ 686 h 858"/>
                      <a:gd name="T60" fmla="*/ 843 w 962"/>
                      <a:gd name="T61" fmla="*/ 695 h 858"/>
                      <a:gd name="T62" fmla="*/ 833 w 962"/>
                      <a:gd name="T63" fmla="*/ 752 h 858"/>
                      <a:gd name="T64" fmla="*/ 757 w 962"/>
                      <a:gd name="T65" fmla="*/ 807 h 858"/>
                      <a:gd name="T66" fmla="*/ 745 w 962"/>
                      <a:gd name="T67" fmla="*/ 837 h 858"/>
                      <a:gd name="T68" fmla="*/ 723 w 962"/>
                      <a:gd name="T69" fmla="*/ 857 h 858"/>
                      <a:gd name="T70" fmla="*/ 613 w 962"/>
                      <a:gd name="T71" fmla="*/ 770 h 858"/>
                      <a:gd name="T72" fmla="*/ 574 w 962"/>
                      <a:gd name="T73" fmla="*/ 678 h 858"/>
                      <a:gd name="T74" fmla="*/ 467 w 962"/>
                      <a:gd name="T75" fmla="*/ 737 h 858"/>
                      <a:gd name="T76" fmla="*/ 392 w 962"/>
                      <a:gd name="T77" fmla="*/ 705 h 858"/>
                      <a:gd name="T78" fmla="*/ 323 w 962"/>
                      <a:gd name="T79" fmla="*/ 601 h 858"/>
                      <a:gd name="T80" fmla="*/ 212 w 962"/>
                      <a:gd name="T81" fmla="*/ 582 h 858"/>
                      <a:gd name="T82" fmla="*/ 180 w 962"/>
                      <a:gd name="T83" fmla="*/ 516 h 858"/>
                      <a:gd name="T84" fmla="*/ 223 w 962"/>
                      <a:gd name="T85" fmla="*/ 524 h 858"/>
                      <a:gd name="T86" fmla="*/ 46 w 962"/>
                      <a:gd name="T87" fmla="*/ 180 h 858"/>
                      <a:gd name="T88" fmla="*/ 86 w 962"/>
                      <a:gd name="T89" fmla="*/ 153 h 858"/>
                      <a:gd name="T90" fmla="*/ 90 w 962"/>
                      <a:gd name="T91" fmla="*/ 188 h 858"/>
                      <a:gd name="T92" fmla="*/ 8 w 962"/>
                      <a:gd name="T93" fmla="*/ 188 h 858"/>
                      <a:gd name="T94" fmla="*/ 23 w 962"/>
                      <a:gd name="T95" fmla="*/ 224 h 858"/>
                      <a:gd name="T96" fmla="*/ 100 w 962"/>
                      <a:gd name="T97" fmla="*/ 266 h 858"/>
                      <a:gd name="T98" fmla="*/ 132 w 962"/>
                      <a:gd name="T99" fmla="*/ 274 h 858"/>
                      <a:gd name="T100" fmla="*/ 962 w 962"/>
                      <a:gd name="T101" fmla="*/ 326 h 858"/>
                      <a:gd name="T102" fmla="*/ 867 w 962"/>
                      <a:gd name="T103" fmla="*/ 293 h 858"/>
                      <a:gd name="T104" fmla="*/ 938 w 962"/>
                      <a:gd name="T105" fmla="*/ 281 h 858"/>
                      <a:gd name="T106" fmla="*/ 198 w 962"/>
                      <a:gd name="T107" fmla="*/ 300 h 858"/>
                      <a:gd name="T108" fmla="*/ 175 w 962"/>
                      <a:gd name="T109" fmla="*/ 277 h 858"/>
                      <a:gd name="T110" fmla="*/ 868 w 962"/>
                      <a:gd name="T111" fmla="*/ 343 h 858"/>
                      <a:gd name="T112" fmla="*/ 123 w 962"/>
                      <a:gd name="T113" fmla="*/ 503 h 858"/>
                      <a:gd name="T114" fmla="*/ 131 w 962"/>
                      <a:gd name="T115" fmla="*/ 514 h 8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962" h="858">
                        <a:moveTo>
                          <a:pt x="234" y="492"/>
                        </a:moveTo>
                        <a:lnTo>
                          <a:pt x="212" y="477"/>
                        </a:lnTo>
                        <a:lnTo>
                          <a:pt x="194" y="470"/>
                        </a:lnTo>
                        <a:lnTo>
                          <a:pt x="181" y="469"/>
                        </a:lnTo>
                        <a:lnTo>
                          <a:pt x="178" y="465"/>
                        </a:lnTo>
                        <a:lnTo>
                          <a:pt x="175" y="461"/>
                        </a:lnTo>
                        <a:lnTo>
                          <a:pt x="172" y="454"/>
                        </a:lnTo>
                        <a:lnTo>
                          <a:pt x="171" y="447"/>
                        </a:lnTo>
                        <a:lnTo>
                          <a:pt x="170" y="438"/>
                        </a:lnTo>
                        <a:lnTo>
                          <a:pt x="173" y="426"/>
                        </a:lnTo>
                        <a:lnTo>
                          <a:pt x="176" y="415"/>
                        </a:lnTo>
                        <a:lnTo>
                          <a:pt x="178" y="407"/>
                        </a:lnTo>
                        <a:lnTo>
                          <a:pt x="180" y="405"/>
                        </a:lnTo>
                        <a:lnTo>
                          <a:pt x="184" y="399"/>
                        </a:lnTo>
                        <a:lnTo>
                          <a:pt x="182" y="392"/>
                        </a:lnTo>
                        <a:lnTo>
                          <a:pt x="166" y="390"/>
                        </a:lnTo>
                        <a:lnTo>
                          <a:pt x="146" y="395"/>
                        </a:lnTo>
                        <a:lnTo>
                          <a:pt x="131" y="399"/>
                        </a:lnTo>
                        <a:lnTo>
                          <a:pt x="129" y="400"/>
                        </a:lnTo>
                        <a:lnTo>
                          <a:pt x="127" y="400"/>
                        </a:lnTo>
                        <a:lnTo>
                          <a:pt x="123" y="399"/>
                        </a:lnTo>
                        <a:lnTo>
                          <a:pt x="119" y="398"/>
                        </a:lnTo>
                        <a:lnTo>
                          <a:pt x="115" y="396"/>
                        </a:lnTo>
                        <a:lnTo>
                          <a:pt x="110" y="391"/>
                        </a:lnTo>
                        <a:lnTo>
                          <a:pt x="107" y="385"/>
                        </a:lnTo>
                        <a:lnTo>
                          <a:pt x="104" y="379"/>
                        </a:lnTo>
                        <a:lnTo>
                          <a:pt x="102" y="375"/>
                        </a:lnTo>
                        <a:lnTo>
                          <a:pt x="101" y="371"/>
                        </a:lnTo>
                        <a:lnTo>
                          <a:pt x="101" y="368"/>
                        </a:lnTo>
                        <a:lnTo>
                          <a:pt x="103" y="359"/>
                        </a:lnTo>
                        <a:lnTo>
                          <a:pt x="107" y="348"/>
                        </a:lnTo>
                        <a:lnTo>
                          <a:pt x="111" y="338"/>
                        </a:lnTo>
                        <a:lnTo>
                          <a:pt x="114" y="334"/>
                        </a:lnTo>
                        <a:lnTo>
                          <a:pt x="116" y="333"/>
                        </a:lnTo>
                        <a:lnTo>
                          <a:pt x="129" y="331"/>
                        </a:lnTo>
                        <a:lnTo>
                          <a:pt x="148" y="328"/>
                        </a:lnTo>
                        <a:lnTo>
                          <a:pt x="167" y="325"/>
                        </a:lnTo>
                        <a:lnTo>
                          <a:pt x="174" y="325"/>
                        </a:lnTo>
                        <a:lnTo>
                          <a:pt x="175" y="326"/>
                        </a:lnTo>
                        <a:lnTo>
                          <a:pt x="176" y="328"/>
                        </a:lnTo>
                        <a:lnTo>
                          <a:pt x="178" y="329"/>
                        </a:lnTo>
                        <a:lnTo>
                          <a:pt x="180" y="330"/>
                        </a:lnTo>
                        <a:lnTo>
                          <a:pt x="185" y="328"/>
                        </a:lnTo>
                        <a:lnTo>
                          <a:pt x="200" y="320"/>
                        </a:lnTo>
                        <a:lnTo>
                          <a:pt x="216" y="311"/>
                        </a:lnTo>
                        <a:lnTo>
                          <a:pt x="230" y="301"/>
                        </a:lnTo>
                        <a:lnTo>
                          <a:pt x="232" y="297"/>
                        </a:lnTo>
                        <a:lnTo>
                          <a:pt x="234" y="292"/>
                        </a:lnTo>
                        <a:lnTo>
                          <a:pt x="234" y="287"/>
                        </a:lnTo>
                        <a:lnTo>
                          <a:pt x="233" y="282"/>
                        </a:lnTo>
                        <a:lnTo>
                          <a:pt x="227" y="273"/>
                        </a:lnTo>
                        <a:lnTo>
                          <a:pt x="221" y="266"/>
                        </a:lnTo>
                        <a:lnTo>
                          <a:pt x="215" y="259"/>
                        </a:lnTo>
                        <a:lnTo>
                          <a:pt x="212" y="258"/>
                        </a:lnTo>
                        <a:lnTo>
                          <a:pt x="208" y="255"/>
                        </a:lnTo>
                        <a:lnTo>
                          <a:pt x="205" y="253"/>
                        </a:lnTo>
                        <a:lnTo>
                          <a:pt x="195" y="240"/>
                        </a:lnTo>
                        <a:lnTo>
                          <a:pt x="184" y="222"/>
                        </a:lnTo>
                        <a:lnTo>
                          <a:pt x="172" y="201"/>
                        </a:lnTo>
                        <a:lnTo>
                          <a:pt x="162" y="186"/>
                        </a:lnTo>
                        <a:lnTo>
                          <a:pt x="154" y="177"/>
                        </a:lnTo>
                        <a:lnTo>
                          <a:pt x="142" y="167"/>
                        </a:lnTo>
                        <a:lnTo>
                          <a:pt x="132" y="152"/>
                        </a:lnTo>
                        <a:lnTo>
                          <a:pt x="123" y="137"/>
                        </a:lnTo>
                        <a:lnTo>
                          <a:pt x="117" y="125"/>
                        </a:lnTo>
                        <a:lnTo>
                          <a:pt x="116" y="121"/>
                        </a:lnTo>
                        <a:lnTo>
                          <a:pt x="115" y="116"/>
                        </a:lnTo>
                        <a:lnTo>
                          <a:pt x="107" y="110"/>
                        </a:lnTo>
                        <a:lnTo>
                          <a:pt x="100" y="104"/>
                        </a:lnTo>
                        <a:lnTo>
                          <a:pt x="94" y="99"/>
                        </a:lnTo>
                        <a:lnTo>
                          <a:pt x="91" y="96"/>
                        </a:lnTo>
                        <a:lnTo>
                          <a:pt x="47" y="91"/>
                        </a:lnTo>
                        <a:lnTo>
                          <a:pt x="42" y="96"/>
                        </a:lnTo>
                        <a:lnTo>
                          <a:pt x="23" y="80"/>
                        </a:lnTo>
                        <a:lnTo>
                          <a:pt x="12" y="86"/>
                        </a:lnTo>
                        <a:lnTo>
                          <a:pt x="5" y="107"/>
                        </a:lnTo>
                        <a:lnTo>
                          <a:pt x="4" y="119"/>
                        </a:lnTo>
                        <a:lnTo>
                          <a:pt x="4" y="130"/>
                        </a:lnTo>
                        <a:lnTo>
                          <a:pt x="4" y="138"/>
                        </a:lnTo>
                        <a:lnTo>
                          <a:pt x="5" y="142"/>
                        </a:lnTo>
                        <a:lnTo>
                          <a:pt x="6" y="150"/>
                        </a:lnTo>
                        <a:lnTo>
                          <a:pt x="6" y="155"/>
                        </a:lnTo>
                        <a:lnTo>
                          <a:pt x="4" y="160"/>
                        </a:lnTo>
                        <a:lnTo>
                          <a:pt x="3" y="160"/>
                        </a:lnTo>
                        <a:lnTo>
                          <a:pt x="1" y="158"/>
                        </a:lnTo>
                        <a:lnTo>
                          <a:pt x="0" y="156"/>
                        </a:lnTo>
                        <a:lnTo>
                          <a:pt x="0" y="151"/>
                        </a:lnTo>
                        <a:lnTo>
                          <a:pt x="0" y="139"/>
                        </a:lnTo>
                        <a:lnTo>
                          <a:pt x="0" y="125"/>
                        </a:lnTo>
                        <a:lnTo>
                          <a:pt x="1" y="104"/>
                        </a:lnTo>
                        <a:lnTo>
                          <a:pt x="3" y="89"/>
                        </a:lnTo>
                        <a:lnTo>
                          <a:pt x="5" y="74"/>
                        </a:lnTo>
                        <a:lnTo>
                          <a:pt x="7" y="67"/>
                        </a:lnTo>
                        <a:lnTo>
                          <a:pt x="15" y="45"/>
                        </a:lnTo>
                        <a:lnTo>
                          <a:pt x="24" y="25"/>
                        </a:lnTo>
                        <a:lnTo>
                          <a:pt x="32" y="6"/>
                        </a:lnTo>
                        <a:lnTo>
                          <a:pt x="36" y="2"/>
                        </a:lnTo>
                        <a:lnTo>
                          <a:pt x="39" y="0"/>
                        </a:lnTo>
                        <a:lnTo>
                          <a:pt x="45" y="0"/>
                        </a:lnTo>
                        <a:lnTo>
                          <a:pt x="50" y="1"/>
                        </a:lnTo>
                        <a:lnTo>
                          <a:pt x="56" y="3"/>
                        </a:lnTo>
                        <a:lnTo>
                          <a:pt x="55" y="8"/>
                        </a:lnTo>
                        <a:lnTo>
                          <a:pt x="47" y="9"/>
                        </a:lnTo>
                        <a:lnTo>
                          <a:pt x="42" y="13"/>
                        </a:lnTo>
                        <a:lnTo>
                          <a:pt x="41" y="23"/>
                        </a:lnTo>
                        <a:lnTo>
                          <a:pt x="39" y="24"/>
                        </a:lnTo>
                        <a:lnTo>
                          <a:pt x="35" y="27"/>
                        </a:lnTo>
                        <a:lnTo>
                          <a:pt x="30" y="33"/>
                        </a:lnTo>
                        <a:lnTo>
                          <a:pt x="25" y="39"/>
                        </a:lnTo>
                        <a:lnTo>
                          <a:pt x="23" y="46"/>
                        </a:lnTo>
                        <a:lnTo>
                          <a:pt x="29" y="54"/>
                        </a:lnTo>
                        <a:lnTo>
                          <a:pt x="32" y="58"/>
                        </a:lnTo>
                        <a:lnTo>
                          <a:pt x="37" y="63"/>
                        </a:lnTo>
                        <a:lnTo>
                          <a:pt x="45" y="72"/>
                        </a:lnTo>
                        <a:lnTo>
                          <a:pt x="46" y="73"/>
                        </a:lnTo>
                        <a:lnTo>
                          <a:pt x="50" y="82"/>
                        </a:lnTo>
                        <a:lnTo>
                          <a:pt x="53" y="81"/>
                        </a:lnTo>
                        <a:lnTo>
                          <a:pt x="59" y="92"/>
                        </a:lnTo>
                        <a:lnTo>
                          <a:pt x="68" y="91"/>
                        </a:lnTo>
                        <a:lnTo>
                          <a:pt x="87" y="93"/>
                        </a:lnTo>
                        <a:lnTo>
                          <a:pt x="94" y="82"/>
                        </a:lnTo>
                        <a:lnTo>
                          <a:pt x="109" y="71"/>
                        </a:lnTo>
                        <a:lnTo>
                          <a:pt x="118" y="74"/>
                        </a:lnTo>
                        <a:lnTo>
                          <a:pt x="128" y="78"/>
                        </a:lnTo>
                        <a:lnTo>
                          <a:pt x="134" y="82"/>
                        </a:lnTo>
                        <a:lnTo>
                          <a:pt x="141" y="82"/>
                        </a:lnTo>
                        <a:lnTo>
                          <a:pt x="148" y="81"/>
                        </a:lnTo>
                        <a:lnTo>
                          <a:pt x="155" y="78"/>
                        </a:lnTo>
                        <a:lnTo>
                          <a:pt x="162" y="76"/>
                        </a:lnTo>
                        <a:lnTo>
                          <a:pt x="171" y="73"/>
                        </a:lnTo>
                        <a:lnTo>
                          <a:pt x="185" y="73"/>
                        </a:lnTo>
                        <a:lnTo>
                          <a:pt x="197" y="74"/>
                        </a:lnTo>
                        <a:lnTo>
                          <a:pt x="231" y="82"/>
                        </a:lnTo>
                        <a:lnTo>
                          <a:pt x="264" y="92"/>
                        </a:lnTo>
                        <a:lnTo>
                          <a:pt x="295" y="102"/>
                        </a:lnTo>
                        <a:lnTo>
                          <a:pt x="301" y="107"/>
                        </a:lnTo>
                        <a:lnTo>
                          <a:pt x="302" y="112"/>
                        </a:lnTo>
                        <a:lnTo>
                          <a:pt x="303" y="117"/>
                        </a:lnTo>
                        <a:lnTo>
                          <a:pt x="306" y="121"/>
                        </a:lnTo>
                        <a:lnTo>
                          <a:pt x="317" y="124"/>
                        </a:lnTo>
                        <a:lnTo>
                          <a:pt x="329" y="124"/>
                        </a:lnTo>
                        <a:lnTo>
                          <a:pt x="342" y="122"/>
                        </a:lnTo>
                        <a:lnTo>
                          <a:pt x="344" y="120"/>
                        </a:lnTo>
                        <a:lnTo>
                          <a:pt x="346" y="117"/>
                        </a:lnTo>
                        <a:lnTo>
                          <a:pt x="349" y="115"/>
                        </a:lnTo>
                        <a:lnTo>
                          <a:pt x="354" y="113"/>
                        </a:lnTo>
                        <a:lnTo>
                          <a:pt x="361" y="114"/>
                        </a:lnTo>
                        <a:lnTo>
                          <a:pt x="366" y="116"/>
                        </a:lnTo>
                        <a:lnTo>
                          <a:pt x="369" y="121"/>
                        </a:lnTo>
                        <a:lnTo>
                          <a:pt x="368" y="124"/>
                        </a:lnTo>
                        <a:lnTo>
                          <a:pt x="382" y="123"/>
                        </a:lnTo>
                        <a:lnTo>
                          <a:pt x="406" y="123"/>
                        </a:lnTo>
                        <a:lnTo>
                          <a:pt x="442" y="125"/>
                        </a:lnTo>
                        <a:lnTo>
                          <a:pt x="475" y="132"/>
                        </a:lnTo>
                        <a:lnTo>
                          <a:pt x="500" y="135"/>
                        </a:lnTo>
                        <a:lnTo>
                          <a:pt x="513" y="134"/>
                        </a:lnTo>
                        <a:lnTo>
                          <a:pt x="516" y="134"/>
                        </a:lnTo>
                        <a:lnTo>
                          <a:pt x="520" y="135"/>
                        </a:lnTo>
                        <a:lnTo>
                          <a:pt x="526" y="139"/>
                        </a:lnTo>
                        <a:lnTo>
                          <a:pt x="532" y="144"/>
                        </a:lnTo>
                        <a:lnTo>
                          <a:pt x="536" y="149"/>
                        </a:lnTo>
                        <a:lnTo>
                          <a:pt x="544" y="165"/>
                        </a:lnTo>
                        <a:lnTo>
                          <a:pt x="551" y="181"/>
                        </a:lnTo>
                        <a:lnTo>
                          <a:pt x="558" y="202"/>
                        </a:lnTo>
                        <a:lnTo>
                          <a:pt x="557" y="222"/>
                        </a:lnTo>
                        <a:lnTo>
                          <a:pt x="555" y="245"/>
                        </a:lnTo>
                        <a:lnTo>
                          <a:pt x="551" y="263"/>
                        </a:lnTo>
                        <a:lnTo>
                          <a:pt x="548" y="269"/>
                        </a:lnTo>
                        <a:lnTo>
                          <a:pt x="547" y="270"/>
                        </a:lnTo>
                        <a:lnTo>
                          <a:pt x="543" y="273"/>
                        </a:lnTo>
                        <a:lnTo>
                          <a:pt x="531" y="280"/>
                        </a:lnTo>
                        <a:lnTo>
                          <a:pt x="518" y="287"/>
                        </a:lnTo>
                        <a:lnTo>
                          <a:pt x="505" y="292"/>
                        </a:lnTo>
                        <a:lnTo>
                          <a:pt x="500" y="292"/>
                        </a:lnTo>
                        <a:lnTo>
                          <a:pt x="497" y="293"/>
                        </a:lnTo>
                        <a:lnTo>
                          <a:pt x="496" y="294"/>
                        </a:lnTo>
                        <a:lnTo>
                          <a:pt x="497" y="296"/>
                        </a:lnTo>
                        <a:lnTo>
                          <a:pt x="499" y="299"/>
                        </a:lnTo>
                        <a:lnTo>
                          <a:pt x="502" y="302"/>
                        </a:lnTo>
                        <a:lnTo>
                          <a:pt x="505" y="304"/>
                        </a:lnTo>
                        <a:lnTo>
                          <a:pt x="508" y="305"/>
                        </a:lnTo>
                        <a:lnTo>
                          <a:pt x="522" y="302"/>
                        </a:lnTo>
                        <a:lnTo>
                          <a:pt x="546" y="296"/>
                        </a:lnTo>
                        <a:lnTo>
                          <a:pt x="569" y="290"/>
                        </a:lnTo>
                        <a:lnTo>
                          <a:pt x="582" y="287"/>
                        </a:lnTo>
                        <a:lnTo>
                          <a:pt x="610" y="296"/>
                        </a:lnTo>
                        <a:lnTo>
                          <a:pt x="663" y="318"/>
                        </a:lnTo>
                        <a:lnTo>
                          <a:pt x="716" y="341"/>
                        </a:lnTo>
                        <a:lnTo>
                          <a:pt x="745" y="356"/>
                        </a:lnTo>
                        <a:lnTo>
                          <a:pt x="748" y="359"/>
                        </a:lnTo>
                        <a:lnTo>
                          <a:pt x="750" y="362"/>
                        </a:lnTo>
                        <a:lnTo>
                          <a:pt x="751" y="364"/>
                        </a:lnTo>
                        <a:lnTo>
                          <a:pt x="755" y="369"/>
                        </a:lnTo>
                        <a:lnTo>
                          <a:pt x="759" y="374"/>
                        </a:lnTo>
                        <a:lnTo>
                          <a:pt x="763" y="378"/>
                        </a:lnTo>
                        <a:lnTo>
                          <a:pt x="766" y="379"/>
                        </a:lnTo>
                        <a:lnTo>
                          <a:pt x="775" y="379"/>
                        </a:lnTo>
                        <a:lnTo>
                          <a:pt x="784" y="379"/>
                        </a:lnTo>
                        <a:lnTo>
                          <a:pt x="793" y="379"/>
                        </a:lnTo>
                        <a:lnTo>
                          <a:pt x="797" y="377"/>
                        </a:lnTo>
                        <a:lnTo>
                          <a:pt x="801" y="375"/>
                        </a:lnTo>
                        <a:lnTo>
                          <a:pt x="805" y="372"/>
                        </a:lnTo>
                        <a:lnTo>
                          <a:pt x="809" y="369"/>
                        </a:lnTo>
                        <a:lnTo>
                          <a:pt x="811" y="366"/>
                        </a:lnTo>
                        <a:lnTo>
                          <a:pt x="817" y="361"/>
                        </a:lnTo>
                        <a:lnTo>
                          <a:pt x="828" y="352"/>
                        </a:lnTo>
                        <a:lnTo>
                          <a:pt x="839" y="344"/>
                        </a:lnTo>
                        <a:lnTo>
                          <a:pt x="846" y="340"/>
                        </a:lnTo>
                        <a:lnTo>
                          <a:pt x="850" y="341"/>
                        </a:lnTo>
                        <a:lnTo>
                          <a:pt x="851" y="341"/>
                        </a:lnTo>
                        <a:lnTo>
                          <a:pt x="852" y="342"/>
                        </a:lnTo>
                        <a:lnTo>
                          <a:pt x="850" y="342"/>
                        </a:lnTo>
                        <a:lnTo>
                          <a:pt x="850" y="343"/>
                        </a:lnTo>
                        <a:lnTo>
                          <a:pt x="854" y="345"/>
                        </a:lnTo>
                        <a:lnTo>
                          <a:pt x="860" y="346"/>
                        </a:lnTo>
                        <a:lnTo>
                          <a:pt x="868" y="347"/>
                        </a:lnTo>
                        <a:lnTo>
                          <a:pt x="878" y="346"/>
                        </a:lnTo>
                        <a:lnTo>
                          <a:pt x="886" y="373"/>
                        </a:lnTo>
                        <a:lnTo>
                          <a:pt x="891" y="401"/>
                        </a:lnTo>
                        <a:lnTo>
                          <a:pt x="893" y="432"/>
                        </a:lnTo>
                        <a:lnTo>
                          <a:pt x="890" y="437"/>
                        </a:lnTo>
                        <a:lnTo>
                          <a:pt x="886" y="442"/>
                        </a:lnTo>
                        <a:lnTo>
                          <a:pt x="864" y="459"/>
                        </a:lnTo>
                        <a:lnTo>
                          <a:pt x="844" y="475"/>
                        </a:lnTo>
                        <a:lnTo>
                          <a:pt x="825" y="489"/>
                        </a:lnTo>
                        <a:lnTo>
                          <a:pt x="820" y="490"/>
                        </a:lnTo>
                        <a:lnTo>
                          <a:pt x="814" y="490"/>
                        </a:lnTo>
                        <a:lnTo>
                          <a:pt x="807" y="489"/>
                        </a:lnTo>
                        <a:lnTo>
                          <a:pt x="799" y="494"/>
                        </a:lnTo>
                        <a:lnTo>
                          <a:pt x="792" y="501"/>
                        </a:lnTo>
                        <a:lnTo>
                          <a:pt x="787" y="508"/>
                        </a:lnTo>
                        <a:lnTo>
                          <a:pt x="786" y="512"/>
                        </a:lnTo>
                        <a:lnTo>
                          <a:pt x="786" y="515"/>
                        </a:lnTo>
                        <a:lnTo>
                          <a:pt x="786" y="519"/>
                        </a:lnTo>
                        <a:lnTo>
                          <a:pt x="788" y="523"/>
                        </a:lnTo>
                        <a:lnTo>
                          <a:pt x="791" y="529"/>
                        </a:lnTo>
                        <a:lnTo>
                          <a:pt x="794" y="533"/>
                        </a:lnTo>
                        <a:lnTo>
                          <a:pt x="797" y="536"/>
                        </a:lnTo>
                        <a:lnTo>
                          <a:pt x="801" y="537"/>
                        </a:lnTo>
                        <a:lnTo>
                          <a:pt x="809" y="538"/>
                        </a:lnTo>
                        <a:lnTo>
                          <a:pt x="816" y="538"/>
                        </a:lnTo>
                        <a:lnTo>
                          <a:pt x="822" y="539"/>
                        </a:lnTo>
                        <a:lnTo>
                          <a:pt x="825" y="541"/>
                        </a:lnTo>
                        <a:lnTo>
                          <a:pt x="826" y="543"/>
                        </a:lnTo>
                        <a:lnTo>
                          <a:pt x="827" y="548"/>
                        </a:lnTo>
                        <a:lnTo>
                          <a:pt x="828" y="554"/>
                        </a:lnTo>
                        <a:lnTo>
                          <a:pt x="826" y="564"/>
                        </a:lnTo>
                        <a:lnTo>
                          <a:pt x="820" y="577"/>
                        </a:lnTo>
                        <a:lnTo>
                          <a:pt x="806" y="591"/>
                        </a:lnTo>
                        <a:lnTo>
                          <a:pt x="796" y="597"/>
                        </a:lnTo>
                        <a:lnTo>
                          <a:pt x="790" y="600"/>
                        </a:lnTo>
                        <a:lnTo>
                          <a:pt x="789" y="602"/>
                        </a:lnTo>
                        <a:lnTo>
                          <a:pt x="788" y="604"/>
                        </a:lnTo>
                        <a:lnTo>
                          <a:pt x="787" y="607"/>
                        </a:lnTo>
                        <a:lnTo>
                          <a:pt x="786" y="609"/>
                        </a:lnTo>
                        <a:lnTo>
                          <a:pt x="785" y="610"/>
                        </a:lnTo>
                        <a:lnTo>
                          <a:pt x="785" y="612"/>
                        </a:lnTo>
                        <a:lnTo>
                          <a:pt x="784" y="614"/>
                        </a:lnTo>
                        <a:lnTo>
                          <a:pt x="784" y="616"/>
                        </a:lnTo>
                        <a:lnTo>
                          <a:pt x="786" y="628"/>
                        </a:lnTo>
                        <a:lnTo>
                          <a:pt x="792" y="647"/>
                        </a:lnTo>
                        <a:lnTo>
                          <a:pt x="799" y="668"/>
                        </a:lnTo>
                        <a:lnTo>
                          <a:pt x="808" y="679"/>
                        </a:lnTo>
                        <a:lnTo>
                          <a:pt x="812" y="684"/>
                        </a:lnTo>
                        <a:lnTo>
                          <a:pt x="817" y="687"/>
                        </a:lnTo>
                        <a:lnTo>
                          <a:pt x="819" y="687"/>
                        </a:lnTo>
                        <a:lnTo>
                          <a:pt x="821" y="687"/>
                        </a:lnTo>
                        <a:lnTo>
                          <a:pt x="822" y="687"/>
                        </a:lnTo>
                        <a:lnTo>
                          <a:pt x="824" y="686"/>
                        </a:lnTo>
                        <a:lnTo>
                          <a:pt x="826" y="686"/>
                        </a:lnTo>
                        <a:lnTo>
                          <a:pt x="828" y="686"/>
                        </a:lnTo>
                        <a:lnTo>
                          <a:pt x="829" y="686"/>
                        </a:lnTo>
                        <a:lnTo>
                          <a:pt x="830" y="686"/>
                        </a:lnTo>
                        <a:lnTo>
                          <a:pt x="832" y="686"/>
                        </a:lnTo>
                        <a:lnTo>
                          <a:pt x="833" y="686"/>
                        </a:lnTo>
                        <a:lnTo>
                          <a:pt x="835" y="687"/>
                        </a:lnTo>
                        <a:lnTo>
                          <a:pt x="836" y="688"/>
                        </a:lnTo>
                        <a:lnTo>
                          <a:pt x="840" y="691"/>
                        </a:lnTo>
                        <a:lnTo>
                          <a:pt x="843" y="695"/>
                        </a:lnTo>
                        <a:lnTo>
                          <a:pt x="847" y="702"/>
                        </a:lnTo>
                        <a:lnTo>
                          <a:pt x="848" y="706"/>
                        </a:lnTo>
                        <a:lnTo>
                          <a:pt x="849" y="711"/>
                        </a:lnTo>
                        <a:lnTo>
                          <a:pt x="849" y="712"/>
                        </a:lnTo>
                        <a:lnTo>
                          <a:pt x="847" y="725"/>
                        </a:lnTo>
                        <a:lnTo>
                          <a:pt x="843" y="737"/>
                        </a:lnTo>
                        <a:lnTo>
                          <a:pt x="839" y="750"/>
                        </a:lnTo>
                        <a:lnTo>
                          <a:pt x="837" y="752"/>
                        </a:lnTo>
                        <a:lnTo>
                          <a:pt x="833" y="752"/>
                        </a:lnTo>
                        <a:lnTo>
                          <a:pt x="825" y="752"/>
                        </a:lnTo>
                        <a:lnTo>
                          <a:pt x="815" y="762"/>
                        </a:lnTo>
                        <a:lnTo>
                          <a:pt x="805" y="782"/>
                        </a:lnTo>
                        <a:lnTo>
                          <a:pt x="788" y="794"/>
                        </a:lnTo>
                        <a:lnTo>
                          <a:pt x="787" y="795"/>
                        </a:lnTo>
                        <a:lnTo>
                          <a:pt x="785" y="795"/>
                        </a:lnTo>
                        <a:lnTo>
                          <a:pt x="780" y="796"/>
                        </a:lnTo>
                        <a:lnTo>
                          <a:pt x="768" y="802"/>
                        </a:lnTo>
                        <a:lnTo>
                          <a:pt x="757" y="807"/>
                        </a:lnTo>
                        <a:lnTo>
                          <a:pt x="749" y="812"/>
                        </a:lnTo>
                        <a:lnTo>
                          <a:pt x="748" y="814"/>
                        </a:lnTo>
                        <a:lnTo>
                          <a:pt x="748" y="816"/>
                        </a:lnTo>
                        <a:lnTo>
                          <a:pt x="746" y="821"/>
                        </a:lnTo>
                        <a:lnTo>
                          <a:pt x="746" y="827"/>
                        </a:lnTo>
                        <a:lnTo>
                          <a:pt x="745" y="832"/>
                        </a:lnTo>
                        <a:lnTo>
                          <a:pt x="745" y="834"/>
                        </a:lnTo>
                        <a:lnTo>
                          <a:pt x="745" y="836"/>
                        </a:lnTo>
                        <a:lnTo>
                          <a:pt x="745" y="837"/>
                        </a:lnTo>
                        <a:lnTo>
                          <a:pt x="745" y="838"/>
                        </a:lnTo>
                        <a:lnTo>
                          <a:pt x="745" y="840"/>
                        </a:lnTo>
                        <a:lnTo>
                          <a:pt x="745" y="841"/>
                        </a:lnTo>
                        <a:lnTo>
                          <a:pt x="745" y="843"/>
                        </a:lnTo>
                        <a:lnTo>
                          <a:pt x="745" y="845"/>
                        </a:lnTo>
                        <a:lnTo>
                          <a:pt x="745" y="846"/>
                        </a:lnTo>
                        <a:lnTo>
                          <a:pt x="737" y="856"/>
                        </a:lnTo>
                        <a:lnTo>
                          <a:pt x="731" y="858"/>
                        </a:lnTo>
                        <a:lnTo>
                          <a:pt x="723" y="857"/>
                        </a:lnTo>
                        <a:lnTo>
                          <a:pt x="714" y="854"/>
                        </a:lnTo>
                        <a:lnTo>
                          <a:pt x="704" y="851"/>
                        </a:lnTo>
                        <a:lnTo>
                          <a:pt x="694" y="845"/>
                        </a:lnTo>
                        <a:lnTo>
                          <a:pt x="679" y="837"/>
                        </a:lnTo>
                        <a:lnTo>
                          <a:pt x="650" y="825"/>
                        </a:lnTo>
                        <a:lnTo>
                          <a:pt x="649" y="822"/>
                        </a:lnTo>
                        <a:lnTo>
                          <a:pt x="636" y="805"/>
                        </a:lnTo>
                        <a:lnTo>
                          <a:pt x="625" y="791"/>
                        </a:lnTo>
                        <a:lnTo>
                          <a:pt x="613" y="770"/>
                        </a:lnTo>
                        <a:lnTo>
                          <a:pt x="612" y="758"/>
                        </a:lnTo>
                        <a:lnTo>
                          <a:pt x="611" y="746"/>
                        </a:lnTo>
                        <a:lnTo>
                          <a:pt x="615" y="738"/>
                        </a:lnTo>
                        <a:lnTo>
                          <a:pt x="616" y="729"/>
                        </a:lnTo>
                        <a:lnTo>
                          <a:pt x="613" y="708"/>
                        </a:lnTo>
                        <a:lnTo>
                          <a:pt x="605" y="694"/>
                        </a:lnTo>
                        <a:lnTo>
                          <a:pt x="591" y="680"/>
                        </a:lnTo>
                        <a:lnTo>
                          <a:pt x="581" y="678"/>
                        </a:lnTo>
                        <a:lnTo>
                          <a:pt x="574" y="678"/>
                        </a:lnTo>
                        <a:lnTo>
                          <a:pt x="572" y="679"/>
                        </a:lnTo>
                        <a:lnTo>
                          <a:pt x="549" y="696"/>
                        </a:lnTo>
                        <a:lnTo>
                          <a:pt x="521" y="713"/>
                        </a:lnTo>
                        <a:lnTo>
                          <a:pt x="490" y="726"/>
                        </a:lnTo>
                        <a:lnTo>
                          <a:pt x="480" y="724"/>
                        </a:lnTo>
                        <a:lnTo>
                          <a:pt x="475" y="722"/>
                        </a:lnTo>
                        <a:lnTo>
                          <a:pt x="473" y="723"/>
                        </a:lnTo>
                        <a:lnTo>
                          <a:pt x="470" y="727"/>
                        </a:lnTo>
                        <a:lnTo>
                          <a:pt x="467" y="737"/>
                        </a:lnTo>
                        <a:lnTo>
                          <a:pt x="465" y="747"/>
                        </a:lnTo>
                        <a:lnTo>
                          <a:pt x="464" y="756"/>
                        </a:lnTo>
                        <a:lnTo>
                          <a:pt x="458" y="755"/>
                        </a:lnTo>
                        <a:lnTo>
                          <a:pt x="451" y="754"/>
                        </a:lnTo>
                        <a:lnTo>
                          <a:pt x="445" y="751"/>
                        </a:lnTo>
                        <a:lnTo>
                          <a:pt x="432" y="744"/>
                        </a:lnTo>
                        <a:lnTo>
                          <a:pt x="419" y="735"/>
                        </a:lnTo>
                        <a:lnTo>
                          <a:pt x="406" y="726"/>
                        </a:lnTo>
                        <a:lnTo>
                          <a:pt x="392" y="705"/>
                        </a:lnTo>
                        <a:lnTo>
                          <a:pt x="378" y="683"/>
                        </a:lnTo>
                        <a:lnTo>
                          <a:pt x="364" y="660"/>
                        </a:lnTo>
                        <a:lnTo>
                          <a:pt x="361" y="651"/>
                        </a:lnTo>
                        <a:lnTo>
                          <a:pt x="357" y="639"/>
                        </a:lnTo>
                        <a:lnTo>
                          <a:pt x="355" y="630"/>
                        </a:lnTo>
                        <a:lnTo>
                          <a:pt x="347" y="620"/>
                        </a:lnTo>
                        <a:lnTo>
                          <a:pt x="340" y="614"/>
                        </a:lnTo>
                        <a:lnTo>
                          <a:pt x="329" y="605"/>
                        </a:lnTo>
                        <a:lnTo>
                          <a:pt x="323" y="601"/>
                        </a:lnTo>
                        <a:lnTo>
                          <a:pt x="313" y="596"/>
                        </a:lnTo>
                        <a:lnTo>
                          <a:pt x="306" y="594"/>
                        </a:lnTo>
                        <a:lnTo>
                          <a:pt x="298" y="591"/>
                        </a:lnTo>
                        <a:lnTo>
                          <a:pt x="280" y="590"/>
                        </a:lnTo>
                        <a:lnTo>
                          <a:pt x="256" y="589"/>
                        </a:lnTo>
                        <a:lnTo>
                          <a:pt x="232" y="589"/>
                        </a:lnTo>
                        <a:lnTo>
                          <a:pt x="222" y="590"/>
                        </a:lnTo>
                        <a:lnTo>
                          <a:pt x="217" y="587"/>
                        </a:lnTo>
                        <a:lnTo>
                          <a:pt x="212" y="582"/>
                        </a:lnTo>
                        <a:lnTo>
                          <a:pt x="206" y="576"/>
                        </a:lnTo>
                        <a:lnTo>
                          <a:pt x="201" y="571"/>
                        </a:lnTo>
                        <a:lnTo>
                          <a:pt x="196" y="564"/>
                        </a:lnTo>
                        <a:lnTo>
                          <a:pt x="189" y="550"/>
                        </a:lnTo>
                        <a:lnTo>
                          <a:pt x="183" y="535"/>
                        </a:lnTo>
                        <a:lnTo>
                          <a:pt x="178" y="523"/>
                        </a:lnTo>
                        <a:lnTo>
                          <a:pt x="177" y="519"/>
                        </a:lnTo>
                        <a:lnTo>
                          <a:pt x="178" y="517"/>
                        </a:lnTo>
                        <a:lnTo>
                          <a:pt x="180" y="516"/>
                        </a:lnTo>
                        <a:lnTo>
                          <a:pt x="183" y="514"/>
                        </a:lnTo>
                        <a:lnTo>
                          <a:pt x="186" y="513"/>
                        </a:lnTo>
                        <a:lnTo>
                          <a:pt x="190" y="512"/>
                        </a:lnTo>
                        <a:lnTo>
                          <a:pt x="196" y="514"/>
                        </a:lnTo>
                        <a:lnTo>
                          <a:pt x="203" y="516"/>
                        </a:lnTo>
                        <a:lnTo>
                          <a:pt x="211" y="520"/>
                        </a:lnTo>
                        <a:lnTo>
                          <a:pt x="215" y="523"/>
                        </a:lnTo>
                        <a:lnTo>
                          <a:pt x="219" y="525"/>
                        </a:lnTo>
                        <a:lnTo>
                          <a:pt x="223" y="524"/>
                        </a:lnTo>
                        <a:lnTo>
                          <a:pt x="226" y="523"/>
                        </a:lnTo>
                        <a:lnTo>
                          <a:pt x="230" y="518"/>
                        </a:lnTo>
                        <a:lnTo>
                          <a:pt x="231" y="514"/>
                        </a:lnTo>
                        <a:lnTo>
                          <a:pt x="233" y="505"/>
                        </a:lnTo>
                        <a:lnTo>
                          <a:pt x="234" y="492"/>
                        </a:lnTo>
                        <a:close/>
                        <a:moveTo>
                          <a:pt x="90" y="188"/>
                        </a:moveTo>
                        <a:lnTo>
                          <a:pt x="73" y="187"/>
                        </a:lnTo>
                        <a:lnTo>
                          <a:pt x="56" y="184"/>
                        </a:lnTo>
                        <a:lnTo>
                          <a:pt x="46" y="180"/>
                        </a:lnTo>
                        <a:lnTo>
                          <a:pt x="37" y="176"/>
                        </a:lnTo>
                        <a:lnTo>
                          <a:pt x="38" y="171"/>
                        </a:lnTo>
                        <a:lnTo>
                          <a:pt x="40" y="167"/>
                        </a:lnTo>
                        <a:lnTo>
                          <a:pt x="43" y="162"/>
                        </a:lnTo>
                        <a:lnTo>
                          <a:pt x="47" y="159"/>
                        </a:lnTo>
                        <a:lnTo>
                          <a:pt x="52" y="156"/>
                        </a:lnTo>
                        <a:lnTo>
                          <a:pt x="64" y="154"/>
                        </a:lnTo>
                        <a:lnTo>
                          <a:pt x="75" y="153"/>
                        </a:lnTo>
                        <a:lnTo>
                          <a:pt x="86" y="153"/>
                        </a:lnTo>
                        <a:lnTo>
                          <a:pt x="91" y="155"/>
                        </a:lnTo>
                        <a:lnTo>
                          <a:pt x="95" y="156"/>
                        </a:lnTo>
                        <a:lnTo>
                          <a:pt x="96" y="157"/>
                        </a:lnTo>
                        <a:lnTo>
                          <a:pt x="98" y="162"/>
                        </a:lnTo>
                        <a:lnTo>
                          <a:pt x="99" y="166"/>
                        </a:lnTo>
                        <a:lnTo>
                          <a:pt x="97" y="175"/>
                        </a:lnTo>
                        <a:lnTo>
                          <a:pt x="94" y="181"/>
                        </a:lnTo>
                        <a:lnTo>
                          <a:pt x="91" y="187"/>
                        </a:lnTo>
                        <a:lnTo>
                          <a:pt x="90" y="188"/>
                        </a:lnTo>
                        <a:close/>
                        <a:moveTo>
                          <a:pt x="23" y="224"/>
                        </a:moveTo>
                        <a:lnTo>
                          <a:pt x="21" y="224"/>
                        </a:lnTo>
                        <a:lnTo>
                          <a:pt x="19" y="222"/>
                        </a:lnTo>
                        <a:lnTo>
                          <a:pt x="14" y="214"/>
                        </a:lnTo>
                        <a:lnTo>
                          <a:pt x="9" y="206"/>
                        </a:lnTo>
                        <a:lnTo>
                          <a:pt x="5" y="199"/>
                        </a:lnTo>
                        <a:lnTo>
                          <a:pt x="5" y="197"/>
                        </a:lnTo>
                        <a:lnTo>
                          <a:pt x="6" y="193"/>
                        </a:lnTo>
                        <a:lnTo>
                          <a:pt x="8" y="188"/>
                        </a:lnTo>
                        <a:lnTo>
                          <a:pt x="13" y="182"/>
                        </a:lnTo>
                        <a:lnTo>
                          <a:pt x="17" y="178"/>
                        </a:lnTo>
                        <a:lnTo>
                          <a:pt x="21" y="175"/>
                        </a:lnTo>
                        <a:lnTo>
                          <a:pt x="23" y="175"/>
                        </a:lnTo>
                        <a:lnTo>
                          <a:pt x="28" y="189"/>
                        </a:lnTo>
                        <a:lnTo>
                          <a:pt x="30" y="205"/>
                        </a:lnTo>
                        <a:lnTo>
                          <a:pt x="31" y="221"/>
                        </a:lnTo>
                        <a:lnTo>
                          <a:pt x="26" y="224"/>
                        </a:lnTo>
                        <a:lnTo>
                          <a:pt x="23" y="224"/>
                        </a:lnTo>
                        <a:close/>
                        <a:moveTo>
                          <a:pt x="112" y="286"/>
                        </a:moveTo>
                        <a:lnTo>
                          <a:pt x="108" y="285"/>
                        </a:lnTo>
                        <a:lnTo>
                          <a:pt x="105" y="284"/>
                        </a:lnTo>
                        <a:lnTo>
                          <a:pt x="103" y="282"/>
                        </a:lnTo>
                        <a:lnTo>
                          <a:pt x="101" y="278"/>
                        </a:lnTo>
                        <a:lnTo>
                          <a:pt x="99" y="273"/>
                        </a:lnTo>
                        <a:lnTo>
                          <a:pt x="98" y="270"/>
                        </a:lnTo>
                        <a:lnTo>
                          <a:pt x="99" y="268"/>
                        </a:lnTo>
                        <a:lnTo>
                          <a:pt x="100" y="266"/>
                        </a:lnTo>
                        <a:lnTo>
                          <a:pt x="105" y="263"/>
                        </a:lnTo>
                        <a:lnTo>
                          <a:pt x="115" y="259"/>
                        </a:lnTo>
                        <a:lnTo>
                          <a:pt x="126" y="256"/>
                        </a:lnTo>
                        <a:lnTo>
                          <a:pt x="134" y="255"/>
                        </a:lnTo>
                        <a:lnTo>
                          <a:pt x="136" y="255"/>
                        </a:lnTo>
                        <a:lnTo>
                          <a:pt x="136" y="259"/>
                        </a:lnTo>
                        <a:lnTo>
                          <a:pt x="136" y="263"/>
                        </a:lnTo>
                        <a:lnTo>
                          <a:pt x="134" y="269"/>
                        </a:lnTo>
                        <a:lnTo>
                          <a:pt x="132" y="274"/>
                        </a:lnTo>
                        <a:lnTo>
                          <a:pt x="129" y="279"/>
                        </a:lnTo>
                        <a:lnTo>
                          <a:pt x="126" y="281"/>
                        </a:lnTo>
                        <a:lnTo>
                          <a:pt x="124" y="283"/>
                        </a:lnTo>
                        <a:lnTo>
                          <a:pt x="119" y="285"/>
                        </a:lnTo>
                        <a:lnTo>
                          <a:pt x="112" y="286"/>
                        </a:lnTo>
                        <a:close/>
                        <a:moveTo>
                          <a:pt x="950" y="302"/>
                        </a:moveTo>
                        <a:lnTo>
                          <a:pt x="956" y="314"/>
                        </a:lnTo>
                        <a:lnTo>
                          <a:pt x="960" y="322"/>
                        </a:lnTo>
                        <a:lnTo>
                          <a:pt x="962" y="326"/>
                        </a:lnTo>
                        <a:lnTo>
                          <a:pt x="944" y="328"/>
                        </a:lnTo>
                        <a:lnTo>
                          <a:pt x="924" y="329"/>
                        </a:lnTo>
                        <a:lnTo>
                          <a:pt x="893" y="323"/>
                        </a:lnTo>
                        <a:lnTo>
                          <a:pt x="880" y="317"/>
                        </a:lnTo>
                        <a:lnTo>
                          <a:pt x="867" y="310"/>
                        </a:lnTo>
                        <a:lnTo>
                          <a:pt x="866" y="307"/>
                        </a:lnTo>
                        <a:lnTo>
                          <a:pt x="865" y="305"/>
                        </a:lnTo>
                        <a:lnTo>
                          <a:pt x="866" y="300"/>
                        </a:lnTo>
                        <a:lnTo>
                          <a:pt x="867" y="293"/>
                        </a:lnTo>
                        <a:lnTo>
                          <a:pt x="869" y="287"/>
                        </a:lnTo>
                        <a:lnTo>
                          <a:pt x="871" y="282"/>
                        </a:lnTo>
                        <a:lnTo>
                          <a:pt x="874" y="277"/>
                        </a:lnTo>
                        <a:lnTo>
                          <a:pt x="878" y="271"/>
                        </a:lnTo>
                        <a:lnTo>
                          <a:pt x="882" y="267"/>
                        </a:lnTo>
                        <a:lnTo>
                          <a:pt x="897" y="266"/>
                        </a:lnTo>
                        <a:lnTo>
                          <a:pt x="914" y="271"/>
                        </a:lnTo>
                        <a:lnTo>
                          <a:pt x="932" y="277"/>
                        </a:lnTo>
                        <a:lnTo>
                          <a:pt x="938" y="281"/>
                        </a:lnTo>
                        <a:lnTo>
                          <a:pt x="940" y="283"/>
                        </a:lnTo>
                        <a:lnTo>
                          <a:pt x="944" y="290"/>
                        </a:lnTo>
                        <a:lnTo>
                          <a:pt x="950" y="302"/>
                        </a:lnTo>
                        <a:close/>
                        <a:moveTo>
                          <a:pt x="216" y="272"/>
                        </a:moveTo>
                        <a:lnTo>
                          <a:pt x="211" y="281"/>
                        </a:lnTo>
                        <a:lnTo>
                          <a:pt x="207" y="290"/>
                        </a:lnTo>
                        <a:lnTo>
                          <a:pt x="203" y="297"/>
                        </a:lnTo>
                        <a:lnTo>
                          <a:pt x="201" y="299"/>
                        </a:lnTo>
                        <a:lnTo>
                          <a:pt x="198" y="300"/>
                        </a:lnTo>
                        <a:lnTo>
                          <a:pt x="190" y="301"/>
                        </a:lnTo>
                        <a:lnTo>
                          <a:pt x="181" y="301"/>
                        </a:lnTo>
                        <a:lnTo>
                          <a:pt x="174" y="300"/>
                        </a:lnTo>
                        <a:lnTo>
                          <a:pt x="171" y="299"/>
                        </a:lnTo>
                        <a:lnTo>
                          <a:pt x="170" y="297"/>
                        </a:lnTo>
                        <a:lnTo>
                          <a:pt x="169" y="292"/>
                        </a:lnTo>
                        <a:lnTo>
                          <a:pt x="169" y="286"/>
                        </a:lnTo>
                        <a:lnTo>
                          <a:pt x="170" y="281"/>
                        </a:lnTo>
                        <a:lnTo>
                          <a:pt x="175" y="277"/>
                        </a:lnTo>
                        <a:lnTo>
                          <a:pt x="180" y="273"/>
                        </a:lnTo>
                        <a:lnTo>
                          <a:pt x="191" y="269"/>
                        </a:lnTo>
                        <a:lnTo>
                          <a:pt x="200" y="269"/>
                        </a:lnTo>
                        <a:lnTo>
                          <a:pt x="210" y="270"/>
                        </a:lnTo>
                        <a:lnTo>
                          <a:pt x="216" y="272"/>
                        </a:lnTo>
                        <a:close/>
                        <a:moveTo>
                          <a:pt x="857" y="342"/>
                        </a:moveTo>
                        <a:lnTo>
                          <a:pt x="862" y="342"/>
                        </a:lnTo>
                        <a:lnTo>
                          <a:pt x="866" y="342"/>
                        </a:lnTo>
                        <a:lnTo>
                          <a:pt x="868" y="343"/>
                        </a:lnTo>
                        <a:lnTo>
                          <a:pt x="867" y="343"/>
                        </a:lnTo>
                        <a:lnTo>
                          <a:pt x="864" y="344"/>
                        </a:lnTo>
                        <a:lnTo>
                          <a:pt x="860" y="343"/>
                        </a:lnTo>
                        <a:lnTo>
                          <a:pt x="857" y="342"/>
                        </a:lnTo>
                        <a:close/>
                        <a:moveTo>
                          <a:pt x="130" y="515"/>
                        </a:moveTo>
                        <a:lnTo>
                          <a:pt x="128" y="514"/>
                        </a:lnTo>
                        <a:lnTo>
                          <a:pt x="126" y="512"/>
                        </a:lnTo>
                        <a:lnTo>
                          <a:pt x="124" y="508"/>
                        </a:lnTo>
                        <a:lnTo>
                          <a:pt x="123" y="503"/>
                        </a:lnTo>
                        <a:lnTo>
                          <a:pt x="123" y="499"/>
                        </a:lnTo>
                        <a:lnTo>
                          <a:pt x="123" y="497"/>
                        </a:lnTo>
                        <a:lnTo>
                          <a:pt x="124" y="495"/>
                        </a:lnTo>
                        <a:lnTo>
                          <a:pt x="127" y="494"/>
                        </a:lnTo>
                        <a:lnTo>
                          <a:pt x="129" y="493"/>
                        </a:lnTo>
                        <a:lnTo>
                          <a:pt x="131" y="497"/>
                        </a:lnTo>
                        <a:lnTo>
                          <a:pt x="132" y="504"/>
                        </a:lnTo>
                        <a:lnTo>
                          <a:pt x="132" y="511"/>
                        </a:lnTo>
                        <a:lnTo>
                          <a:pt x="131" y="514"/>
                        </a:lnTo>
                        <a:lnTo>
                          <a:pt x="130" y="515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56" name="Freeform 116"/>
                  <p:cNvSpPr>
                    <a:spLocks/>
                  </p:cNvSpPr>
                  <p:nvPr/>
                </p:nvSpPr>
                <p:spPr bwMode="gray">
                  <a:xfrm>
                    <a:off x="2186" y="183"/>
                    <a:ext cx="893" cy="858"/>
                  </a:xfrm>
                  <a:custGeom>
                    <a:avLst/>
                    <a:gdLst>
                      <a:gd name="T0" fmla="*/ 172 w 893"/>
                      <a:gd name="T1" fmla="*/ 454 h 858"/>
                      <a:gd name="T2" fmla="*/ 184 w 893"/>
                      <a:gd name="T3" fmla="*/ 399 h 858"/>
                      <a:gd name="T4" fmla="*/ 123 w 893"/>
                      <a:gd name="T5" fmla="*/ 399 h 858"/>
                      <a:gd name="T6" fmla="*/ 101 w 893"/>
                      <a:gd name="T7" fmla="*/ 371 h 858"/>
                      <a:gd name="T8" fmla="*/ 129 w 893"/>
                      <a:gd name="T9" fmla="*/ 331 h 858"/>
                      <a:gd name="T10" fmla="*/ 180 w 893"/>
                      <a:gd name="T11" fmla="*/ 330 h 858"/>
                      <a:gd name="T12" fmla="*/ 234 w 893"/>
                      <a:gd name="T13" fmla="*/ 287 h 858"/>
                      <a:gd name="T14" fmla="*/ 205 w 893"/>
                      <a:gd name="T15" fmla="*/ 253 h 858"/>
                      <a:gd name="T16" fmla="*/ 132 w 893"/>
                      <a:gd name="T17" fmla="*/ 152 h 858"/>
                      <a:gd name="T18" fmla="*/ 94 w 893"/>
                      <a:gd name="T19" fmla="*/ 99 h 858"/>
                      <a:gd name="T20" fmla="*/ 4 w 893"/>
                      <a:gd name="T21" fmla="*/ 119 h 858"/>
                      <a:gd name="T22" fmla="*/ 3 w 893"/>
                      <a:gd name="T23" fmla="*/ 160 h 858"/>
                      <a:gd name="T24" fmla="*/ 3 w 893"/>
                      <a:gd name="T25" fmla="*/ 89 h 858"/>
                      <a:gd name="T26" fmla="*/ 39 w 893"/>
                      <a:gd name="T27" fmla="*/ 0 h 858"/>
                      <a:gd name="T28" fmla="*/ 41 w 893"/>
                      <a:gd name="T29" fmla="*/ 23 h 858"/>
                      <a:gd name="T30" fmla="*/ 32 w 893"/>
                      <a:gd name="T31" fmla="*/ 58 h 858"/>
                      <a:gd name="T32" fmla="*/ 68 w 893"/>
                      <a:gd name="T33" fmla="*/ 91 h 858"/>
                      <a:gd name="T34" fmla="*/ 141 w 893"/>
                      <a:gd name="T35" fmla="*/ 82 h 858"/>
                      <a:gd name="T36" fmla="*/ 231 w 893"/>
                      <a:gd name="T37" fmla="*/ 82 h 858"/>
                      <a:gd name="T38" fmla="*/ 317 w 893"/>
                      <a:gd name="T39" fmla="*/ 124 h 858"/>
                      <a:gd name="T40" fmla="*/ 361 w 893"/>
                      <a:gd name="T41" fmla="*/ 114 h 858"/>
                      <a:gd name="T42" fmla="*/ 475 w 893"/>
                      <a:gd name="T43" fmla="*/ 132 h 858"/>
                      <a:gd name="T44" fmla="*/ 536 w 893"/>
                      <a:gd name="T45" fmla="*/ 149 h 858"/>
                      <a:gd name="T46" fmla="*/ 548 w 893"/>
                      <a:gd name="T47" fmla="*/ 269 h 858"/>
                      <a:gd name="T48" fmla="*/ 497 w 893"/>
                      <a:gd name="T49" fmla="*/ 293 h 858"/>
                      <a:gd name="T50" fmla="*/ 522 w 893"/>
                      <a:gd name="T51" fmla="*/ 302 h 858"/>
                      <a:gd name="T52" fmla="*/ 745 w 893"/>
                      <a:gd name="T53" fmla="*/ 356 h 858"/>
                      <a:gd name="T54" fmla="*/ 766 w 893"/>
                      <a:gd name="T55" fmla="*/ 379 h 858"/>
                      <a:gd name="T56" fmla="*/ 809 w 893"/>
                      <a:gd name="T57" fmla="*/ 369 h 858"/>
                      <a:gd name="T58" fmla="*/ 851 w 893"/>
                      <a:gd name="T59" fmla="*/ 341 h 858"/>
                      <a:gd name="T60" fmla="*/ 878 w 893"/>
                      <a:gd name="T61" fmla="*/ 346 h 858"/>
                      <a:gd name="T62" fmla="*/ 844 w 893"/>
                      <a:gd name="T63" fmla="*/ 475 h 858"/>
                      <a:gd name="T64" fmla="*/ 787 w 893"/>
                      <a:gd name="T65" fmla="*/ 508 h 858"/>
                      <a:gd name="T66" fmla="*/ 797 w 893"/>
                      <a:gd name="T67" fmla="*/ 536 h 858"/>
                      <a:gd name="T68" fmla="*/ 827 w 893"/>
                      <a:gd name="T69" fmla="*/ 548 h 858"/>
                      <a:gd name="T70" fmla="*/ 789 w 893"/>
                      <a:gd name="T71" fmla="*/ 602 h 858"/>
                      <a:gd name="T72" fmla="*/ 784 w 893"/>
                      <a:gd name="T73" fmla="*/ 616 h 858"/>
                      <a:gd name="T74" fmla="*/ 819 w 893"/>
                      <a:gd name="T75" fmla="*/ 687 h 858"/>
                      <a:gd name="T76" fmla="*/ 830 w 893"/>
                      <a:gd name="T77" fmla="*/ 686 h 858"/>
                      <a:gd name="T78" fmla="*/ 847 w 893"/>
                      <a:gd name="T79" fmla="*/ 702 h 858"/>
                      <a:gd name="T80" fmla="*/ 837 w 893"/>
                      <a:gd name="T81" fmla="*/ 752 h 858"/>
                      <a:gd name="T82" fmla="*/ 785 w 893"/>
                      <a:gd name="T83" fmla="*/ 795 h 858"/>
                      <a:gd name="T84" fmla="*/ 746 w 893"/>
                      <a:gd name="T85" fmla="*/ 821 h 858"/>
                      <a:gd name="T86" fmla="*/ 745 w 893"/>
                      <a:gd name="T87" fmla="*/ 840 h 858"/>
                      <a:gd name="T88" fmla="*/ 723 w 893"/>
                      <a:gd name="T89" fmla="*/ 857 h 858"/>
                      <a:gd name="T90" fmla="*/ 636 w 893"/>
                      <a:gd name="T91" fmla="*/ 805 h 858"/>
                      <a:gd name="T92" fmla="*/ 613 w 893"/>
                      <a:gd name="T93" fmla="*/ 708 h 858"/>
                      <a:gd name="T94" fmla="*/ 521 w 893"/>
                      <a:gd name="T95" fmla="*/ 713 h 858"/>
                      <a:gd name="T96" fmla="*/ 465 w 893"/>
                      <a:gd name="T97" fmla="*/ 747 h 858"/>
                      <a:gd name="T98" fmla="*/ 406 w 893"/>
                      <a:gd name="T99" fmla="*/ 726 h 858"/>
                      <a:gd name="T100" fmla="*/ 347 w 893"/>
                      <a:gd name="T101" fmla="*/ 620 h 858"/>
                      <a:gd name="T102" fmla="*/ 280 w 893"/>
                      <a:gd name="T103" fmla="*/ 590 h 858"/>
                      <a:gd name="T104" fmla="*/ 201 w 893"/>
                      <a:gd name="T105" fmla="*/ 571 h 858"/>
                      <a:gd name="T106" fmla="*/ 180 w 893"/>
                      <a:gd name="T107" fmla="*/ 516 h 858"/>
                      <a:gd name="T108" fmla="*/ 215 w 893"/>
                      <a:gd name="T109" fmla="*/ 523 h 858"/>
                      <a:gd name="T110" fmla="*/ 234 w 893"/>
                      <a:gd name="T111" fmla="*/ 492 h 8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893" h="858">
                        <a:moveTo>
                          <a:pt x="234" y="492"/>
                        </a:moveTo>
                        <a:lnTo>
                          <a:pt x="212" y="477"/>
                        </a:lnTo>
                        <a:lnTo>
                          <a:pt x="194" y="470"/>
                        </a:lnTo>
                        <a:lnTo>
                          <a:pt x="181" y="469"/>
                        </a:lnTo>
                        <a:lnTo>
                          <a:pt x="178" y="465"/>
                        </a:lnTo>
                        <a:lnTo>
                          <a:pt x="175" y="461"/>
                        </a:lnTo>
                        <a:lnTo>
                          <a:pt x="172" y="454"/>
                        </a:lnTo>
                        <a:lnTo>
                          <a:pt x="171" y="447"/>
                        </a:lnTo>
                        <a:lnTo>
                          <a:pt x="170" y="438"/>
                        </a:lnTo>
                        <a:lnTo>
                          <a:pt x="173" y="426"/>
                        </a:lnTo>
                        <a:lnTo>
                          <a:pt x="176" y="415"/>
                        </a:lnTo>
                        <a:lnTo>
                          <a:pt x="178" y="407"/>
                        </a:lnTo>
                        <a:lnTo>
                          <a:pt x="180" y="405"/>
                        </a:lnTo>
                        <a:lnTo>
                          <a:pt x="184" y="399"/>
                        </a:lnTo>
                        <a:lnTo>
                          <a:pt x="182" y="392"/>
                        </a:lnTo>
                        <a:lnTo>
                          <a:pt x="166" y="390"/>
                        </a:lnTo>
                        <a:lnTo>
                          <a:pt x="146" y="395"/>
                        </a:lnTo>
                        <a:lnTo>
                          <a:pt x="131" y="399"/>
                        </a:lnTo>
                        <a:lnTo>
                          <a:pt x="129" y="400"/>
                        </a:lnTo>
                        <a:lnTo>
                          <a:pt x="127" y="400"/>
                        </a:lnTo>
                        <a:lnTo>
                          <a:pt x="123" y="399"/>
                        </a:lnTo>
                        <a:lnTo>
                          <a:pt x="119" y="398"/>
                        </a:lnTo>
                        <a:lnTo>
                          <a:pt x="115" y="396"/>
                        </a:lnTo>
                        <a:lnTo>
                          <a:pt x="110" y="391"/>
                        </a:lnTo>
                        <a:lnTo>
                          <a:pt x="107" y="385"/>
                        </a:lnTo>
                        <a:lnTo>
                          <a:pt x="104" y="379"/>
                        </a:lnTo>
                        <a:lnTo>
                          <a:pt x="102" y="375"/>
                        </a:lnTo>
                        <a:lnTo>
                          <a:pt x="101" y="371"/>
                        </a:lnTo>
                        <a:lnTo>
                          <a:pt x="101" y="368"/>
                        </a:lnTo>
                        <a:lnTo>
                          <a:pt x="103" y="359"/>
                        </a:lnTo>
                        <a:lnTo>
                          <a:pt x="107" y="348"/>
                        </a:lnTo>
                        <a:lnTo>
                          <a:pt x="111" y="338"/>
                        </a:lnTo>
                        <a:lnTo>
                          <a:pt x="114" y="334"/>
                        </a:lnTo>
                        <a:lnTo>
                          <a:pt x="116" y="333"/>
                        </a:lnTo>
                        <a:lnTo>
                          <a:pt x="129" y="331"/>
                        </a:lnTo>
                        <a:lnTo>
                          <a:pt x="148" y="328"/>
                        </a:lnTo>
                        <a:lnTo>
                          <a:pt x="167" y="325"/>
                        </a:lnTo>
                        <a:lnTo>
                          <a:pt x="174" y="325"/>
                        </a:lnTo>
                        <a:lnTo>
                          <a:pt x="175" y="326"/>
                        </a:lnTo>
                        <a:lnTo>
                          <a:pt x="176" y="328"/>
                        </a:lnTo>
                        <a:lnTo>
                          <a:pt x="178" y="329"/>
                        </a:lnTo>
                        <a:lnTo>
                          <a:pt x="180" y="330"/>
                        </a:lnTo>
                        <a:lnTo>
                          <a:pt x="185" y="328"/>
                        </a:lnTo>
                        <a:lnTo>
                          <a:pt x="200" y="320"/>
                        </a:lnTo>
                        <a:lnTo>
                          <a:pt x="216" y="311"/>
                        </a:lnTo>
                        <a:lnTo>
                          <a:pt x="230" y="301"/>
                        </a:lnTo>
                        <a:lnTo>
                          <a:pt x="232" y="297"/>
                        </a:lnTo>
                        <a:lnTo>
                          <a:pt x="234" y="292"/>
                        </a:lnTo>
                        <a:lnTo>
                          <a:pt x="234" y="287"/>
                        </a:lnTo>
                        <a:lnTo>
                          <a:pt x="233" y="282"/>
                        </a:lnTo>
                        <a:lnTo>
                          <a:pt x="227" y="273"/>
                        </a:lnTo>
                        <a:lnTo>
                          <a:pt x="221" y="266"/>
                        </a:lnTo>
                        <a:lnTo>
                          <a:pt x="215" y="259"/>
                        </a:lnTo>
                        <a:lnTo>
                          <a:pt x="212" y="258"/>
                        </a:lnTo>
                        <a:lnTo>
                          <a:pt x="208" y="255"/>
                        </a:lnTo>
                        <a:lnTo>
                          <a:pt x="205" y="253"/>
                        </a:lnTo>
                        <a:lnTo>
                          <a:pt x="195" y="240"/>
                        </a:lnTo>
                        <a:lnTo>
                          <a:pt x="184" y="222"/>
                        </a:lnTo>
                        <a:lnTo>
                          <a:pt x="172" y="201"/>
                        </a:lnTo>
                        <a:lnTo>
                          <a:pt x="162" y="186"/>
                        </a:lnTo>
                        <a:lnTo>
                          <a:pt x="154" y="177"/>
                        </a:lnTo>
                        <a:lnTo>
                          <a:pt x="142" y="167"/>
                        </a:lnTo>
                        <a:lnTo>
                          <a:pt x="132" y="152"/>
                        </a:lnTo>
                        <a:lnTo>
                          <a:pt x="123" y="137"/>
                        </a:lnTo>
                        <a:lnTo>
                          <a:pt x="117" y="125"/>
                        </a:lnTo>
                        <a:lnTo>
                          <a:pt x="116" y="121"/>
                        </a:lnTo>
                        <a:lnTo>
                          <a:pt x="115" y="116"/>
                        </a:lnTo>
                        <a:lnTo>
                          <a:pt x="107" y="110"/>
                        </a:lnTo>
                        <a:lnTo>
                          <a:pt x="100" y="104"/>
                        </a:lnTo>
                        <a:lnTo>
                          <a:pt x="94" y="99"/>
                        </a:lnTo>
                        <a:lnTo>
                          <a:pt x="91" y="96"/>
                        </a:lnTo>
                        <a:lnTo>
                          <a:pt x="47" y="91"/>
                        </a:lnTo>
                        <a:lnTo>
                          <a:pt x="42" y="96"/>
                        </a:lnTo>
                        <a:lnTo>
                          <a:pt x="23" y="80"/>
                        </a:lnTo>
                        <a:lnTo>
                          <a:pt x="12" y="86"/>
                        </a:lnTo>
                        <a:lnTo>
                          <a:pt x="5" y="107"/>
                        </a:lnTo>
                        <a:lnTo>
                          <a:pt x="4" y="119"/>
                        </a:lnTo>
                        <a:lnTo>
                          <a:pt x="4" y="130"/>
                        </a:lnTo>
                        <a:lnTo>
                          <a:pt x="4" y="138"/>
                        </a:lnTo>
                        <a:lnTo>
                          <a:pt x="5" y="142"/>
                        </a:lnTo>
                        <a:lnTo>
                          <a:pt x="6" y="150"/>
                        </a:lnTo>
                        <a:lnTo>
                          <a:pt x="6" y="155"/>
                        </a:lnTo>
                        <a:lnTo>
                          <a:pt x="4" y="160"/>
                        </a:lnTo>
                        <a:lnTo>
                          <a:pt x="3" y="160"/>
                        </a:lnTo>
                        <a:lnTo>
                          <a:pt x="1" y="158"/>
                        </a:lnTo>
                        <a:lnTo>
                          <a:pt x="0" y="156"/>
                        </a:lnTo>
                        <a:lnTo>
                          <a:pt x="0" y="151"/>
                        </a:lnTo>
                        <a:lnTo>
                          <a:pt x="0" y="139"/>
                        </a:lnTo>
                        <a:lnTo>
                          <a:pt x="0" y="125"/>
                        </a:lnTo>
                        <a:lnTo>
                          <a:pt x="1" y="104"/>
                        </a:lnTo>
                        <a:lnTo>
                          <a:pt x="3" y="89"/>
                        </a:lnTo>
                        <a:lnTo>
                          <a:pt x="5" y="74"/>
                        </a:lnTo>
                        <a:lnTo>
                          <a:pt x="7" y="67"/>
                        </a:lnTo>
                        <a:lnTo>
                          <a:pt x="15" y="45"/>
                        </a:lnTo>
                        <a:lnTo>
                          <a:pt x="24" y="25"/>
                        </a:lnTo>
                        <a:lnTo>
                          <a:pt x="32" y="6"/>
                        </a:lnTo>
                        <a:lnTo>
                          <a:pt x="36" y="2"/>
                        </a:lnTo>
                        <a:lnTo>
                          <a:pt x="39" y="0"/>
                        </a:lnTo>
                        <a:lnTo>
                          <a:pt x="45" y="0"/>
                        </a:lnTo>
                        <a:lnTo>
                          <a:pt x="50" y="1"/>
                        </a:lnTo>
                        <a:lnTo>
                          <a:pt x="56" y="3"/>
                        </a:lnTo>
                        <a:lnTo>
                          <a:pt x="55" y="8"/>
                        </a:lnTo>
                        <a:lnTo>
                          <a:pt x="47" y="9"/>
                        </a:lnTo>
                        <a:lnTo>
                          <a:pt x="42" y="13"/>
                        </a:lnTo>
                        <a:lnTo>
                          <a:pt x="41" y="23"/>
                        </a:lnTo>
                        <a:lnTo>
                          <a:pt x="39" y="24"/>
                        </a:lnTo>
                        <a:lnTo>
                          <a:pt x="35" y="27"/>
                        </a:lnTo>
                        <a:lnTo>
                          <a:pt x="30" y="33"/>
                        </a:lnTo>
                        <a:lnTo>
                          <a:pt x="25" y="39"/>
                        </a:lnTo>
                        <a:lnTo>
                          <a:pt x="23" y="46"/>
                        </a:lnTo>
                        <a:lnTo>
                          <a:pt x="29" y="54"/>
                        </a:lnTo>
                        <a:lnTo>
                          <a:pt x="32" y="58"/>
                        </a:lnTo>
                        <a:lnTo>
                          <a:pt x="37" y="63"/>
                        </a:lnTo>
                        <a:lnTo>
                          <a:pt x="45" y="72"/>
                        </a:lnTo>
                        <a:lnTo>
                          <a:pt x="46" y="73"/>
                        </a:lnTo>
                        <a:lnTo>
                          <a:pt x="50" y="82"/>
                        </a:lnTo>
                        <a:lnTo>
                          <a:pt x="53" y="81"/>
                        </a:lnTo>
                        <a:lnTo>
                          <a:pt x="59" y="92"/>
                        </a:lnTo>
                        <a:lnTo>
                          <a:pt x="68" y="91"/>
                        </a:lnTo>
                        <a:lnTo>
                          <a:pt x="87" y="93"/>
                        </a:lnTo>
                        <a:lnTo>
                          <a:pt x="94" y="82"/>
                        </a:lnTo>
                        <a:lnTo>
                          <a:pt x="109" y="71"/>
                        </a:lnTo>
                        <a:lnTo>
                          <a:pt x="118" y="74"/>
                        </a:lnTo>
                        <a:lnTo>
                          <a:pt x="128" y="78"/>
                        </a:lnTo>
                        <a:lnTo>
                          <a:pt x="134" y="82"/>
                        </a:lnTo>
                        <a:lnTo>
                          <a:pt x="141" y="82"/>
                        </a:lnTo>
                        <a:lnTo>
                          <a:pt x="148" y="81"/>
                        </a:lnTo>
                        <a:lnTo>
                          <a:pt x="155" y="78"/>
                        </a:lnTo>
                        <a:lnTo>
                          <a:pt x="162" y="76"/>
                        </a:lnTo>
                        <a:lnTo>
                          <a:pt x="171" y="73"/>
                        </a:lnTo>
                        <a:lnTo>
                          <a:pt x="185" y="73"/>
                        </a:lnTo>
                        <a:lnTo>
                          <a:pt x="197" y="74"/>
                        </a:lnTo>
                        <a:lnTo>
                          <a:pt x="231" y="82"/>
                        </a:lnTo>
                        <a:lnTo>
                          <a:pt x="264" y="92"/>
                        </a:lnTo>
                        <a:lnTo>
                          <a:pt x="295" y="102"/>
                        </a:lnTo>
                        <a:lnTo>
                          <a:pt x="301" y="107"/>
                        </a:lnTo>
                        <a:lnTo>
                          <a:pt x="302" y="112"/>
                        </a:lnTo>
                        <a:lnTo>
                          <a:pt x="303" y="117"/>
                        </a:lnTo>
                        <a:lnTo>
                          <a:pt x="306" y="121"/>
                        </a:lnTo>
                        <a:lnTo>
                          <a:pt x="317" y="124"/>
                        </a:lnTo>
                        <a:lnTo>
                          <a:pt x="329" y="124"/>
                        </a:lnTo>
                        <a:lnTo>
                          <a:pt x="342" y="122"/>
                        </a:lnTo>
                        <a:lnTo>
                          <a:pt x="344" y="120"/>
                        </a:lnTo>
                        <a:lnTo>
                          <a:pt x="346" y="117"/>
                        </a:lnTo>
                        <a:lnTo>
                          <a:pt x="349" y="115"/>
                        </a:lnTo>
                        <a:lnTo>
                          <a:pt x="354" y="113"/>
                        </a:lnTo>
                        <a:lnTo>
                          <a:pt x="361" y="114"/>
                        </a:lnTo>
                        <a:lnTo>
                          <a:pt x="366" y="116"/>
                        </a:lnTo>
                        <a:lnTo>
                          <a:pt x="369" y="121"/>
                        </a:lnTo>
                        <a:lnTo>
                          <a:pt x="368" y="124"/>
                        </a:lnTo>
                        <a:lnTo>
                          <a:pt x="382" y="123"/>
                        </a:lnTo>
                        <a:lnTo>
                          <a:pt x="406" y="123"/>
                        </a:lnTo>
                        <a:lnTo>
                          <a:pt x="442" y="125"/>
                        </a:lnTo>
                        <a:lnTo>
                          <a:pt x="475" y="132"/>
                        </a:lnTo>
                        <a:lnTo>
                          <a:pt x="500" y="135"/>
                        </a:lnTo>
                        <a:lnTo>
                          <a:pt x="513" y="134"/>
                        </a:lnTo>
                        <a:lnTo>
                          <a:pt x="516" y="134"/>
                        </a:lnTo>
                        <a:lnTo>
                          <a:pt x="520" y="135"/>
                        </a:lnTo>
                        <a:lnTo>
                          <a:pt x="526" y="139"/>
                        </a:lnTo>
                        <a:lnTo>
                          <a:pt x="532" y="144"/>
                        </a:lnTo>
                        <a:lnTo>
                          <a:pt x="536" y="149"/>
                        </a:lnTo>
                        <a:lnTo>
                          <a:pt x="544" y="165"/>
                        </a:lnTo>
                        <a:lnTo>
                          <a:pt x="551" y="181"/>
                        </a:lnTo>
                        <a:lnTo>
                          <a:pt x="558" y="202"/>
                        </a:lnTo>
                        <a:lnTo>
                          <a:pt x="557" y="222"/>
                        </a:lnTo>
                        <a:lnTo>
                          <a:pt x="555" y="245"/>
                        </a:lnTo>
                        <a:lnTo>
                          <a:pt x="551" y="263"/>
                        </a:lnTo>
                        <a:lnTo>
                          <a:pt x="548" y="269"/>
                        </a:lnTo>
                        <a:lnTo>
                          <a:pt x="547" y="270"/>
                        </a:lnTo>
                        <a:lnTo>
                          <a:pt x="543" y="273"/>
                        </a:lnTo>
                        <a:lnTo>
                          <a:pt x="531" y="280"/>
                        </a:lnTo>
                        <a:lnTo>
                          <a:pt x="518" y="287"/>
                        </a:lnTo>
                        <a:lnTo>
                          <a:pt x="505" y="292"/>
                        </a:lnTo>
                        <a:lnTo>
                          <a:pt x="500" y="292"/>
                        </a:lnTo>
                        <a:lnTo>
                          <a:pt x="497" y="293"/>
                        </a:lnTo>
                        <a:lnTo>
                          <a:pt x="496" y="294"/>
                        </a:lnTo>
                        <a:lnTo>
                          <a:pt x="497" y="296"/>
                        </a:lnTo>
                        <a:lnTo>
                          <a:pt x="499" y="299"/>
                        </a:lnTo>
                        <a:lnTo>
                          <a:pt x="502" y="302"/>
                        </a:lnTo>
                        <a:lnTo>
                          <a:pt x="505" y="304"/>
                        </a:lnTo>
                        <a:lnTo>
                          <a:pt x="508" y="305"/>
                        </a:lnTo>
                        <a:lnTo>
                          <a:pt x="522" y="302"/>
                        </a:lnTo>
                        <a:lnTo>
                          <a:pt x="546" y="296"/>
                        </a:lnTo>
                        <a:lnTo>
                          <a:pt x="569" y="290"/>
                        </a:lnTo>
                        <a:lnTo>
                          <a:pt x="582" y="287"/>
                        </a:lnTo>
                        <a:lnTo>
                          <a:pt x="610" y="296"/>
                        </a:lnTo>
                        <a:lnTo>
                          <a:pt x="663" y="318"/>
                        </a:lnTo>
                        <a:lnTo>
                          <a:pt x="716" y="341"/>
                        </a:lnTo>
                        <a:lnTo>
                          <a:pt x="745" y="356"/>
                        </a:lnTo>
                        <a:lnTo>
                          <a:pt x="748" y="359"/>
                        </a:lnTo>
                        <a:lnTo>
                          <a:pt x="750" y="362"/>
                        </a:lnTo>
                        <a:lnTo>
                          <a:pt x="751" y="364"/>
                        </a:lnTo>
                        <a:lnTo>
                          <a:pt x="755" y="369"/>
                        </a:lnTo>
                        <a:lnTo>
                          <a:pt x="759" y="374"/>
                        </a:lnTo>
                        <a:lnTo>
                          <a:pt x="763" y="378"/>
                        </a:lnTo>
                        <a:lnTo>
                          <a:pt x="766" y="379"/>
                        </a:lnTo>
                        <a:lnTo>
                          <a:pt x="775" y="379"/>
                        </a:lnTo>
                        <a:lnTo>
                          <a:pt x="784" y="379"/>
                        </a:lnTo>
                        <a:lnTo>
                          <a:pt x="793" y="379"/>
                        </a:lnTo>
                        <a:lnTo>
                          <a:pt x="797" y="377"/>
                        </a:lnTo>
                        <a:lnTo>
                          <a:pt x="801" y="375"/>
                        </a:lnTo>
                        <a:lnTo>
                          <a:pt x="805" y="372"/>
                        </a:lnTo>
                        <a:lnTo>
                          <a:pt x="809" y="369"/>
                        </a:lnTo>
                        <a:lnTo>
                          <a:pt x="811" y="366"/>
                        </a:lnTo>
                        <a:lnTo>
                          <a:pt x="817" y="361"/>
                        </a:lnTo>
                        <a:lnTo>
                          <a:pt x="828" y="352"/>
                        </a:lnTo>
                        <a:lnTo>
                          <a:pt x="839" y="344"/>
                        </a:lnTo>
                        <a:lnTo>
                          <a:pt x="846" y="340"/>
                        </a:lnTo>
                        <a:lnTo>
                          <a:pt x="850" y="341"/>
                        </a:lnTo>
                        <a:lnTo>
                          <a:pt x="851" y="341"/>
                        </a:lnTo>
                        <a:lnTo>
                          <a:pt x="852" y="342"/>
                        </a:lnTo>
                        <a:lnTo>
                          <a:pt x="850" y="342"/>
                        </a:lnTo>
                        <a:lnTo>
                          <a:pt x="850" y="343"/>
                        </a:lnTo>
                        <a:lnTo>
                          <a:pt x="854" y="345"/>
                        </a:lnTo>
                        <a:lnTo>
                          <a:pt x="860" y="346"/>
                        </a:lnTo>
                        <a:lnTo>
                          <a:pt x="868" y="347"/>
                        </a:lnTo>
                        <a:lnTo>
                          <a:pt x="878" y="346"/>
                        </a:lnTo>
                        <a:lnTo>
                          <a:pt x="886" y="373"/>
                        </a:lnTo>
                        <a:lnTo>
                          <a:pt x="891" y="401"/>
                        </a:lnTo>
                        <a:lnTo>
                          <a:pt x="893" y="432"/>
                        </a:lnTo>
                        <a:lnTo>
                          <a:pt x="890" y="437"/>
                        </a:lnTo>
                        <a:lnTo>
                          <a:pt x="886" y="442"/>
                        </a:lnTo>
                        <a:lnTo>
                          <a:pt x="864" y="459"/>
                        </a:lnTo>
                        <a:lnTo>
                          <a:pt x="844" y="475"/>
                        </a:lnTo>
                        <a:lnTo>
                          <a:pt x="825" y="489"/>
                        </a:lnTo>
                        <a:lnTo>
                          <a:pt x="820" y="490"/>
                        </a:lnTo>
                        <a:lnTo>
                          <a:pt x="814" y="490"/>
                        </a:lnTo>
                        <a:lnTo>
                          <a:pt x="807" y="489"/>
                        </a:lnTo>
                        <a:lnTo>
                          <a:pt x="799" y="494"/>
                        </a:lnTo>
                        <a:lnTo>
                          <a:pt x="792" y="501"/>
                        </a:lnTo>
                        <a:lnTo>
                          <a:pt x="787" y="508"/>
                        </a:lnTo>
                        <a:lnTo>
                          <a:pt x="786" y="512"/>
                        </a:lnTo>
                        <a:lnTo>
                          <a:pt x="786" y="515"/>
                        </a:lnTo>
                        <a:lnTo>
                          <a:pt x="786" y="519"/>
                        </a:lnTo>
                        <a:lnTo>
                          <a:pt x="788" y="523"/>
                        </a:lnTo>
                        <a:lnTo>
                          <a:pt x="791" y="529"/>
                        </a:lnTo>
                        <a:lnTo>
                          <a:pt x="794" y="533"/>
                        </a:lnTo>
                        <a:lnTo>
                          <a:pt x="797" y="536"/>
                        </a:lnTo>
                        <a:lnTo>
                          <a:pt x="801" y="537"/>
                        </a:lnTo>
                        <a:lnTo>
                          <a:pt x="809" y="538"/>
                        </a:lnTo>
                        <a:lnTo>
                          <a:pt x="816" y="538"/>
                        </a:lnTo>
                        <a:lnTo>
                          <a:pt x="822" y="539"/>
                        </a:lnTo>
                        <a:lnTo>
                          <a:pt x="825" y="541"/>
                        </a:lnTo>
                        <a:lnTo>
                          <a:pt x="826" y="543"/>
                        </a:lnTo>
                        <a:lnTo>
                          <a:pt x="827" y="548"/>
                        </a:lnTo>
                        <a:lnTo>
                          <a:pt x="828" y="554"/>
                        </a:lnTo>
                        <a:lnTo>
                          <a:pt x="826" y="564"/>
                        </a:lnTo>
                        <a:lnTo>
                          <a:pt x="820" y="577"/>
                        </a:lnTo>
                        <a:lnTo>
                          <a:pt x="806" y="591"/>
                        </a:lnTo>
                        <a:lnTo>
                          <a:pt x="796" y="597"/>
                        </a:lnTo>
                        <a:lnTo>
                          <a:pt x="790" y="600"/>
                        </a:lnTo>
                        <a:lnTo>
                          <a:pt x="789" y="602"/>
                        </a:lnTo>
                        <a:lnTo>
                          <a:pt x="788" y="604"/>
                        </a:lnTo>
                        <a:lnTo>
                          <a:pt x="787" y="607"/>
                        </a:lnTo>
                        <a:lnTo>
                          <a:pt x="786" y="609"/>
                        </a:lnTo>
                        <a:lnTo>
                          <a:pt x="785" y="610"/>
                        </a:lnTo>
                        <a:lnTo>
                          <a:pt x="785" y="612"/>
                        </a:lnTo>
                        <a:lnTo>
                          <a:pt x="784" y="614"/>
                        </a:lnTo>
                        <a:lnTo>
                          <a:pt x="784" y="616"/>
                        </a:lnTo>
                        <a:lnTo>
                          <a:pt x="786" y="628"/>
                        </a:lnTo>
                        <a:lnTo>
                          <a:pt x="792" y="647"/>
                        </a:lnTo>
                        <a:lnTo>
                          <a:pt x="799" y="668"/>
                        </a:lnTo>
                        <a:lnTo>
                          <a:pt x="808" y="679"/>
                        </a:lnTo>
                        <a:lnTo>
                          <a:pt x="812" y="684"/>
                        </a:lnTo>
                        <a:lnTo>
                          <a:pt x="817" y="687"/>
                        </a:lnTo>
                        <a:lnTo>
                          <a:pt x="819" y="687"/>
                        </a:lnTo>
                        <a:lnTo>
                          <a:pt x="821" y="687"/>
                        </a:lnTo>
                        <a:lnTo>
                          <a:pt x="822" y="687"/>
                        </a:lnTo>
                        <a:lnTo>
                          <a:pt x="824" y="686"/>
                        </a:lnTo>
                        <a:lnTo>
                          <a:pt x="826" y="686"/>
                        </a:lnTo>
                        <a:lnTo>
                          <a:pt x="828" y="686"/>
                        </a:lnTo>
                        <a:lnTo>
                          <a:pt x="829" y="686"/>
                        </a:lnTo>
                        <a:lnTo>
                          <a:pt x="830" y="686"/>
                        </a:lnTo>
                        <a:lnTo>
                          <a:pt x="832" y="686"/>
                        </a:lnTo>
                        <a:lnTo>
                          <a:pt x="833" y="686"/>
                        </a:lnTo>
                        <a:lnTo>
                          <a:pt x="835" y="687"/>
                        </a:lnTo>
                        <a:lnTo>
                          <a:pt x="836" y="688"/>
                        </a:lnTo>
                        <a:lnTo>
                          <a:pt x="840" y="691"/>
                        </a:lnTo>
                        <a:lnTo>
                          <a:pt x="843" y="695"/>
                        </a:lnTo>
                        <a:lnTo>
                          <a:pt x="847" y="702"/>
                        </a:lnTo>
                        <a:lnTo>
                          <a:pt x="848" y="706"/>
                        </a:lnTo>
                        <a:lnTo>
                          <a:pt x="849" y="711"/>
                        </a:lnTo>
                        <a:lnTo>
                          <a:pt x="849" y="712"/>
                        </a:lnTo>
                        <a:lnTo>
                          <a:pt x="847" y="725"/>
                        </a:lnTo>
                        <a:lnTo>
                          <a:pt x="843" y="737"/>
                        </a:lnTo>
                        <a:lnTo>
                          <a:pt x="839" y="750"/>
                        </a:lnTo>
                        <a:lnTo>
                          <a:pt x="837" y="752"/>
                        </a:lnTo>
                        <a:lnTo>
                          <a:pt x="833" y="752"/>
                        </a:lnTo>
                        <a:lnTo>
                          <a:pt x="825" y="752"/>
                        </a:lnTo>
                        <a:lnTo>
                          <a:pt x="815" y="762"/>
                        </a:lnTo>
                        <a:lnTo>
                          <a:pt x="805" y="782"/>
                        </a:lnTo>
                        <a:lnTo>
                          <a:pt x="788" y="794"/>
                        </a:lnTo>
                        <a:lnTo>
                          <a:pt x="787" y="795"/>
                        </a:lnTo>
                        <a:lnTo>
                          <a:pt x="785" y="795"/>
                        </a:lnTo>
                        <a:lnTo>
                          <a:pt x="780" y="796"/>
                        </a:lnTo>
                        <a:lnTo>
                          <a:pt x="768" y="802"/>
                        </a:lnTo>
                        <a:lnTo>
                          <a:pt x="757" y="807"/>
                        </a:lnTo>
                        <a:lnTo>
                          <a:pt x="749" y="812"/>
                        </a:lnTo>
                        <a:lnTo>
                          <a:pt x="748" y="814"/>
                        </a:lnTo>
                        <a:lnTo>
                          <a:pt x="748" y="816"/>
                        </a:lnTo>
                        <a:lnTo>
                          <a:pt x="746" y="821"/>
                        </a:lnTo>
                        <a:lnTo>
                          <a:pt x="746" y="827"/>
                        </a:lnTo>
                        <a:lnTo>
                          <a:pt x="745" y="832"/>
                        </a:lnTo>
                        <a:lnTo>
                          <a:pt x="745" y="834"/>
                        </a:lnTo>
                        <a:lnTo>
                          <a:pt x="745" y="836"/>
                        </a:lnTo>
                        <a:lnTo>
                          <a:pt x="745" y="837"/>
                        </a:lnTo>
                        <a:lnTo>
                          <a:pt x="745" y="838"/>
                        </a:lnTo>
                        <a:lnTo>
                          <a:pt x="745" y="840"/>
                        </a:lnTo>
                        <a:lnTo>
                          <a:pt x="745" y="841"/>
                        </a:lnTo>
                        <a:lnTo>
                          <a:pt x="745" y="843"/>
                        </a:lnTo>
                        <a:lnTo>
                          <a:pt x="745" y="845"/>
                        </a:lnTo>
                        <a:lnTo>
                          <a:pt x="745" y="846"/>
                        </a:lnTo>
                        <a:lnTo>
                          <a:pt x="737" y="856"/>
                        </a:lnTo>
                        <a:lnTo>
                          <a:pt x="731" y="858"/>
                        </a:lnTo>
                        <a:lnTo>
                          <a:pt x="723" y="857"/>
                        </a:lnTo>
                        <a:lnTo>
                          <a:pt x="714" y="854"/>
                        </a:lnTo>
                        <a:lnTo>
                          <a:pt x="704" y="851"/>
                        </a:lnTo>
                        <a:lnTo>
                          <a:pt x="694" y="845"/>
                        </a:lnTo>
                        <a:lnTo>
                          <a:pt x="679" y="837"/>
                        </a:lnTo>
                        <a:lnTo>
                          <a:pt x="650" y="825"/>
                        </a:lnTo>
                        <a:lnTo>
                          <a:pt x="649" y="822"/>
                        </a:lnTo>
                        <a:lnTo>
                          <a:pt x="636" y="805"/>
                        </a:lnTo>
                        <a:lnTo>
                          <a:pt x="625" y="791"/>
                        </a:lnTo>
                        <a:lnTo>
                          <a:pt x="613" y="770"/>
                        </a:lnTo>
                        <a:lnTo>
                          <a:pt x="612" y="758"/>
                        </a:lnTo>
                        <a:lnTo>
                          <a:pt x="611" y="746"/>
                        </a:lnTo>
                        <a:lnTo>
                          <a:pt x="615" y="738"/>
                        </a:lnTo>
                        <a:lnTo>
                          <a:pt x="616" y="729"/>
                        </a:lnTo>
                        <a:lnTo>
                          <a:pt x="613" y="708"/>
                        </a:lnTo>
                        <a:lnTo>
                          <a:pt x="605" y="694"/>
                        </a:lnTo>
                        <a:lnTo>
                          <a:pt x="591" y="680"/>
                        </a:lnTo>
                        <a:lnTo>
                          <a:pt x="581" y="678"/>
                        </a:lnTo>
                        <a:lnTo>
                          <a:pt x="574" y="678"/>
                        </a:lnTo>
                        <a:lnTo>
                          <a:pt x="572" y="679"/>
                        </a:lnTo>
                        <a:lnTo>
                          <a:pt x="549" y="696"/>
                        </a:lnTo>
                        <a:lnTo>
                          <a:pt x="521" y="713"/>
                        </a:lnTo>
                        <a:lnTo>
                          <a:pt x="490" y="726"/>
                        </a:lnTo>
                        <a:lnTo>
                          <a:pt x="480" y="724"/>
                        </a:lnTo>
                        <a:lnTo>
                          <a:pt x="475" y="722"/>
                        </a:lnTo>
                        <a:lnTo>
                          <a:pt x="473" y="723"/>
                        </a:lnTo>
                        <a:lnTo>
                          <a:pt x="470" y="727"/>
                        </a:lnTo>
                        <a:lnTo>
                          <a:pt x="467" y="737"/>
                        </a:lnTo>
                        <a:lnTo>
                          <a:pt x="465" y="747"/>
                        </a:lnTo>
                        <a:lnTo>
                          <a:pt x="464" y="756"/>
                        </a:lnTo>
                        <a:lnTo>
                          <a:pt x="458" y="755"/>
                        </a:lnTo>
                        <a:lnTo>
                          <a:pt x="451" y="754"/>
                        </a:lnTo>
                        <a:lnTo>
                          <a:pt x="445" y="751"/>
                        </a:lnTo>
                        <a:lnTo>
                          <a:pt x="432" y="744"/>
                        </a:lnTo>
                        <a:lnTo>
                          <a:pt x="419" y="735"/>
                        </a:lnTo>
                        <a:lnTo>
                          <a:pt x="406" y="726"/>
                        </a:lnTo>
                        <a:lnTo>
                          <a:pt x="392" y="705"/>
                        </a:lnTo>
                        <a:lnTo>
                          <a:pt x="378" y="683"/>
                        </a:lnTo>
                        <a:lnTo>
                          <a:pt x="364" y="660"/>
                        </a:lnTo>
                        <a:lnTo>
                          <a:pt x="361" y="651"/>
                        </a:lnTo>
                        <a:lnTo>
                          <a:pt x="357" y="639"/>
                        </a:lnTo>
                        <a:lnTo>
                          <a:pt x="355" y="630"/>
                        </a:lnTo>
                        <a:lnTo>
                          <a:pt x="347" y="620"/>
                        </a:lnTo>
                        <a:lnTo>
                          <a:pt x="340" y="614"/>
                        </a:lnTo>
                        <a:lnTo>
                          <a:pt x="329" y="605"/>
                        </a:lnTo>
                        <a:lnTo>
                          <a:pt x="323" y="601"/>
                        </a:lnTo>
                        <a:lnTo>
                          <a:pt x="313" y="596"/>
                        </a:lnTo>
                        <a:lnTo>
                          <a:pt x="306" y="594"/>
                        </a:lnTo>
                        <a:lnTo>
                          <a:pt x="298" y="591"/>
                        </a:lnTo>
                        <a:lnTo>
                          <a:pt x="280" y="590"/>
                        </a:lnTo>
                        <a:lnTo>
                          <a:pt x="256" y="589"/>
                        </a:lnTo>
                        <a:lnTo>
                          <a:pt x="232" y="589"/>
                        </a:lnTo>
                        <a:lnTo>
                          <a:pt x="222" y="590"/>
                        </a:lnTo>
                        <a:lnTo>
                          <a:pt x="217" y="587"/>
                        </a:lnTo>
                        <a:lnTo>
                          <a:pt x="212" y="582"/>
                        </a:lnTo>
                        <a:lnTo>
                          <a:pt x="206" y="576"/>
                        </a:lnTo>
                        <a:lnTo>
                          <a:pt x="201" y="571"/>
                        </a:lnTo>
                        <a:lnTo>
                          <a:pt x="196" y="564"/>
                        </a:lnTo>
                        <a:lnTo>
                          <a:pt x="189" y="550"/>
                        </a:lnTo>
                        <a:lnTo>
                          <a:pt x="183" y="535"/>
                        </a:lnTo>
                        <a:lnTo>
                          <a:pt x="178" y="523"/>
                        </a:lnTo>
                        <a:lnTo>
                          <a:pt x="177" y="519"/>
                        </a:lnTo>
                        <a:lnTo>
                          <a:pt x="178" y="517"/>
                        </a:lnTo>
                        <a:lnTo>
                          <a:pt x="180" y="516"/>
                        </a:lnTo>
                        <a:lnTo>
                          <a:pt x="183" y="514"/>
                        </a:lnTo>
                        <a:lnTo>
                          <a:pt x="186" y="513"/>
                        </a:lnTo>
                        <a:lnTo>
                          <a:pt x="190" y="512"/>
                        </a:lnTo>
                        <a:lnTo>
                          <a:pt x="196" y="514"/>
                        </a:lnTo>
                        <a:lnTo>
                          <a:pt x="203" y="516"/>
                        </a:lnTo>
                        <a:lnTo>
                          <a:pt x="211" y="520"/>
                        </a:lnTo>
                        <a:lnTo>
                          <a:pt x="215" y="523"/>
                        </a:lnTo>
                        <a:lnTo>
                          <a:pt x="219" y="525"/>
                        </a:lnTo>
                        <a:lnTo>
                          <a:pt x="223" y="524"/>
                        </a:lnTo>
                        <a:lnTo>
                          <a:pt x="226" y="523"/>
                        </a:lnTo>
                        <a:lnTo>
                          <a:pt x="230" y="518"/>
                        </a:lnTo>
                        <a:lnTo>
                          <a:pt x="231" y="514"/>
                        </a:lnTo>
                        <a:lnTo>
                          <a:pt x="233" y="505"/>
                        </a:lnTo>
                        <a:lnTo>
                          <a:pt x="234" y="492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57" name="Freeform 117"/>
                  <p:cNvSpPr>
                    <a:spLocks/>
                  </p:cNvSpPr>
                  <p:nvPr/>
                </p:nvSpPr>
                <p:spPr bwMode="gray">
                  <a:xfrm>
                    <a:off x="2223" y="336"/>
                    <a:ext cx="62" cy="35"/>
                  </a:xfrm>
                  <a:custGeom>
                    <a:avLst/>
                    <a:gdLst>
                      <a:gd name="T0" fmla="*/ 53 w 62"/>
                      <a:gd name="T1" fmla="*/ 35 h 35"/>
                      <a:gd name="T2" fmla="*/ 36 w 62"/>
                      <a:gd name="T3" fmla="*/ 34 h 35"/>
                      <a:gd name="T4" fmla="*/ 19 w 62"/>
                      <a:gd name="T5" fmla="*/ 31 h 35"/>
                      <a:gd name="T6" fmla="*/ 9 w 62"/>
                      <a:gd name="T7" fmla="*/ 27 h 35"/>
                      <a:gd name="T8" fmla="*/ 0 w 62"/>
                      <a:gd name="T9" fmla="*/ 23 h 35"/>
                      <a:gd name="T10" fmla="*/ 1 w 62"/>
                      <a:gd name="T11" fmla="*/ 18 h 35"/>
                      <a:gd name="T12" fmla="*/ 3 w 62"/>
                      <a:gd name="T13" fmla="*/ 14 h 35"/>
                      <a:gd name="T14" fmla="*/ 6 w 62"/>
                      <a:gd name="T15" fmla="*/ 9 h 35"/>
                      <a:gd name="T16" fmla="*/ 10 w 62"/>
                      <a:gd name="T17" fmla="*/ 6 h 35"/>
                      <a:gd name="T18" fmla="*/ 15 w 62"/>
                      <a:gd name="T19" fmla="*/ 3 h 35"/>
                      <a:gd name="T20" fmla="*/ 27 w 62"/>
                      <a:gd name="T21" fmla="*/ 1 h 35"/>
                      <a:gd name="T22" fmla="*/ 38 w 62"/>
                      <a:gd name="T23" fmla="*/ 0 h 35"/>
                      <a:gd name="T24" fmla="*/ 49 w 62"/>
                      <a:gd name="T25" fmla="*/ 0 h 35"/>
                      <a:gd name="T26" fmla="*/ 54 w 62"/>
                      <a:gd name="T27" fmla="*/ 2 h 35"/>
                      <a:gd name="T28" fmla="*/ 58 w 62"/>
                      <a:gd name="T29" fmla="*/ 3 h 35"/>
                      <a:gd name="T30" fmla="*/ 59 w 62"/>
                      <a:gd name="T31" fmla="*/ 4 h 35"/>
                      <a:gd name="T32" fmla="*/ 61 w 62"/>
                      <a:gd name="T33" fmla="*/ 9 h 35"/>
                      <a:gd name="T34" fmla="*/ 62 w 62"/>
                      <a:gd name="T35" fmla="*/ 13 h 35"/>
                      <a:gd name="T36" fmla="*/ 60 w 62"/>
                      <a:gd name="T37" fmla="*/ 22 h 35"/>
                      <a:gd name="T38" fmla="*/ 57 w 62"/>
                      <a:gd name="T39" fmla="*/ 28 h 35"/>
                      <a:gd name="T40" fmla="*/ 54 w 62"/>
                      <a:gd name="T41" fmla="*/ 34 h 35"/>
                      <a:gd name="T42" fmla="*/ 53 w 62"/>
                      <a:gd name="T43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2" h="35">
                        <a:moveTo>
                          <a:pt x="53" y="35"/>
                        </a:moveTo>
                        <a:lnTo>
                          <a:pt x="36" y="34"/>
                        </a:lnTo>
                        <a:lnTo>
                          <a:pt x="19" y="31"/>
                        </a:lnTo>
                        <a:lnTo>
                          <a:pt x="9" y="27"/>
                        </a:lnTo>
                        <a:lnTo>
                          <a:pt x="0" y="23"/>
                        </a:lnTo>
                        <a:lnTo>
                          <a:pt x="1" y="18"/>
                        </a:lnTo>
                        <a:lnTo>
                          <a:pt x="3" y="14"/>
                        </a:lnTo>
                        <a:lnTo>
                          <a:pt x="6" y="9"/>
                        </a:lnTo>
                        <a:lnTo>
                          <a:pt x="10" y="6"/>
                        </a:lnTo>
                        <a:lnTo>
                          <a:pt x="15" y="3"/>
                        </a:lnTo>
                        <a:lnTo>
                          <a:pt x="27" y="1"/>
                        </a:lnTo>
                        <a:lnTo>
                          <a:pt x="38" y="0"/>
                        </a:lnTo>
                        <a:lnTo>
                          <a:pt x="49" y="0"/>
                        </a:lnTo>
                        <a:lnTo>
                          <a:pt x="54" y="2"/>
                        </a:lnTo>
                        <a:lnTo>
                          <a:pt x="58" y="3"/>
                        </a:lnTo>
                        <a:lnTo>
                          <a:pt x="59" y="4"/>
                        </a:lnTo>
                        <a:lnTo>
                          <a:pt x="61" y="9"/>
                        </a:lnTo>
                        <a:lnTo>
                          <a:pt x="62" y="13"/>
                        </a:lnTo>
                        <a:lnTo>
                          <a:pt x="60" y="22"/>
                        </a:lnTo>
                        <a:lnTo>
                          <a:pt x="57" y="28"/>
                        </a:lnTo>
                        <a:lnTo>
                          <a:pt x="54" y="34"/>
                        </a:lnTo>
                        <a:lnTo>
                          <a:pt x="53" y="35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58" name="Freeform 118"/>
                  <p:cNvSpPr>
                    <a:spLocks/>
                  </p:cNvSpPr>
                  <p:nvPr/>
                </p:nvSpPr>
                <p:spPr bwMode="gray">
                  <a:xfrm>
                    <a:off x="2191" y="358"/>
                    <a:ext cx="26" cy="49"/>
                  </a:xfrm>
                  <a:custGeom>
                    <a:avLst/>
                    <a:gdLst>
                      <a:gd name="T0" fmla="*/ 18 w 26"/>
                      <a:gd name="T1" fmla="*/ 49 h 49"/>
                      <a:gd name="T2" fmla="*/ 16 w 26"/>
                      <a:gd name="T3" fmla="*/ 49 h 49"/>
                      <a:gd name="T4" fmla="*/ 14 w 26"/>
                      <a:gd name="T5" fmla="*/ 47 h 49"/>
                      <a:gd name="T6" fmla="*/ 9 w 26"/>
                      <a:gd name="T7" fmla="*/ 39 h 49"/>
                      <a:gd name="T8" fmla="*/ 4 w 26"/>
                      <a:gd name="T9" fmla="*/ 31 h 49"/>
                      <a:gd name="T10" fmla="*/ 0 w 26"/>
                      <a:gd name="T11" fmla="*/ 24 h 49"/>
                      <a:gd name="T12" fmla="*/ 0 w 26"/>
                      <a:gd name="T13" fmla="*/ 22 h 49"/>
                      <a:gd name="T14" fmla="*/ 1 w 26"/>
                      <a:gd name="T15" fmla="*/ 18 h 49"/>
                      <a:gd name="T16" fmla="*/ 3 w 26"/>
                      <a:gd name="T17" fmla="*/ 13 h 49"/>
                      <a:gd name="T18" fmla="*/ 8 w 26"/>
                      <a:gd name="T19" fmla="*/ 7 h 49"/>
                      <a:gd name="T20" fmla="*/ 12 w 26"/>
                      <a:gd name="T21" fmla="*/ 3 h 49"/>
                      <a:gd name="T22" fmla="*/ 16 w 26"/>
                      <a:gd name="T23" fmla="*/ 0 h 49"/>
                      <a:gd name="T24" fmla="*/ 18 w 26"/>
                      <a:gd name="T25" fmla="*/ 0 h 49"/>
                      <a:gd name="T26" fmla="*/ 23 w 26"/>
                      <a:gd name="T27" fmla="*/ 14 h 49"/>
                      <a:gd name="T28" fmla="*/ 25 w 26"/>
                      <a:gd name="T29" fmla="*/ 30 h 49"/>
                      <a:gd name="T30" fmla="*/ 26 w 26"/>
                      <a:gd name="T31" fmla="*/ 46 h 49"/>
                      <a:gd name="T32" fmla="*/ 21 w 26"/>
                      <a:gd name="T33" fmla="*/ 49 h 49"/>
                      <a:gd name="T34" fmla="*/ 18 w 26"/>
                      <a:gd name="T3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6" h="49">
                        <a:moveTo>
                          <a:pt x="18" y="49"/>
                        </a:moveTo>
                        <a:lnTo>
                          <a:pt x="16" y="49"/>
                        </a:lnTo>
                        <a:lnTo>
                          <a:pt x="14" y="47"/>
                        </a:lnTo>
                        <a:lnTo>
                          <a:pt x="9" y="39"/>
                        </a:lnTo>
                        <a:lnTo>
                          <a:pt x="4" y="31"/>
                        </a:lnTo>
                        <a:lnTo>
                          <a:pt x="0" y="24"/>
                        </a:lnTo>
                        <a:lnTo>
                          <a:pt x="0" y="22"/>
                        </a:lnTo>
                        <a:lnTo>
                          <a:pt x="1" y="18"/>
                        </a:lnTo>
                        <a:lnTo>
                          <a:pt x="3" y="13"/>
                        </a:lnTo>
                        <a:lnTo>
                          <a:pt x="8" y="7"/>
                        </a:lnTo>
                        <a:lnTo>
                          <a:pt x="12" y="3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23" y="14"/>
                        </a:lnTo>
                        <a:lnTo>
                          <a:pt x="25" y="30"/>
                        </a:lnTo>
                        <a:lnTo>
                          <a:pt x="26" y="46"/>
                        </a:lnTo>
                        <a:lnTo>
                          <a:pt x="21" y="49"/>
                        </a:lnTo>
                        <a:lnTo>
                          <a:pt x="18" y="49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59" name="Freeform 119"/>
                  <p:cNvSpPr>
                    <a:spLocks/>
                  </p:cNvSpPr>
                  <p:nvPr/>
                </p:nvSpPr>
                <p:spPr bwMode="gray">
                  <a:xfrm>
                    <a:off x="2284" y="438"/>
                    <a:ext cx="38" cy="31"/>
                  </a:xfrm>
                  <a:custGeom>
                    <a:avLst/>
                    <a:gdLst>
                      <a:gd name="T0" fmla="*/ 14 w 38"/>
                      <a:gd name="T1" fmla="*/ 31 h 31"/>
                      <a:gd name="T2" fmla="*/ 10 w 38"/>
                      <a:gd name="T3" fmla="*/ 30 h 31"/>
                      <a:gd name="T4" fmla="*/ 7 w 38"/>
                      <a:gd name="T5" fmla="*/ 29 h 31"/>
                      <a:gd name="T6" fmla="*/ 5 w 38"/>
                      <a:gd name="T7" fmla="*/ 27 h 31"/>
                      <a:gd name="T8" fmla="*/ 3 w 38"/>
                      <a:gd name="T9" fmla="*/ 23 h 31"/>
                      <a:gd name="T10" fmla="*/ 1 w 38"/>
                      <a:gd name="T11" fmla="*/ 18 h 31"/>
                      <a:gd name="T12" fmla="*/ 0 w 38"/>
                      <a:gd name="T13" fmla="*/ 15 h 31"/>
                      <a:gd name="T14" fmla="*/ 1 w 38"/>
                      <a:gd name="T15" fmla="*/ 13 h 31"/>
                      <a:gd name="T16" fmla="*/ 2 w 38"/>
                      <a:gd name="T17" fmla="*/ 11 h 31"/>
                      <a:gd name="T18" fmla="*/ 7 w 38"/>
                      <a:gd name="T19" fmla="*/ 8 h 31"/>
                      <a:gd name="T20" fmla="*/ 17 w 38"/>
                      <a:gd name="T21" fmla="*/ 4 h 31"/>
                      <a:gd name="T22" fmla="*/ 28 w 38"/>
                      <a:gd name="T23" fmla="*/ 1 h 31"/>
                      <a:gd name="T24" fmla="*/ 36 w 38"/>
                      <a:gd name="T25" fmla="*/ 0 h 31"/>
                      <a:gd name="T26" fmla="*/ 38 w 38"/>
                      <a:gd name="T27" fmla="*/ 0 h 31"/>
                      <a:gd name="T28" fmla="*/ 38 w 38"/>
                      <a:gd name="T29" fmla="*/ 4 h 31"/>
                      <a:gd name="T30" fmla="*/ 38 w 38"/>
                      <a:gd name="T31" fmla="*/ 8 h 31"/>
                      <a:gd name="T32" fmla="*/ 36 w 38"/>
                      <a:gd name="T33" fmla="*/ 14 h 31"/>
                      <a:gd name="T34" fmla="*/ 34 w 38"/>
                      <a:gd name="T35" fmla="*/ 19 h 31"/>
                      <a:gd name="T36" fmla="*/ 31 w 38"/>
                      <a:gd name="T37" fmla="*/ 24 h 31"/>
                      <a:gd name="T38" fmla="*/ 28 w 38"/>
                      <a:gd name="T39" fmla="*/ 26 h 31"/>
                      <a:gd name="T40" fmla="*/ 26 w 38"/>
                      <a:gd name="T41" fmla="*/ 28 h 31"/>
                      <a:gd name="T42" fmla="*/ 21 w 38"/>
                      <a:gd name="T43" fmla="*/ 30 h 31"/>
                      <a:gd name="T44" fmla="*/ 14 w 38"/>
                      <a:gd name="T45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8" h="31">
                        <a:moveTo>
                          <a:pt x="14" y="31"/>
                        </a:moveTo>
                        <a:lnTo>
                          <a:pt x="10" y="30"/>
                        </a:lnTo>
                        <a:lnTo>
                          <a:pt x="7" y="29"/>
                        </a:lnTo>
                        <a:lnTo>
                          <a:pt x="5" y="27"/>
                        </a:lnTo>
                        <a:lnTo>
                          <a:pt x="3" y="23"/>
                        </a:lnTo>
                        <a:lnTo>
                          <a:pt x="1" y="18"/>
                        </a:lnTo>
                        <a:lnTo>
                          <a:pt x="0" y="15"/>
                        </a:lnTo>
                        <a:lnTo>
                          <a:pt x="1" y="13"/>
                        </a:lnTo>
                        <a:lnTo>
                          <a:pt x="2" y="11"/>
                        </a:lnTo>
                        <a:lnTo>
                          <a:pt x="7" y="8"/>
                        </a:lnTo>
                        <a:lnTo>
                          <a:pt x="17" y="4"/>
                        </a:lnTo>
                        <a:lnTo>
                          <a:pt x="28" y="1"/>
                        </a:lnTo>
                        <a:lnTo>
                          <a:pt x="36" y="0"/>
                        </a:lnTo>
                        <a:lnTo>
                          <a:pt x="38" y="0"/>
                        </a:lnTo>
                        <a:lnTo>
                          <a:pt x="38" y="4"/>
                        </a:lnTo>
                        <a:lnTo>
                          <a:pt x="38" y="8"/>
                        </a:lnTo>
                        <a:lnTo>
                          <a:pt x="36" y="14"/>
                        </a:lnTo>
                        <a:lnTo>
                          <a:pt x="34" y="19"/>
                        </a:lnTo>
                        <a:lnTo>
                          <a:pt x="31" y="24"/>
                        </a:lnTo>
                        <a:lnTo>
                          <a:pt x="28" y="26"/>
                        </a:lnTo>
                        <a:lnTo>
                          <a:pt x="26" y="28"/>
                        </a:lnTo>
                        <a:lnTo>
                          <a:pt x="21" y="30"/>
                        </a:lnTo>
                        <a:lnTo>
                          <a:pt x="14" y="31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60" name="Freeform 120"/>
                  <p:cNvSpPr>
                    <a:spLocks/>
                  </p:cNvSpPr>
                  <p:nvPr/>
                </p:nvSpPr>
                <p:spPr bwMode="gray">
                  <a:xfrm>
                    <a:off x="3051" y="449"/>
                    <a:ext cx="97" cy="63"/>
                  </a:xfrm>
                  <a:custGeom>
                    <a:avLst/>
                    <a:gdLst>
                      <a:gd name="T0" fmla="*/ 85 w 97"/>
                      <a:gd name="T1" fmla="*/ 36 h 63"/>
                      <a:gd name="T2" fmla="*/ 91 w 97"/>
                      <a:gd name="T3" fmla="*/ 48 h 63"/>
                      <a:gd name="T4" fmla="*/ 95 w 97"/>
                      <a:gd name="T5" fmla="*/ 56 h 63"/>
                      <a:gd name="T6" fmla="*/ 97 w 97"/>
                      <a:gd name="T7" fmla="*/ 60 h 63"/>
                      <a:gd name="T8" fmla="*/ 79 w 97"/>
                      <a:gd name="T9" fmla="*/ 62 h 63"/>
                      <a:gd name="T10" fmla="*/ 59 w 97"/>
                      <a:gd name="T11" fmla="*/ 63 h 63"/>
                      <a:gd name="T12" fmla="*/ 28 w 97"/>
                      <a:gd name="T13" fmla="*/ 57 h 63"/>
                      <a:gd name="T14" fmla="*/ 15 w 97"/>
                      <a:gd name="T15" fmla="*/ 51 h 63"/>
                      <a:gd name="T16" fmla="*/ 2 w 97"/>
                      <a:gd name="T17" fmla="*/ 44 h 63"/>
                      <a:gd name="T18" fmla="*/ 1 w 97"/>
                      <a:gd name="T19" fmla="*/ 41 h 63"/>
                      <a:gd name="T20" fmla="*/ 0 w 97"/>
                      <a:gd name="T21" fmla="*/ 39 h 63"/>
                      <a:gd name="T22" fmla="*/ 1 w 97"/>
                      <a:gd name="T23" fmla="*/ 34 h 63"/>
                      <a:gd name="T24" fmla="*/ 2 w 97"/>
                      <a:gd name="T25" fmla="*/ 27 h 63"/>
                      <a:gd name="T26" fmla="*/ 4 w 97"/>
                      <a:gd name="T27" fmla="*/ 21 h 63"/>
                      <a:gd name="T28" fmla="*/ 6 w 97"/>
                      <a:gd name="T29" fmla="*/ 16 h 63"/>
                      <a:gd name="T30" fmla="*/ 9 w 97"/>
                      <a:gd name="T31" fmla="*/ 11 h 63"/>
                      <a:gd name="T32" fmla="*/ 13 w 97"/>
                      <a:gd name="T33" fmla="*/ 5 h 63"/>
                      <a:gd name="T34" fmla="*/ 17 w 97"/>
                      <a:gd name="T35" fmla="*/ 1 h 63"/>
                      <a:gd name="T36" fmla="*/ 32 w 97"/>
                      <a:gd name="T37" fmla="*/ 0 h 63"/>
                      <a:gd name="T38" fmla="*/ 49 w 97"/>
                      <a:gd name="T39" fmla="*/ 5 h 63"/>
                      <a:gd name="T40" fmla="*/ 67 w 97"/>
                      <a:gd name="T41" fmla="*/ 11 h 63"/>
                      <a:gd name="T42" fmla="*/ 73 w 97"/>
                      <a:gd name="T43" fmla="*/ 15 h 63"/>
                      <a:gd name="T44" fmla="*/ 75 w 97"/>
                      <a:gd name="T45" fmla="*/ 17 h 63"/>
                      <a:gd name="T46" fmla="*/ 79 w 97"/>
                      <a:gd name="T47" fmla="*/ 24 h 63"/>
                      <a:gd name="T48" fmla="*/ 85 w 97"/>
                      <a:gd name="T49" fmla="*/ 3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97" h="63">
                        <a:moveTo>
                          <a:pt x="85" y="36"/>
                        </a:moveTo>
                        <a:lnTo>
                          <a:pt x="91" y="48"/>
                        </a:lnTo>
                        <a:lnTo>
                          <a:pt x="95" y="56"/>
                        </a:lnTo>
                        <a:lnTo>
                          <a:pt x="97" y="60"/>
                        </a:lnTo>
                        <a:lnTo>
                          <a:pt x="79" y="62"/>
                        </a:lnTo>
                        <a:lnTo>
                          <a:pt x="59" y="63"/>
                        </a:lnTo>
                        <a:lnTo>
                          <a:pt x="28" y="57"/>
                        </a:lnTo>
                        <a:lnTo>
                          <a:pt x="15" y="51"/>
                        </a:lnTo>
                        <a:lnTo>
                          <a:pt x="2" y="44"/>
                        </a:lnTo>
                        <a:lnTo>
                          <a:pt x="1" y="41"/>
                        </a:lnTo>
                        <a:lnTo>
                          <a:pt x="0" y="39"/>
                        </a:lnTo>
                        <a:lnTo>
                          <a:pt x="1" y="34"/>
                        </a:lnTo>
                        <a:lnTo>
                          <a:pt x="2" y="27"/>
                        </a:lnTo>
                        <a:lnTo>
                          <a:pt x="4" y="21"/>
                        </a:lnTo>
                        <a:lnTo>
                          <a:pt x="6" y="16"/>
                        </a:lnTo>
                        <a:lnTo>
                          <a:pt x="9" y="11"/>
                        </a:lnTo>
                        <a:lnTo>
                          <a:pt x="13" y="5"/>
                        </a:lnTo>
                        <a:lnTo>
                          <a:pt x="17" y="1"/>
                        </a:lnTo>
                        <a:lnTo>
                          <a:pt x="32" y="0"/>
                        </a:lnTo>
                        <a:lnTo>
                          <a:pt x="49" y="5"/>
                        </a:lnTo>
                        <a:lnTo>
                          <a:pt x="67" y="11"/>
                        </a:lnTo>
                        <a:lnTo>
                          <a:pt x="73" y="15"/>
                        </a:lnTo>
                        <a:lnTo>
                          <a:pt x="75" y="17"/>
                        </a:lnTo>
                        <a:lnTo>
                          <a:pt x="79" y="24"/>
                        </a:lnTo>
                        <a:lnTo>
                          <a:pt x="85" y="36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61" name="Freeform 121"/>
                  <p:cNvSpPr>
                    <a:spLocks/>
                  </p:cNvSpPr>
                  <p:nvPr/>
                </p:nvSpPr>
                <p:spPr bwMode="gray">
                  <a:xfrm>
                    <a:off x="2355" y="452"/>
                    <a:ext cx="47" cy="32"/>
                  </a:xfrm>
                  <a:custGeom>
                    <a:avLst/>
                    <a:gdLst>
                      <a:gd name="T0" fmla="*/ 47 w 47"/>
                      <a:gd name="T1" fmla="*/ 3 h 32"/>
                      <a:gd name="T2" fmla="*/ 42 w 47"/>
                      <a:gd name="T3" fmla="*/ 12 h 32"/>
                      <a:gd name="T4" fmla="*/ 38 w 47"/>
                      <a:gd name="T5" fmla="*/ 21 h 32"/>
                      <a:gd name="T6" fmla="*/ 34 w 47"/>
                      <a:gd name="T7" fmla="*/ 28 h 32"/>
                      <a:gd name="T8" fmla="*/ 32 w 47"/>
                      <a:gd name="T9" fmla="*/ 30 h 32"/>
                      <a:gd name="T10" fmla="*/ 29 w 47"/>
                      <a:gd name="T11" fmla="*/ 31 h 32"/>
                      <a:gd name="T12" fmla="*/ 21 w 47"/>
                      <a:gd name="T13" fmla="*/ 32 h 32"/>
                      <a:gd name="T14" fmla="*/ 12 w 47"/>
                      <a:gd name="T15" fmla="*/ 32 h 32"/>
                      <a:gd name="T16" fmla="*/ 5 w 47"/>
                      <a:gd name="T17" fmla="*/ 31 h 32"/>
                      <a:gd name="T18" fmla="*/ 2 w 47"/>
                      <a:gd name="T19" fmla="*/ 30 h 32"/>
                      <a:gd name="T20" fmla="*/ 1 w 47"/>
                      <a:gd name="T21" fmla="*/ 28 h 32"/>
                      <a:gd name="T22" fmla="*/ 0 w 47"/>
                      <a:gd name="T23" fmla="*/ 23 h 32"/>
                      <a:gd name="T24" fmla="*/ 0 w 47"/>
                      <a:gd name="T25" fmla="*/ 17 h 32"/>
                      <a:gd name="T26" fmla="*/ 1 w 47"/>
                      <a:gd name="T27" fmla="*/ 12 h 32"/>
                      <a:gd name="T28" fmla="*/ 6 w 47"/>
                      <a:gd name="T29" fmla="*/ 8 h 32"/>
                      <a:gd name="T30" fmla="*/ 11 w 47"/>
                      <a:gd name="T31" fmla="*/ 4 h 32"/>
                      <a:gd name="T32" fmla="*/ 22 w 47"/>
                      <a:gd name="T33" fmla="*/ 0 h 32"/>
                      <a:gd name="T34" fmla="*/ 31 w 47"/>
                      <a:gd name="T35" fmla="*/ 0 h 32"/>
                      <a:gd name="T36" fmla="*/ 41 w 47"/>
                      <a:gd name="T37" fmla="*/ 1 h 32"/>
                      <a:gd name="T38" fmla="*/ 47 w 47"/>
                      <a:gd name="T39" fmla="*/ 3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7" h="32">
                        <a:moveTo>
                          <a:pt x="47" y="3"/>
                        </a:moveTo>
                        <a:lnTo>
                          <a:pt x="42" y="12"/>
                        </a:lnTo>
                        <a:lnTo>
                          <a:pt x="38" y="21"/>
                        </a:lnTo>
                        <a:lnTo>
                          <a:pt x="34" y="28"/>
                        </a:lnTo>
                        <a:lnTo>
                          <a:pt x="32" y="30"/>
                        </a:lnTo>
                        <a:lnTo>
                          <a:pt x="29" y="31"/>
                        </a:lnTo>
                        <a:lnTo>
                          <a:pt x="21" y="32"/>
                        </a:lnTo>
                        <a:lnTo>
                          <a:pt x="12" y="32"/>
                        </a:lnTo>
                        <a:lnTo>
                          <a:pt x="5" y="31"/>
                        </a:lnTo>
                        <a:lnTo>
                          <a:pt x="2" y="30"/>
                        </a:lnTo>
                        <a:lnTo>
                          <a:pt x="1" y="28"/>
                        </a:lnTo>
                        <a:lnTo>
                          <a:pt x="0" y="23"/>
                        </a:lnTo>
                        <a:lnTo>
                          <a:pt x="0" y="17"/>
                        </a:lnTo>
                        <a:lnTo>
                          <a:pt x="1" y="12"/>
                        </a:lnTo>
                        <a:lnTo>
                          <a:pt x="6" y="8"/>
                        </a:lnTo>
                        <a:lnTo>
                          <a:pt x="11" y="4"/>
                        </a:lnTo>
                        <a:lnTo>
                          <a:pt x="22" y="0"/>
                        </a:lnTo>
                        <a:lnTo>
                          <a:pt x="31" y="0"/>
                        </a:lnTo>
                        <a:lnTo>
                          <a:pt x="41" y="1"/>
                        </a:lnTo>
                        <a:lnTo>
                          <a:pt x="47" y="3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62" name="Freeform 122"/>
                  <p:cNvSpPr>
                    <a:spLocks/>
                  </p:cNvSpPr>
                  <p:nvPr/>
                </p:nvSpPr>
                <p:spPr bwMode="gray">
                  <a:xfrm>
                    <a:off x="3043" y="525"/>
                    <a:ext cx="11" cy="2"/>
                  </a:xfrm>
                  <a:custGeom>
                    <a:avLst/>
                    <a:gdLst>
                      <a:gd name="T0" fmla="*/ 0 w 11"/>
                      <a:gd name="T1" fmla="*/ 0 h 2"/>
                      <a:gd name="T2" fmla="*/ 5 w 11"/>
                      <a:gd name="T3" fmla="*/ 0 h 2"/>
                      <a:gd name="T4" fmla="*/ 9 w 11"/>
                      <a:gd name="T5" fmla="*/ 0 h 2"/>
                      <a:gd name="T6" fmla="*/ 11 w 11"/>
                      <a:gd name="T7" fmla="*/ 1 h 2"/>
                      <a:gd name="T8" fmla="*/ 10 w 11"/>
                      <a:gd name="T9" fmla="*/ 1 h 2"/>
                      <a:gd name="T10" fmla="*/ 7 w 11"/>
                      <a:gd name="T11" fmla="*/ 2 h 2"/>
                      <a:gd name="T12" fmla="*/ 3 w 11"/>
                      <a:gd name="T13" fmla="*/ 1 h 2"/>
                      <a:gd name="T14" fmla="*/ 0 w 11"/>
                      <a:gd name="T1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" h="2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11" y="1"/>
                        </a:lnTo>
                        <a:lnTo>
                          <a:pt x="10" y="1"/>
                        </a:lnTo>
                        <a:lnTo>
                          <a:pt x="7" y="2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63" name="Freeform 123"/>
                  <p:cNvSpPr>
                    <a:spLocks/>
                  </p:cNvSpPr>
                  <p:nvPr/>
                </p:nvSpPr>
                <p:spPr bwMode="gray">
                  <a:xfrm>
                    <a:off x="2309" y="676"/>
                    <a:ext cx="9" cy="22"/>
                  </a:xfrm>
                  <a:custGeom>
                    <a:avLst/>
                    <a:gdLst>
                      <a:gd name="T0" fmla="*/ 7 w 9"/>
                      <a:gd name="T1" fmla="*/ 22 h 22"/>
                      <a:gd name="T2" fmla="*/ 5 w 9"/>
                      <a:gd name="T3" fmla="*/ 21 h 22"/>
                      <a:gd name="T4" fmla="*/ 3 w 9"/>
                      <a:gd name="T5" fmla="*/ 19 h 22"/>
                      <a:gd name="T6" fmla="*/ 1 w 9"/>
                      <a:gd name="T7" fmla="*/ 15 h 22"/>
                      <a:gd name="T8" fmla="*/ 0 w 9"/>
                      <a:gd name="T9" fmla="*/ 10 h 22"/>
                      <a:gd name="T10" fmla="*/ 0 w 9"/>
                      <a:gd name="T11" fmla="*/ 6 h 22"/>
                      <a:gd name="T12" fmla="*/ 0 w 9"/>
                      <a:gd name="T13" fmla="*/ 4 h 22"/>
                      <a:gd name="T14" fmla="*/ 1 w 9"/>
                      <a:gd name="T15" fmla="*/ 2 h 22"/>
                      <a:gd name="T16" fmla="*/ 4 w 9"/>
                      <a:gd name="T17" fmla="*/ 1 h 22"/>
                      <a:gd name="T18" fmla="*/ 6 w 9"/>
                      <a:gd name="T19" fmla="*/ 0 h 22"/>
                      <a:gd name="T20" fmla="*/ 8 w 9"/>
                      <a:gd name="T21" fmla="*/ 4 h 22"/>
                      <a:gd name="T22" fmla="*/ 9 w 9"/>
                      <a:gd name="T23" fmla="*/ 11 h 22"/>
                      <a:gd name="T24" fmla="*/ 9 w 9"/>
                      <a:gd name="T25" fmla="*/ 18 h 22"/>
                      <a:gd name="T26" fmla="*/ 8 w 9"/>
                      <a:gd name="T27" fmla="*/ 21 h 22"/>
                      <a:gd name="T28" fmla="*/ 7 w 9"/>
                      <a:gd name="T29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9" h="22">
                        <a:moveTo>
                          <a:pt x="7" y="22"/>
                        </a:moveTo>
                        <a:lnTo>
                          <a:pt x="5" y="21"/>
                        </a:lnTo>
                        <a:lnTo>
                          <a:pt x="3" y="19"/>
                        </a:lnTo>
                        <a:lnTo>
                          <a:pt x="1" y="15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2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8" y="4"/>
                        </a:lnTo>
                        <a:lnTo>
                          <a:pt x="9" y="11"/>
                        </a:lnTo>
                        <a:lnTo>
                          <a:pt x="9" y="18"/>
                        </a:lnTo>
                        <a:lnTo>
                          <a:pt x="8" y="21"/>
                        </a:lnTo>
                        <a:lnTo>
                          <a:pt x="7" y="22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164" name="Group 124"/>
                <p:cNvGrpSpPr>
                  <a:grpSpLocks/>
                </p:cNvGrpSpPr>
                <p:nvPr/>
              </p:nvGrpSpPr>
              <p:grpSpPr bwMode="auto">
                <a:xfrm>
                  <a:off x="3071" y="1202"/>
                  <a:ext cx="1072" cy="1277"/>
                  <a:chOff x="2913" y="1203"/>
                  <a:chExt cx="808" cy="1067"/>
                </a:xfrm>
              </p:grpSpPr>
              <p:sp>
                <p:nvSpPr>
                  <p:cNvPr id="215165" name="Freeform 125"/>
                  <p:cNvSpPr>
                    <a:spLocks/>
                  </p:cNvSpPr>
                  <p:nvPr/>
                </p:nvSpPr>
                <p:spPr bwMode="gray">
                  <a:xfrm>
                    <a:off x="2913" y="1203"/>
                    <a:ext cx="808" cy="1067"/>
                  </a:xfrm>
                  <a:custGeom>
                    <a:avLst/>
                    <a:gdLst>
                      <a:gd name="T0" fmla="*/ 357 w 808"/>
                      <a:gd name="T1" fmla="*/ 32 h 1067"/>
                      <a:gd name="T2" fmla="*/ 403 w 808"/>
                      <a:gd name="T3" fmla="*/ 52 h 1067"/>
                      <a:gd name="T4" fmla="*/ 439 w 808"/>
                      <a:gd name="T5" fmla="*/ 79 h 1067"/>
                      <a:gd name="T6" fmla="*/ 511 w 808"/>
                      <a:gd name="T7" fmla="*/ 96 h 1067"/>
                      <a:gd name="T8" fmla="*/ 500 w 808"/>
                      <a:gd name="T9" fmla="*/ 262 h 1067"/>
                      <a:gd name="T10" fmla="*/ 544 w 808"/>
                      <a:gd name="T11" fmla="*/ 287 h 1067"/>
                      <a:gd name="T12" fmla="*/ 519 w 808"/>
                      <a:gd name="T13" fmla="*/ 418 h 1067"/>
                      <a:gd name="T14" fmla="*/ 598 w 808"/>
                      <a:gd name="T15" fmla="*/ 526 h 1067"/>
                      <a:gd name="T16" fmla="*/ 713 w 808"/>
                      <a:gd name="T17" fmla="*/ 560 h 1067"/>
                      <a:gd name="T18" fmla="*/ 807 w 808"/>
                      <a:gd name="T19" fmla="*/ 640 h 1067"/>
                      <a:gd name="T20" fmla="*/ 770 w 808"/>
                      <a:gd name="T21" fmla="*/ 715 h 1067"/>
                      <a:gd name="T22" fmla="*/ 694 w 808"/>
                      <a:gd name="T23" fmla="*/ 710 h 1067"/>
                      <a:gd name="T24" fmla="*/ 626 w 808"/>
                      <a:gd name="T25" fmla="*/ 730 h 1067"/>
                      <a:gd name="T26" fmla="*/ 565 w 808"/>
                      <a:gd name="T27" fmla="*/ 753 h 1067"/>
                      <a:gd name="T28" fmla="*/ 530 w 808"/>
                      <a:gd name="T29" fmla="*/ 751 h 1067"/>
                      <a:gd name="T30" fmla="*/ 499 w 808"/>
                      <a:gd name="T31" fmla="*/ 905 h 1067"/>
                      <a:gd name="T32" fmla="*/ 518 w 808"/>
                      <a:gd name="T33" fmla="*/ 983 h 1067"/>
                      <a:gd name="T34" fmla="*/ 534 w 808"/>
                      <a:gd name="T35" fmla="*/ 1015 h 1067"/>
                      <a:gd name="T36" fmla="*/ 498 w 808"/>
                      <a:gd name="T37" fmla="*/ 1067 h 1067"/>
                      <a:gd name="T38" fmla="*/ 427 w 808"/>
                      <a:gd name="T39" fmla="*/ 1034 h 1067"/>
                      <a:gd name="T40" fmla="*/ 352 w 808"/>
                      <a:gd name="T41" fmla="*/ 1005 h 1067"/>
                      <a:gd name="T42" fmla="*/ 248 w 808"/>
                      <a:gd name="T43" fmla="*/ 940 h 1067"/>
                      <a:gd name="T44" fmla="*/ 211 w 808"/>
                      <a:gd name="T45" fmla="*/ 858 h 1067"/>
                      <a:gd name="T46" fmla="*/ 120 w 808"/>
                      <a:gd name="T47" fmla="*/ 803 h 1067"/>
                      <a:gd name="T48" fmla="*/ 117 w 808"/>
                      <a:gd name="T49" fmla="*/ 744 h 1067"/>
                      <a:gd name="T50" fmla="*/ 75 w 808"/>
                      <a:gd name="T51" fmla="*/ 719 h 1067"/>
                      <a:gd name="T52" fmla="*/ 26 w 808"/>
                      <a:gd name="T53" fmla="*/ 681 h 1067"/>
                      <a:gd name="T54" fmla="*/ 14 w 808"/>
                      <a:gd name="T55" fmla="*/ 599 h 1067"/>
                      <a:gd name="T56" fmla="*/ 23 w 808"/>
                      <a:gd name="T57" fmla="*/ 583 h 1067"/>
                      <a:gd name="T58" fmla="*/ 7 w 808"/>
                      <a:gd name="T59" fmla="*/ 542 h 1067"/>
                      <a:gd name="T60" fmla="*/ 9 w 808"/>
                      <a:gd name="T61" fmla="*/ 518 h 1067"/>
                      <a:gd name="T62" fmla="*/ 29 w 808"/>
                      <a:gd name="T63" fmla="*/ 505 h 1067"/>
                      <a:gd name="T64" fmla="*/ 72 w 808"/>
                      <a:gd name="T65" fmla="*/ 501 h 1067"/>
                      <a:gd name="T66" fmla="*/ 123 w 808"/>
                      <a:gd name="T67" fmla="*/ 499 h 1067"/>
                      <a:gd name="T68" fmla="*/ 144 w 808"/>
                      <a:gd name="T69" fmla="*/ 469 h 1067"/>
                      <a:gd name="T70" fmla="*/ 157 w 808"/>
                      <a:gd name="T71" fmla="*/ 448 h 1067"/>
                      <a:gd name="T72" fmla="*/ 151 w 808"/>
                      <a:gd name="T73" fmla="*/ 439 h 1067"/>
                      <a:gd name="T74" fmla="*/ 123 w 808"/>
                      <a:gd name="T75" fmla="*/ 251 h 1067"/>
                      <a:gd name="T76" fmla="*/ 81 w 808"/>
                      <a:gd name="T77" fmla="*/ 174 h 1067"/>
                      <a:gd name="T78" fmla="*/ 59 w 808"/>
                      <a:gd name="T79" fmla="*/ 121 h 1067"/>
                      <a:gd name="T80" fmla="*/ 65 w 808"/>
                      <a:gd name="T81" fmla="*/ 101 h 1067"/>
                      <a:gd name="T82" fmla="*/ 111 w 808"/>
                      <a:gd name="T83" fmla="*/ 96 h 1067"/>
                      <a:gd name="T84" fmla="*/ 133 w 808"/>
                      <a:gd name="T85" fmla="*/ 77 h 1067"/>
                      <a:gd name="T86" fmla="*/ 137 w 808"/>
                      <a:gd name="T87" fmla="*/ 68 h 1067"/>
                      <a:gd name="T88" fmla="*/ 154 w 808"/>
                      <a:gd name="T89" fmla="*/ 65 h 1067"/>
                      <a:gd name="T90" fmla="*/ 210 w 808"/>
                      <a:gd name="T91" fmla="*/ 77 h 1067"/>
                      <a:gd name="T92" fmla="*/ 214 w 808"/>
                      <a:gd name="T93" fmla="*/ 83 h 1067"/>
                      <a:gd name="T94" fmla="*/ 223 w 808"/>
                      <a:gd name="T95" fmla="*/ 84 h 1067"/>
                      <a:gd name="T96" fmla="*/ 259 w 808"/>
                      <a:gd name="T97" fmla="*/ 73 h 1067"/>
                      <a:gd name="T98" fmla="*/ 318 w 808"/>
                      <a:gd name="T99" fmla="*/ 12 h 1067"/>
                      <a:gd name="T100" fmla="*/ 337 w 808"/>
                      <a:gd name="T101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08" h="1067">
                        <a:moveTo>
                          <a:pt x="337" y="0"/>
                        </a:moveTo>
                        <a:lnTo>
                          <a:pt x="339" y="3"/>
                        </a:lnTo>
                        <a:lnTo>
                          <a:pt x="350" y="22"/>
                        </a:lnTo>
                        <a:lnTo>
                          <a:pt x="357" y="32"/>
                        </a:lnTo>
                        <a:lnTo>
                          <a:pt x="367" y="35"/>
                        </a:lnTo>
                        <a:lnTo>
                          <a:pt x="383" y="39"/>
                        </a:lnTo>
                        <a:lnTo>
                          <a:pt x="398" y="44"/>
                        </a:lnTo>
                        <a:lnTo>
                          <a:pt x="403" y="52"/>
                        </a:lnTo>
                        <a:lnTo>
                          <a:pt x="402" y="58"/>
                        </a:lnTo>
                        <a:lnTo>
                          <a:pt x="408" y="67"/>
                        </a:lnTo>
                        <a:lnTo>
                          <a:pt x="422" y="73"/>
                        </a:lnTo>
                        <a:lnTo>
                          <a:pt x="439" y="79"/>
                        </a:lnTo>
                        <a:lnTo>
                          <a:pt x="454" y="81"/>
                        </a:lnTo>
                        <a:lnTo>
                          <a:pt x="468" y="80"/>
                        </a:lnTo>
                        <a:lnTo>
                          <a:pt x="491" y="83"/>
                        </a:lnTo>
                        <a:lnTo>
                          <a:pt x="511" y="96"/>
                        </a:lnTo>
                        <a:lnTo>
                          <a:pt x="522" y="139"/>
                        </a:lnTo>
                        <a:lnTo>
                          <a:pt x="512" y="192"/>
                        </a:lnTo>
                        <a:lnTo>
                          <a:pt x="503" y="241"/>
                        </a:lnTo>
                        <a:lnTo>
                          <a:pt x="500" y="262"/>
                        </a:lnTo>
                        <a:lnTo>
                          <a:pt x="513" y="268"/>
                        </a:lnTo>
                        <a:lnTo>
                          <a:pt x="529" y="268"/>
                        </a:lnTo>
                        <a:lnTo>
                          <a:pt x="543" y="273"/>
                        </a:lnTo>
                        <a:lnTo>
                          <a:pt x="544" y="287"/>
                        </a:lnTo>
                        <a:lnTo>
                          <a:pt x="536" y="309"/>
                        </a:lnTo>
                        <a:lnTo>
                          <a:pt x="527" y="340"/>
                        </a:lnTo>
                        <a:lnTo>
                          <a:pt x="520" y="381"/>
                        </a:lnTo>
                        <a:lnTo>
                          <a:pt x="519" y="418"/>
                        </a:lnTo>
                        <a:lnTo>
                          <a:pt x="525" y="447"/>
                        </a:lnTo>
                        <a:lnTo>
                          <a:pt x="542" y="473"/>
                        </a:lnTo>
                        <a:lnTo>
                          <a:pt x="565" y="499"/>
                        </a:lnTo>
                        <a:lnTo>
                          <a:pt x="598" y="526"/>
                        </a:lnTo>
                        <a:lnTo>
                          <a:pt x="625" y="539"/>
                        </a:lnTo>
                        <a:lnTo>
                          <a:pt x="648" y="544"/>
                        </a:lnTo>
                        <a:lnTo>
                          <a:pt x="679" y="550"/>
                        </a:lnTo>
                        <a:lnTo>
                          <a:pt x="713" y="560"/>
                        </a:lnTo>
                        <a:lnTo>
                          <a:pt x="757" y="578"/>
                        </a:lnTo>
                        <a:lnTo>
                          <a:pt x="781" y="592"/>
                        </a:lnTo>
                        <a:lnTo>
                          <a:pt x="800" y="609"/>
                        </a:lnTo>
                        <a:lnTo>
                          <a:pt x="807" y="640"/>
                        </a:lnTo>
                        <a:lnTo>
                          <a:pt x="808" y="671"/>
                        </a:lnTo>
                        <a:lnTo>
                          <a:pt x="804" y="701"/>
                        </a:lnTo>
                        <a:lnTo>
                          <a:pt x="782" y="715"/>
                        </a:lnTo>
                        <a:lnTo>
                          <a:pt x="770" y="715"/>
                        </a:lnTo>
                        <a:lnTo>
                          <a:pt x="758" y="711"/>
                        </a:lnTo>
                        <a:lnTo>
                          <a:pt x="744" y="707"/>
                        </a:lnTo>
                        <a:lnTo>
                          <a:pt x="719" y="708"/>
                        </a:lnTo>
                        <a:lnTo>
                          <a:pt x="694" y="710"/>
                        </a:lnTo>
                        <a:lnTo>
                          <a:pt x="676" y="715"/>
                        </a:lnTo>
                        <a:lnTo>
                          <a:pt x="670" y="721"/>
                        </a:lnTo>
                        <a:lnTo>
                          <a:pt x="652" y="726"/>
                        </a:lnTo>
                        <a:lnTo>
                          <a:pt x="626" y="730"/>
                        </a:lnTo>
                        <a:lnTo>
                          <a:pt x="603" y="735"/>
                        </a:lnTo>
                        <a:lnTo>
                          <a:pt x="593" y="740"/>
                        </a:lnTo>
                        <a:lnTo>
                          <a:pt x="579" y="749"/>
                        </a:lnTo>
                        <a:lnTo>
                          <a:pt x="565" y="753"/>
                        </a:lnTo>
                        <a:lnTo>
                          <a:pt x="547" y="756"/>
                        </a:lnTo>
                        <a:lnTo>
                          <a:pt x="541" y="755"/>
                        </a:lnTo>
                        <a:lnTo>
                          <a:pt x="534" y="753"/>
                        </a:lnTo>
                        <a:lnTo>
                          <a:pt x="530" y="751"/>
                        </a:lnTo>
                        <a:lnTo>
                          <a:pt x="524" y="756"/>
                        </a:lnTo>
                        <a:lnTo>
                          <a:pt x="513" y="801"/>
                        </a:lnTo>
                        <a:lnTo>
                          <a:pt x="502" y="848"/>
                        </a:lnTo>
                        <a:lnTo>
                          <a:pt x="499" y="905"/>
                        </a:lnTo>
                        <a:lnTo>
                          <a:pt x="504" y="934"/>
                        </a:lnTo>
                        <a:lnTo>
                          <a:pt x="510" y="961"/>
                        </a:lnTo>
                        <a:lnTo>
                          <a:pt x="514" y="976"/>
                        </a:lnTo>
                        <a:lnTo>
                          <a:pt x="518" y="983"/>
                        </a:lnTo>
                        <a:lnTo>
                          <a:pt x="522" y="990"/>
                        </a:lnTo>
                        <a:lnTo>
                          <a:pt x="539" y="997"/>
                        </a:lnTo>
                        <a:lnTo>
                          <a:pt x="532" y="1005"/>
                        </a:lnTo>
                        <a:lnTo>
                          <a:pt x="534" y="1015"/>
                        </a:lnTo>
                        <a:lnTo>
                          <a:pt x="537" y="1023"/>
                        </a:lnTo>
                        <a:lnTo>
                          <a:pt x="535" y="1039"/>
                        </a:lnTo>
                        <a:lnTo>
                          <a:pt x="528" y="1056"/>
                        </a:lnTo>
                        <a:lnTo>
                          <a:pt x="498" y="1067"/>
                        </a:lnTo>
                        <a:lnTo>
                          <a:pt x="469" y="1061"/>
                        </a:lnTo>
                        <a:lnTo>
                          <a:pt x="443" y="1050"/>
                        </a:lnTo>
                        <a:lnTo>
                          <a:pt x="436" y="1042"/>
                        </a:lnTo>
                        <a:lnTo>
                          <a:pt x="427" y="1034"/>
                        </a:lnTo>
                        <a:lnTo>
                          <a:pt x="418" y="1028"/>
                        </a:lnTo>
                        <a:lnTo>
                          <a:pt x="400" y="1025"/>
                        </a:lnTo>
                        <a:lnTo>
                          <a:pt x="382" y="1015"/>
                        </a:lnTo>
                        <a:lnTo>
                          <a:pt x="352" y="1005"/>
                        </a:lnTo>
                        <a:lnTo>
                          <a:pt x="320" y="993"/>
                        </a:lnTo>
                        <a:lnTo>
                          <a:pt x="291" y="989"/>
                        </a:lnTo>
                        <a:lnTo>
                          <a:pt x="264" y="969"/>
                        </a:lnTo>
                        <a:lnTo>
                          <a:pt x="248" y="940"/>
                        </a:lnTo>
                        <a:lnTo>
                          <a:pt x="234" y="911"/>
                        </a:lnTo>
                        <a:lnTo>
                          <a:pt x="230" y="894"/>
                        </a:lnTo>
                        <a:lnTo>
                          <a:pt x="227" y="877"/>
                        </a:lnTo>
                        <a:lnTo>
                          <a:pt x="211" y="858"/>
                        </a:lnTo>
                        <a:lnTo>
                          <a:pt x="179" y="841"/>
                        </a:lnTo>
                        <a:lnTo>
                          <a:pt x="148" y="831"/>
                        </a:lnTo>
                        <a:lnTo>
                          <a:pt x="129" y="824"/>
                        </a:lnTo>
                        <a:lnTo>
                          <a:pt x="120" y="803"/>
                        </a:lnTo>
                        <a:lnTo>
                          <a:pt x="114" y="778"/>
                        </a:lnTo>
                        <a:lnTo>
                          <a:pt x="109" y="752"/>
                        </a:lnTo>
                        <a:lnTo>
                          <a:pt x="112" y="746"/>
                        </a:lnTo>
                        <a:lnTo>
                          <a:pt x="117" y="744"/>
                        </a:lnTo>
                        <a:lnTo>
                          <a:pt x="120" y="741"/>
                        </a:lnTo>
                        <a:lnTo>
                          <a:pt x="112" y="733"/>
                        </a:lnTo>
                        <a:lnTo>
                          <a:pt x="98" y="724"/>
                        </a:lnTo>
                        <a:lnTo>
                          <a:pt x="75" y="719"/>
                        </a:lnTo>
                        <a:lnTo>
                          <a:pt x="50" y="717"/>
                        </a:lnTo>
                        <a:lnTo>
                          <a:pt x="40" y="713"/>
                        </a:lnTo>
                        <a:lnTo>
                          <a:pt x="32" y="698"/>
                        </a:lnTo>
                        <a:lnTo>
                          <a:pt x="26" y="681"/>
                        </a:lnTo>
                        <a:lnTo>
                          <a:pt x="19" y="650"/>
                        </a:lnTo>
                        <a:lnTo>
                          <a:pt x="13" y="621"/>
                        </a:lnTo>
                        <a:lnTo>
                          <a:pt x="11" y="602"/>
                        </a:lnTo>
                        <a:lnTo>
                          <a:pt x="14" y="599"/>
                        </a:lnTo>
                        <a:lnTo>
                          <a:pt x="18" y="594"/>
                        </a:lnTo>
                        <a:lnTo>
                          <a:pt x="21" y="589"/>
                        </a:lnTo>
                        <a:lnTo>
                          <a:pt x="23" y="585"/>
                        </a:lnTo>
                        <a:lnTo>
                          <a:pt x="23" y="583"/>
                        </a:lnTo>
                        <a:lnTo>
                          <a:pt x="22" y="580"/>
                        </a:lnTo>
                        <a:lnTo>
                          <a:pt x="20" y="571"/>
                        </a:lnTo>
                        <a:lnTo>
                          <a:pt x="14" y="558"/>
                        </a:lnTo>
                        <a:lnTo>
                          <a:pt x="7" y="542"/>
                        </a:lnTo>
                        <a:lnTo>
                          <a:pt x="2" y="532"/>
                        </a:lnTo>
                        <a:lnTo>
                          <a:pt x="0" y="527"/>
                        </a:lnTo>
                        <a:lnTo>
                          <a:pt x="0" y="525"/>
                        </a:lnTo>
                        <a:lnTo>
                          <a:pt x="9" y="518"/>
                        </a:lnTo>
                        <a:lnTo>
                          <a:pt x="18" y="512"/>
                        </a:lnTo>
                        <a:lnTo>
                          <a:pt x="27" y="506"/>
                        </a:lnTo>
                        <a:lnTo>
                          <a:pt x="28" y="506"/>
                        </a:lnTo>
                        <a:lnTo>
                          <a:pt x="29" y="505"/>
                        </a:lnTo>
                        <a:lnTo>
                          <a:pt x="33" y="505"/>
                        </a:lnTo>
                        <a:lnTo>
                          <a:pt x="39" y="504"/>
                        </a:lnTo>
                        <a:lnTo>
                          <a:pt x="45" y="503"/>
                        </a:lnTo>
                        <a:lnTo>
                          <a:pt x="72" y="501"/>
                        </a:lnTo>
                        <a:lnTo>
                          <a:pt x="96" y="501"/>
                        </a:lnTo>
                        <a:lnTo>
                          <a:pt x="121" y="500"/>
                        </a:lnTo>
                        <a:lnTo>
                          <a:pt x="122" y="500"/>
                        </a:lnTo>
                        <a:lnTo>
                          <a:pt x="123" y="499"/>
                        </a:lnTo>
                        <a:lnTo>
                          <a:pt x="125" y="499"/>
                        </a:lnTo>
                        <a:lnTo>
                          <a:pt x="125" y="498"/>
                        </a:lnTo>
                        <a:lnTo>
                          <a:pt x="135" y="484"/>
                        </a:lnTo>
                        <a:lnTo>
                          <a:pt x="144" y="469"/>
                        </a:lnTo>
                        <a:lnTo>
                          <a:pt x="154" y="454"/>
                        </a:lnTo>
                        <a:lnTo>
                          <a:pt x="155" y="451"/>
                        </a:lnTo>
                        <a:lnTo>
                          <a:pt x="156" y="449"/>
                        </a:lnTo>
                        <a:lnTo>
                          <a:pt x="157" y="448"/>
                        </a:lnTo>
                        <a:lnTo>
                          <a:pt x="157" y="445"/>
                        </a:lnTo>
                        <a:lnTo>
                          <a:pt x="157" y="443"/>
                        </a:lnTo>
                        <a:lnTo>
                          <a:pt x="156" y="442"/>
                        </a:lnTo>
                        <a:lnTo>
                          <a:pt x="151" y="439"/>
                        </a:lnTo>
                        <a:lnTo>
                          <a:pt x="149" y="432"/>
                        </a:lnTo>
                        <a:lnTo>
                          <a:pt x="141" y="377"/>
                        </a:lnTo>
                        <a:lnTo>
                          <a:pt x="135" y="318"/>
                        </a:lnTo>
                        <a:lnTo>
                          <a:pt x="123" y="251"/>
                        </a:lnTo>
                        <a:lnTo>
                          <a:pt x="117" y="230"/>
                        </a:lnTo>
                        <a:lnTo>
                          <a:pt x="111" y="214"/>
                        </a:lnTo>
                        <a:lnTo>
                          <a:pt x="96" y="194"/>
                        </a:lnTo>
                        <a:lnTo>
                          <a:pt x="81" y="174"/>
                        </a:lnTo>
                        <a:lnTo>
                          <a:pt x="68" y="154"/>
                        </a:lnTo>
                        <a:lnTo>
                          <a:pt x="64" y="142"/>
                        </a:lnTo>
                        <a:lnTo>
                          <a:pt x="59" y="130"/>
                        </a:lnTo>
                        <a:lnTo>
                          <a:pt x="59" y="121"/>
                        </a:lnTo>
                        <a:lnTo>
                          <a:pt x="59" y="112"/>
                        </a:lnTo>
                        <a:lnTo>
                          <a:pt x="60" y="103"/>
                        </a:lnTo>
                        <a:lnTo>
                          <a:pt x="61" y="102"/>
                        </a:lnTo>
                        <a:lnTo>
                          <a:pt x="65" y="101"/>
                        </a:lnTo>
                        <a:lnTo>
                          <a:pt x="69" y="99"/>
                        </a:lnTo>
                        <a:lnTo>
                          <a:pt x="80" y="98"/>
                        </a:lnTo>
                        <a:lnTo>
                          <a:pt x="96" y="97"/>
                        </a:lnTo>
                        <a:lnTo>
                          <a:pt x="111" y="96"/>
                        </a:lnTo>
                        <a:lnTo>
                          <a:pt x="119" y="96"/>
                        </a:lnTo>
                        <a:lnTo>
                          <a:pt x="123" y="92"/>
                        </a:lnTo>
                        <a:lnTo>
                          <a:pt x="128" y="85"/>
                        </a:lnTo>
                        <a:lnTo>
                          <a:pt x="133" y="77"/>
                        </a:lnTo>
                        <a:lnTo>
                          <a:pt x="135" y="72"/>
                        </a:lnTo>
                        <a:lnTo>
                          <a:pt x="135" y="71"/>
                        </a:lnTo>
                        <a:lnTo>
                          <a:pt x="136" y="69"/>
                        </a:lnTo>
                        <a:lnTo>
                          <a:pt x="137" y="68"/>
                        </a:lnTo>
                        <a:lnTo>
                          <a:pt x="138" y="68"/>
                        </a:lnTo>
                        <a:lnTo>
                          <a:pt x="142" y="66"/>
                        </a:lnTo>
                        <a:lnTo>
                          <a:pt x="146" y="65"/>
                        </a:lnTo>
                        <a:lnTo>
                          <a:pt x="154" y="65"/>
                        </a:lnTo>
                        <a:lnTo>
                          <a:pt x="159" y="65"/>
                        </a:lnTo>
                        <a:lnTo>
                          <a:pt x="177" y="68"/>
                        </a:lnTo>
                        <a:lnTo>
                          <a:pt x="194" y="72"/>
                        </a:lnTo>
                        <a:lnTo>
                          <a:pt x="210" y="77"/>
                        </a:lnTo>
                        <a:lnTo>
                          <a:pt x="213" y="80"/>
                        </a:lnTo>
                        <a:lnTo>
                          <a:pt x="213" y="81"/>
                        </a:lnTo>
                        <a:lnTo>
                          <a:pt x="214" y="82"/>
                        </a:lnTo>
                        <a:lnTo>
                          <a:pt x="214" y="83"/>
                        </a:lnTo>
                        <a:lnTo>
                          <a:pt x="215" y="84"/>
                        </a:lnTo>
                        <a:lnTo>
                          <a:pt x="216" y="85"/>
                        </a:lnTo>
                        <a:lnTo>
                          <a:pt x="218" y="85"/>
                        </a:lnTo>
                        <a:lnTo>
                          <a:pt x="223" y="84"/>
                        </a:lnTo>
                        <a:lnTo>
                          <a:pt x="229" y="83"/>
                        </a:lnTo>
                        <a:lnTo>
                          <a:pt x="237" y="81"/>
                        </a:lnTo>
                        <a:lnTo>
                          <a:pt x="249" y="76"/>
                        </a:lnTo>
                        <a:lnTo>
                          <a:pt x="259" y="73"/>
                        </a:lnTo>
                        <a:lnTo>
                          <a:pt x="267" y="69"/>
                        </a:lnTo>
                        <a:lnTo>
                          <a:pt x="284" y="52"/>
                        </a:lnTo>
                        <a:lnTo>
                          <a:pt x="301" y="32"/>
                        </a:lnTo>
                        <a:lnTo>
                          <a:pt x="318" y="12"/>
                        </a:lnTo>
                        <a:lnTo>
                          <a:pt x="321" y="8"/>
                        </a:lnTo>
                        <a:lnTo>
                          <a:pt x="321" y="6"/>
                        </a:lnTo>
                        <a:lnTo>
                          <a:pt x="321" y="3"/>
                        </a:lnTo>
                        <a:lnTo>
                          <a:pt x="33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66" name="Freeform 126"/>
                  <p:cNvSpPr>
                    <a:spLocks/>
                  </p:cNvSpPr>
                  <p:nvPr/>
                </p:nvSpPr>
                <p:spPr bwMode="gray">
                  <a:xfrm>
                    <a:off x="2913" y="1203"/>
                    <a:ext cx="808" cy="1067"/>
                  </a:xfrm>
                  <a:custGeom>
                    <a:avLst/>
                    <a:gdLst>
                      <a:gd name="T0" fmla="*/ 357 w 808"/>
                      <a:gd name="T1" fmla="*/ 32 h 1067"/>
                      <a:gd name="T2" fmla="*/ 403 w 808"/>
                      <a:gd name="T3" fmla="*/ 52 h 1067"/>
                      <a:gd name="T4" fmla="*/ 439 w 808"/>
                      <a:gd name="T5" fmla="*/ 79 h 1067"/>
                      <a:gd name="T6" fmla="*/ 511 w 808"/>
                      <a:gd name="T7" fmla="*/ 96 h 1067"/>
                      <a:gd name="T8" fmla="*/ 500 w 808"/>
                      <a:gd name="T9" fmla="*/ 262 h 1067"/>
                      <a:gd name="T10" fmla="*/ 544 w 808"/>
                      <a:gd name="T11" fmla="*/ 287 h 1067"/>
                      <a:gd name="T12" fmla="*/ 519 w 808"/>
                      <a:gd name="T13" fmla="*/ 418 h 1067"/>
                      <a:gd name="T14" fmla="*/ 598 w 808"/>
                      <a:gd name="T15" fmla="*/ 526 h 1067"/>
                      <a:gd name="T16" fmla="*/ 713 w 808"/>
                      <a:gd name="T17" fmla="*/ 560 h 1067"/>
                      <a:gd name="T18" fmla="*/ 807 w 808"/>
                      <a:gd name="T19" fmla="*/ 640 h 1067"/>
                      <a:gd name="T20" fmla="*/ 770 w 808"/>
                      <a:gd name="T21" fmla="*/ 715 h 1067"/>
                      <a:gd name="T22" fmla="*/ 694 w 808"/>
                      <a:gd name="T23" fmla="*/ 710 h 1067"/>
                      <a:gd name="T24" fmla="*/ 626 w 808"/>
                      <a:gd name="T25" fmla="*/ 730 h 1067"/>
                      <a:gd name="T26" fmla="*/ 565 w 808"/>
                      <a:gd name="T27" fmla="*/ 753 h 1067"/>
                      <a:gd name="T28" fmla="*/ 530 w 808"/>
                      <a:gd name="T29" fmla="*/ 751 h 1067"/>
                      <a:gd name="T30" fmla="*/ 499 w 808"/>
                      <a:gd name="T31" fmla="*/ 905 h 1067"/>
                      <a:gd name="T32" fmla="*/ 518 w 808"/>
                      <a:gd name="T33" fmla="*/ 983 h 1067"/>
                      <a:gd name="T34" fmla="*/ 534 w 808"/>
                      <a:gd name="T35" fmla="*/ 1015 h 1067"/>
                      <a:gd name="T36" fmla="*/ 498 w 808"/>
                      <a:gd name="T37" fmla="*/ 1067 h 1067"/>
                      <a:gd name="T38" fmla="*/ 427 w 808"/>
                      <a:gd name="T39" fmla="*/ 1034 h 1067"/>
                      <a:gd name="T40" fmla="*/ 352 w 808"/>
                      <a:gd name="T41" fmla="*/ 1005 h 1067"/>
                      <a:gd name="T42" fmla="*/ 248 w 808"/>
                      <a:gd name="T43" fmla="*/ 940 h 1067"/>
                      <a:gd name="T44" fmla="*/ 211 w 808"/>
                      <a:gd name="T45" fmla="*/ 858 h 1067"/>
                      <a:gd name="T46" fmla="*/ 120 w 808"/>
                      <a:gd name="T47" fmla="*/ 803 h 1067"/>
                      <a:gd name="T48" fmla="*/ 117 w 808"/>
                      <a:gd name="T49" fmla="*/ 744 h 1067"/>
                      <a:gd name="T50" fmla="*/ 75 w 808"/>
                      <a:gd name="T51" fmla="*/ 719 h 1067"/>
                      <a:gd name="T52" fmla="*/ 26 w 808"/>
                      <a:gd name="T53" fmla="*/ 681 h 1067"/>
                      <a:gd name="T54" fmla="*/ 14 w 808"/>
                      <a:gd name="T55" fmla="*/ 599 h 1067"/>
                      <a:gd name="T56" fmla="*/ 23 w 808"/>
                      <a:gd name="T57" fmla="*/ 583 h 1067"/>
                      <a:gd name="T58" fmla="*/ 7 w 808"/>
                      <a:gd name="T59" fmla="*/ 542 h 1067"/>
                      <a:gd name="T60" fmla="*/ 9 w 808"/>
                      <a:gd name="T61" fmla="*/ 518 h 1067"/>
                      <a:gd name="T62" fmla="*/ 29 w 808"/>
                      <a:gd name="T63" fmla="*/ 505 h 1067"/>
                      <a:gd name="T64" fmla="*/ 72 w 808"/>
                      <a:gd name="T65" fmla="*/ 501 h 1067"/>
                      <a:gd name="T66" fmla="*/ 123 w 808"/>
                      <a:gd name="T67" fmla="*/ 499 h 1067"/>
                      <a:gd name="T68" fmla="*/ 144 w 808"/>
                      <a:gd name="T69" fmla="*/ 469 h 1067"/>
                      <a:gd name="T70" fmla="*/ 157 w 808"/>
                      <a:gd name="T71" fmla="*/ 448 h 1067"/>
                      <a:gd name="T72" fmla="*/ 151 w 808"/>
                      <a:gd name="T73" fmla="*/ 439 h 1067"/>
                      <a:gd name="T74" fmla="*/ 123 w 808"/>
                      <a:gd name="T75" fmla="*/ 251 h 1067"/>
                      <a:gd name="T76" fmla="*/ 81 w 808"/>
                      <a:gd name="T77" fmla="*/ 174 h 1067"/>
                      <a:gd name="T78" fmla="*/ 59 w 808"/>
                      <a:gd name="T79" fmla="*/ 121 h 1067"/>
                      <a:gd name="T80" fmla="*/ 65 w 808"/>
                      <a:gd name="T81" fmla="*/ 101 h 1067"/>
                      <a:gd name="T82" fmla="*/ 111 w 808"/>
                      <a:gd name="T83" fmla="*/ 96 h 1067"/>
                      <a:gd name="T84" fmla="*/ 133 w 808"/>
                      <a:gd name="T85" fmla="*/ 77 h 1067"/>
                      <a:gd name="T86" fmla="*/ 137 w 808"/>
                      <a:gd name="T87" fmla="*/ 68 h 1067"/>
                      <a:gd name="T88" fmla="*/ 154 w 808"/>
                      <a:gd name="T89" fmla="*/ 65 h 1067"/>
                      <a:gd name="T90" fmla="*/ 210 w 808"/>
                      <a:gd name="T91" fmla="*/ 77 h 1067"/>
                      <a:gd name="T92" fmla="*/ 214 w 808"/>
                      <a:gd name="T93" fmla="*/ 83 h 1067"/>
                      <a:gd name="T94" fmla="*/ 223 w 808"/>
                      <a:gd name="T95" fmla="*/ 84 h 1067"/>
                      <a:gd name="T96" fmla="*/ 259 w 808"/>
                      <a:gd name="T97" fmla="*/ 73 h 1067"/>
                      <a:gd name="T98" fmla="*/ 318 w 808"/>
                      <a:gd name="T99" fmla="*/ 12 h 1067"/>
                      <a:gd name="T100" fmla="*/ 337 w 808"/>
                      <a:gd name="T101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08" h="1067">
                        <a:moveTo>
                          <a:pt x="337" y="0"/>
                        </a:moveTo>
                        <a:lnTo>
                          <a:pt x="339" y="3"/>
                        </a:lnTo>
                        <a:lnTo>
                          <a:pt x="350" y="22"/>
                        </a:lnTo>
                        <a:lnTo>
                          <a:pt x="357" y="32"/>
                        </a:lnTo>
                        <a:lnTo>
                          <a:pt x="367" y="35"/>
                        </a:lnTo>
                        <a:lnTo>
                          <a:pt x="383" y="39"/>
                        </a:lnTo>
                        <a:lnTo>
                          <a:pt x="398" y="44"/>
                        </a:lnTo>
                        <a:lnTo>
                          <a:pt x="403" y="52"/>
                        </a:lnTo>
                        <a:lnTo>
                          <a:pt x="402" y="58"/>
                        </a:lnTo>
                        <a:lnTo>
                          <a:pt x="408" y="67"/>
                        </a:lnTo>
                        <a:lnTo>
                          <a:pt x="422" y="73"/>
                        </a:lnTo>
                        <a:lnTo>
                          <a:pt x="439" y="79"/>
                        </a:lnTo>
                        <a:lnTo>
                          <a:pt x="454" y="81"/>
                        </a:lnTo>
                        <a:lnTo>
                          <a:pt x="468" y="80"/>
                        </a:lnTo>
                        <a:lnTo>
                          <a:pt x="491" y="83"/>
                        </a:lnTo>
                        <a:lnTo>
                          <a:pt x="511" y="96"/>
                        </a:lnTo>
                        <a:lnTo>
                          <a:pt x="522" y="139"/>
                        </a:lnTo>
                        <a:lnTo>
                          <a:pt x="512" y="192"/>
                        </a:lnTo>
                        <a:lnTo>
                          <a:pt x="503" y="241"/>
                        </a:lnTo>
                        <a:lnTo>
                          <a:pt x="500" y="262"/>
                        </a:lnTo>
                        <a:lnTo>
                          <a:pt x="513" y="268"/>
                        </a:lnTo>
                        <a:lnTo>
                          <a:pt x="529" y="268"/>
                        </a:lnTo>
                        <a:lnTo>
                          <a:pt x="543" y="273"/>
                        </a:lnTo>
                        <a:lnTo>
                          <a:pt x="544" y="287"/>
                        </a:lnTo>
                        <a:lnTo>
                          <a:pt x="536" y="309"/>
                        </a:lnTo>
                        <a:lnTo>
                          <a:pt x="527" y="340"/>
                        </a:lnTo>
                        <a:lnTo>
                          <a:pt x="520" y="381"/>
                        </a:lnTo>
                        <a:lnTo>
                          <a:pt x="519" y="418"/>
                        </a:lnTo>
                        <a:lnTo>
                          <a:pt x="525" y="447"/>
                        </a:lnTo>
                        <a:lnTo>
                          <a:pt x="542" y="473"/>
                        </a:lnTo>
                        <a:lnTo>
                          <a:pt x="565" y="499"/>
                        </a:lnTo>
                        <a:lnTo>
                          <a:pt x="598" y="526"/>
                        </a:lnTo>
                        <a:lnTo>
                          <a:pt x="625" y="539"/>
                        </a:lnTo>
                        <a:lnTo>
                          <a:pt x="648" y="544"/>
                        </a:lnTo>
                        <a:lnTo>
                          <a:pt x="679" y="550"/>
                        </a:lnTo>
                        <a:lnTo>
                          <a:pt x="713" y="560"/>
                        </a:lnTo>
                        <a:lnTo>
                          <a:pt x="757" y="578"/>
                        </a:lnTo>
                        <a:lnTo>
                          <a:pt x="781" y="592"/>
                        </a:lnTo>
                        <a:lnTo>
                          <a:pt x="800" y="609"/>
                        </a:lnTo>
                        <a:lnTo>
                          <a:pt x="807" y="640"/>
                        </a:lnTo>
                        <a:lnTo>
                          <a:pt x="808" y="671"/>
                        </a:lnTo>
                        <a:lnTo>
                          <a:pt x="804" y="701"/>
                        </a:lnTo>
                        <a:lnTo>
                          <a:pt x="782" y="715"/>
                        </a:lnTo>
                        <a:lnTo>
                          <a:pt x="770" y="715"/>
                        </a:lnTo>
                        <a:lnTo>
                          <a:pt x="758" y="711"/>
                        </a:lnTo>
                        <a:lnTo>
                          <a:pt x="744" y="707"/>
                        </a:lnTo>
                        <a:lnTo>
                          <a:pt x="719" y="708"/>
                        </a:lnTo>
                        <a:lnTo>
                          <a:pt x="694" y="710"/>
                        </a:lnTo>
                        <a:lnTo>
                          <a:pt x="676" y="715"/>
                        </a:lnTo>
                        <a:lnTo>
                          <a:pt x="670" y="721"/>
                        </a:lnTo>
                        <a:lnTo>
                          <a:pt x="652" y="726"/>
                        </a:lnTo>
                        <a:lnTo>
                          <a:pt x="626" y="730"/>
                        </a:lnTo>
                        <a:lnTo>
                          <a:pt x="603" y="735"/>
                        </a:lnTo>
                        <a:lnTo>
                          <a:pt x="593" y="740"/>
                        </a:lnTo>
                        <a:lnTo>
                          <a:pt x="579" y="749"/>
                        </a:lnTo>
                        <a:lnTo>
                          <a:pt x="565" y="753"/>
                        </a:lnTo>
                        <a:lnTo>
                          <a:pt x="547" y="756"/>
                        </a:lnTo>
                        <a:lnTo>
                          <a:pt x="541" y="755"/>
                        </a:lnTo>
                        <a:lnTo>
                          <a:pt x="534" y="753"/>
                        </a:lnTo>
                        <a:lnTo>
                          <a:pt x="530" y="751"/>
                        </a:lnTo>
                        <a:lnTo>
                          <a:pt x="524" y="756"/>
                        </a:lnTo>
                        <a:lnTo>
                          <a:pt x="513" y="801"/>
                        </a:lnTo>
                        <a:lnTo>
                          <a:pt x="502" y="848"/>
                        </a:lnTo>
                        <a:lnTo>
                          <a:pt x="499" y="905"/>
                        </a:lnTo>
                        <a:lnTo>
                          <a:pt x="504" y="934"/>
                        </a:lnTo>
                        <a:lnTo>
                          <a:pt x="510" y="961"/>
                        </a:lnTo>
                        <a:lnTo>
                          <a:pt x="514" y="976"/>
                        </a:lnTo>
                        <a:lnTo>
                          <a:pt x="518" y="983"/>
                        </a:lnTo>
                        <a:lnTo>
                          <a:pt x="522" y="990"/>
                        </a:lnTo>
                        <a:lnTo>
                          <a:pt x="539" y="997"/>
                        </a:lnTo>
                        <a:lnTo>
                          <a:pt x="532" y="1005"/>
                        </a:lnTo>
                        <a:lnTo>
                          <a:pt x="534" y="1015"/>
                        </a:lnTo>
                        <a:lnTo>
                          <a:pt x="537" y="1023"/>
                        </a:lnTo>
                        <a:lnTo>
                          <a:pt x="535" y="1039"/>
                        </a:lnTo>
                        <a:lnTo>
                          <a:pt x="528" y="1056"/>
                        </a:lnTo>
                        <a:lnTo>
                          <a:pt x="498" y="1067"/>
                        </a:lnTo>
                        <a:lnTo>
                          <a:pt x="469" y="1061"/>
                        </a:lnTo>
                        <a:lnTo>
                          <a:pt x="443" y="1050"/>
                        </a:lnTo>
                        <a:lnTo>
                          <a:pt x="436" y="1042"/>
                        </a:lnTo>
                        <a:lnTo>
                          <a:pt x="427" y="1034"/>
                        </a:lnTo>
                        <a:lnTo>
                          <a:pt x="418" y="1028"/>
                        </a:lnTo>
                        <a:lnTo>
                          <a:pt x="400" y="1025"/>
                        </a:lnTo>
                        <a:lnTo>
                          <a:pt x="382" y="1015"/>
                        </a:lnTo>
                        <a:lnTo>
                          <a:pt x="352" y="1005"/>
                        </a:lnTo>
                        <a:lnTo>
                          <a:pt x="320" y="993"/>
                        </a:lnTo>
                        <a:lnTo>
                          <a:pt x="291" y="989"/>
                        </a:lnTo>
                        <a:lnTo>
                          <a:pt x="264" y="969"/>
                        </a:lnTo>
                        <a:lnTo>
                          <a:pt x="248" y="940"/>
                        </a:lnTo>
                        <a:lnTo>
                          <a:pt x="234" y="911"/>
                        </a:lnTo>
                        <a:lnTo>
                          <a:pt x="230" y="894"/>
                        </a:lnTo>
                        <a:lnTo>
                          <a:pt x="227" y="877"/>
                        </a:lnTo>
                        <a:lnTo>
                          <a:pt x="211" y="858"/>
                        </a:lnTo>
                        <a:lnTo>
                          <a:pt x="179" y="841"/>
                        </a:lnTo>
                        <a:lnTo>
                          <a:pt x="148" y="831"/>
                        </a:lnTo>
                        <a:lnTo>
                          <a:pt x="129" y="824"/>
                        </a:lnTo>
                        <a:lnTo>
                          <a:pt x="120" y="803"/>
                        </a:lnTo>
                        <a:lnTo>
                          <a:pt x="114" y="778"/>
                        </a:lnTo>
                        <a:lnTo>
                          <a:pt x="109" y="752"/>
                        </a:lnTo>
                        <a:lnTo>
                          <a:pt x="112" y="746"/>
                        </a:lnTo>
                        <a:lnTo>
                          <a:pt x="117" y="744"/>
                        </a:lnTo>
                        <a:lnTo>
                          <a:pt x="120" y="741"/>
                        </a:lnTo>
                        <a:lnTo>
                          <a:pt x="112" y="733"/>
                        </a:lnTo>
                        <a:lnTo>
                          <a:pt x="98" y="724"/>
                        </a:lnTo>
                        <a:lnTo>
                          <a:pt x="75" y="719"/>
                        </a:lnTo>
                        <a:lnTo>
                          <a:pt x="50" y="717"/>
                        </a:lnTo>
                        <a:lnTo>
                          <a:pt x="40" y="713"/>
                        </a:lnTo>
                        <a:lnTo>
                          <a:pt x="32" y="698"/>
                        </a:lnTo>
                        <a:lnTo>
                          <a:pt x="26" y="681"/>
                        </a:lnTo>
                        <a:lnTo>
                          <a:pt x="19" y="650"/>
                        </a:lnTo>
                        <a:lnTo>
                          <a:pt x="13" y="621"/>
                        </a:lnTo>
                        <a:lnTo>
                          <a:pt x="11" y="602"/>
                        </a:lnTo>
                        <a:lnTo>
                          <a:pt x="14" y="599"/>
                        </a:lnTo>
                        <a:lnTo>
                          <a:pt x="18" y="594"/>
                        </a:lnTo>
                        <a:lnTo>
                          <a:pt x="21" y="589"/>
                        </a:lnTo>
                        <a:lnTo>
                          <a:pt x="23" y="585"/>
                        </a:lnTo>
                        <a:lnTo>
                          <a:pt x="23" y="583"/>
                        </a:lnTo>
                        <a:lnTo>
                          <a:pt x="22" y="580"/>
                        </a:lnTo>
                        <a:lnTo>
                          <a:pt x="20" y="571"/>
                        </a:lnTo>
                        <a:lnTo>
                          <a:pt x="14" y="558"/>
                        </a:lnTo>
                        <a:lnTo>
                          <a:pt x="7" y="542"/>
                        </a:lnTo>
                        <a:lnTo>
                          <a:pt x="2" y="532"/>
                        </a:lnTo>
                        <a:lnTo>
                          <a:pt x="0" y="527"/>
                        </a:lnTo>
                        <a:lnTo>
                          <a:pt x="0" y="525"/>
                        </a:lnTo>
                        <a:lnTo>
                          <a:pt x="9" y="518"/>
                        </a:lnTo>
                        <a:lnTo>
                          <a:pt x="18" y="512"/>
                        </a:lnTo>
                        <a:lnTo>
                          <a:pt x="27" y="506"/>
                        </a:lnTo>
                        <a:lnTo>
                          <a:pt x="28" y="506"/>
                        </a:lnTo>
                        <a:lnTo>
                          <a:pt x="29" y="505"/>
                        </a:lnTo>
                        <a:lnTo>
                          <a:pt x="33" y="505"/>
                        </a:lnTo>
                        <a:lnTo>
                          <a:pt x="39" y="504"/>
                        </a:lnTo>
                        <a:lnTo>
                          <a:pt x="45" y="503"/>
                        </a:lnTo>
                        <a:lnTo>
                          <a:pt x="72" y="501"/>
                        </a:lnTo>
                        <a:lnTo>
                          <a:pt x="96" y="501"/>
                        </a:lnTo>
                        <a:lnTo>
                          <a:pt x="121" y="500"/>
                        </a:lnTo>
                        <a:lnTo>
                          <a:pt x="122" y="500"/>
                        </a:lnTo>
                        <a:lnTo>
                          <a:pt x="123" y="499"/>
                        </a:lnTo>
                        <a:lnTo>
                          <a:pt x="125" y="499"/>
                        </a:lnTo>
                        <a:lnTo>
                          <a:pt x="125" y="498"/>
                        </a:lnTo>
                        <a:lnTo>
                          <a:pt x="135" y="484"/>
                        </a:lnTo>
                        <a:lnTo>
                          <a:pt x="144" y="469"/>
                        </a:lnTo>
                        <a:lnTo>
                          <a:pt x="154" y="454"/>
                        </a:lnTo>
                        <a:lnTo>
                          <a:pt x="155" y="451"/>
                        </a:lnTo>
                        <a:lnTo>
                          <a:pt x="156" y="449"/>
                        </a:lnTo>
                        <a:lnTo>
                          <a:pt x="157" y="448"/>
                        </a:lnTo>
                        <a:lnTo>
                          <a:pt x="157" y="445"/>
                        </a:lnTo>
                        <a:lnTo>
                          <a:pt x="157" y="443"/>
                        </a:lnTo>
                        <a:lnTo>
                          <a:pt x="156" y="442"/>
                        </a:lnTo>
                        <a:lnTo>
                          <a:pt x="151" y="439"/>
                        </a:lnTo>
                        <a:lnTo>
                          <a:pt x="149" y="432"/>
                        </a:lnTo>
                        <a:lnTo>
                          <a:pt x="141" y="377"/>
                        </a:lnTo>
                        <a:lnTo>
                          <a:pt x="135" y="318"/>
                        </a:lnTo>
                        <a:lnTo>
                          <a:pt x="123" y="251"/>
                        </a:lnTo>
                        <a:lnTo>
                          <a:pt x="117" y="230"/>
                        </a:lnTo>
                        <a:lnTo>
                          <a:pt x="111" y="214"/>
                        </a:lnTo>
                        <a:lnTo>
                          <a:pt x="96" y="194"/>
                        </a:lnTo>
                        <a:lnTo>
                          <a:pt x="81" y="174"/>
                        </a:lnTo>
                        <a:lnTo>
                          <a:pt x="68" y="154"/>
                        </a:lnTo>
                        <a:lnTo>
                          <a:pt x="64" y="142"/>
                        </a:lnTo>
                        <a:lnTo>
                          <a:pt x="59" y="130"/>
                        </a:lnTo>
                        <a:lnTo>
                          <a:pt x="59" y="121"/>
                        </a:lnTo>
                        <a:lnTo>
                          <a:pt x="59" y="112"/>
                        </a:lnTo>
                        <a:lnTo>
                          <a:pt x="60" y="103"/>
                        </a:lnTo>
                        <a:lnTo>
                          <a:pt x="61" y="102"/>
                        </a:lnTo>
                        <a:lnTo>
                          <a:pt x="65" y="101"/>
                        </a:lnTo>
                        <a:lnTo>
                          <a:pt x="69" y="99"/>
                        </a:lnTo>
                        <a:lnTo>
                          <a:pt x="80" y="98"/>
                        </a:lnTo>
                        <a:lnTo>
                          <a:pt x="96" y="97"/>
                        </a:lnTo>
                        <a:lnTo>
                          <a:pt x="111" y="96"/>
                        </a:lnTo>
                        <a:lnTo>
                          <a:pt x="119" y="96"/>
                        </a:lnTo>
                        <a:lnTo>
                          <a:pt x="123" y="92"/>
                        </a:lnTo>
                        <a:lnTo>
                          <a:pt x="128" y="85"/>
                        </a:lnTo>
                        <a:lnTo>
                          <a:pt x="133" y="77"/>
                        </a:lnTo>
                        <a:lnTo>
                          <a:pt x="135" y="72"/>
                        </a:lnTo>
                        <a:lnTo>
                          <a:pt x="135" y="71"/>
                        </a:lnTo>
                        <a:lnTo>
                          <a:pt x="136" y="69"/>
                        </a:lnTo>
                        <a:lnTo>
                          <a:pt x="137" y="68"/>
                        </a:lnTo>
                        <a:lnTo>
                          <a:pt x="138" y="68"/>
                        </a:lnTo>
                        <a:lnTo>
                          <a:pt x="142" y="66"/>
                        </a:lnTo>
                        <a:lnTo>
                          <a:pt x="146" y="65"/>
                        </a:lnTo>
                        <a:lnTo>
                          <a:pt x="154" y="65"/>
                        </a:lnTo>
                        <a:lnTo>
                          <a:pt x="159" y="65"/>
                        </a:lnTo>
                        <a:lnTo>
                          <a:pt x="177" y="68"/>
                        </a:lnTo>
                        <a:lnTo>
                          <a:pt x="194" y="72"/>
                        </a:lnTo>
                        <a:lnTo>
                          <a:pt x="210" y="77"/>
                        </a:lnTo>
                        <a:lnTo>
                          <a:pt x="213" y="80"/>
                        </a:lnTo>
                        <a:lnTo>
                          <a:pt x="213" y="81"/>
                        </a:lnTo>
                        <a:lnTo>
                          <a:pt x="214" y="82"/>
                        </a:lnTo>
                        <a:lnTo>
                          <a:pt x="214" y="83"/>
                        </a:lnTo>
                        <a:lnTo>
                          <a:pt x="215" y="84"/>
                        </a:lnTo>
                        <a:lnTo>
                          <a:pt x="216" y="85"/>
                        </a:lnTo>
                        <a:lnTo>
                          <a:pt x="218" y="85"/>
                        </a:lnTo>
                        <a:lnTo>
                          <a:pt x="223" y="84"/>
                        </a:lnTo>
                        <a:lnTo>
                          <a:pt x="229" y="83"/>
                        </a:lnTo>
                        <a:lnTo>
                          <a:pt x="237" y="81"/>
                        </a:lnTo>
                        <a:lnTo>
                          <a:pt x="249" y="76"/>
                        </a:lnTo>
                        <a:lnTo>
                          <a:pt x="259" y="73"/>
                        </a:lnTo>
                        <a:lnTo>
                          <a:pt x="267" y="69"/>
                        </a:lnTo>
                        <a:lnTo>
                          <a:pt x="284" y="52"/>
                        </a:lnTo>
                        <a:lnTo>
                          <a:pt x="301" y="32"/>
                        </a:lnTo>
                        <a:lnTo>
                          <a:pt x="318" y="12"/>
                        </a:lnTo>
                        <a:lnTo>
                          <a:pt x="321" y="8"/>
                        </a:lnTo>
                        <a:lnTo>
                          <a:pt x="321" y="6"/>
                        </a:lnTo>
                        <a:lnTo>
                          <a:pt x="321" y="3"/>
                        </a:lnTo>
                        <a:lnTo>
                          <a:pt x="33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167" name="Group 127"/>
                <p:cNvGrpSpPr>
                  <a:grpSpLocks/>
                </p:cNvGrpSpPr>
                <p:nvPr/>
              </p:nvGrpSpPr>
              <p:grpSpPr bwMode="auto">
                <a:xfrm>
                  <a:off x="3629" y="2049"/>
                  <a:ext cx="1321" cy="868"/>
                  <a:chOff x="3334" y="1910"/>
                  <a:chExt cx="997" cy="727"/>
                </a:xfrm>
              </p:grpSpPr>
              <p:sp>
                <p:nvSpPr>
                  <p:cNvPr id="215168" name="Freeform 128"/>
                  <p:cNvSpPr>
                    <a:spLocks/>
                  </p:cNvSpPr>
                  <p:nvPr/>
                </p:nvSpPr>
                <p:spPr bwMode="gray">
                  <a:xfrm>
                    <a:off x="3334" y="1910"/>
                    <a:ext cx="997" cy="727"/>
                  </a:xfrm>
                  <a:custGeom>
                    <a:avLst/>
                    <a:gdLst>
                      <a:gd name="T0" fmla="*/ 93 w 997"/>
                      <a:gd name="T1" fmla="*/ 269 h 727"/>
                      <a:gd name="T2" fmla="*/ 81 w 997"/>
                      <a:gd name="T3" fmla="*/ 141 h 727"/>
                      <a:gd name="T4" fmla="*/ 113 w 997"/>
                      <a:gd name="T5" fmla="*/ 46 h 727"/>
                      <a:gd name="T6" fmla="*/ 158 w 997"/>
                      <a:gd name="T7" fmla="*/ 42 h 727"/>
                      <a:gd name="T8" fmla="*/ 231 w 997"/>
                      <a:gd name="T9" fmla="*/ 19 h 727"/>
                      <a:gd name="T10" fmla="*/ 298 w 997"/>
                      <a:gd name="T11" fmla="*/ 1 h 727"/>
                      <a:gd name="T12" fmla="*/ 361 w 997"/>
                      <a:gd name="T13" fmla="*/ 8 h 727"/>
                      <a:gd name="T14" fmla="*/ 415 w 997"/>
                      <a:gd name="T15" fmla="*/ 85 h 727"/>
                      <a:gd name="T16" fmla="*/ 446 w 997"/>
                      <a:gd name="T17" fmla="*/ 129 h 727"/>
                      <a:gd name="T18" fmla="*/ 547 w 997"/>
                      <a:gd name="T19" fmla="*/ 151 h 727"/>
                      <a:gd name="T20" fmla="*/ 656 w 997"/>
                      <a:gd name="T21" fmla="*/ 141 h 727"/>
                      <a:gd name="T22" fmla="*/ 722 w 997"/>
                      <a:gd name="T23" fmla="*/ 83 h 727"/>
                      <a:gd name="T24" fmla="*/ 835 w 997"/>
                      <a:gd name="T25" fmla="*/ 60 h 727"/>
                      <a:gd name="T26" fmla="*/ 895 w 997"/>
                      <a:gd name="T27" fmla="*/ 48 h 727"/>
                      <a:gd name="T28" fmla="*/ 955 w 997"/>
                      <a:gd name="T29" fmla="*/ 83 h 727"/>
                      <a:gd name="T30" fmla="*/ 976 w 997"/>
                      <a:gd name="T31" fmla="*/ 113 h 727"/>
                      <a:gd name="T32" fmla="*/ 979 w 997"/>
                      <a:gd name="T33" fmla="*/ 156 h 727"/>
                      <a:gd name="T34" fmla="*/ 993 w 997"/>
                      <a:gd name="T35" fmla="*/ 178 h 727"/>
                      <a:gd name="T36" fmla="*/ 986 w 997"/>
                      <a:gd name="T37" fmla="*/ 255 h 727"/>
                      <a:gd name="T38" fmla="*/ 963 w 997"/>
                      <a:gd name="T39" fmla="*/ 327 h 727"/>
                      <a:gd name="T40" fmla="*/ 930 w 997"/>
                      <a:gd name="T41" fmla="*/ 392 h 727"/>
                      <a:gd name="T42" fmla="*/ 920 w 997"/>
                      <a:gd name="T43" fmla="*/ 420 h 727"/>
                      <a:gd name="T44" fmla="*/ 891 w 997"/>
                      <a:gd name="T45" fmla="*/ 413 h 727"/>
                      <a:gd name="T46" fmla="*/ 866 w 997"/>
                      <a:gd name="T47" fmla="*/ 397 h 727"/>
                      <a:gd name="T48" fmla="*/ 843 w 997"/>
                      <a:gd name="T49" fmla="*/ 325 h 727"/>
                      <a:gd name="T50" fmla="*/ 758 w 997"/>
                      <a:gd name="T51" fmla="*/ 312 h 727"/>
                      <a:gd name="T52" fmla="*/ 756 w 997"/>
                      <a:gd name="T53" fmla="*/ 342 h 727"/>
                      <a:gd name="T54" fmla="*/ 756 w 997"/>
                      <a:gd name="T55" fmla="*/ 386 h 727"/>
                      <a:gd name="T56" fmla="*/ 646 w 997"/>
                      <a:gd name="T57" fmla="*/ 432 h 727"/>
                      <a:gd name="T58" fmla="*/ 566 w 997"/>
                      <a:gd name="T59" fmla="*/ 468 h 727"/>
                      <a:gd name="T60" fmla="*/ 516 w 997"/>
                      <a:gd name="T61" fmla="*/ 500 h 727"/>
                      <a:gd name="T62" fmla="*/ 510 w 997"/>
                      <a:gd name="T63" fmla="*/ 518 h 727"/>
                      <a:gd name="T64" fmla="*/ 489 w 997"/>
                      <a:gd name="T65" fmla="*/ 529 h 727"/>
                      <a:gd name="T66" fmla="*/ 443 w 997"/>
                      <a:gd name="T67" fmla="*/ 530 h 727"/>
                      <a:gd name="T68" fmla="*/ 421 w 997"/>
                      <a:gd name="T69" fmla="*/ 554 h 727"/>
                      <a:gd name="T70" fmla="*/ 417 w 997"/>
                      <a:gd name="T71" fmla="*/ 568 h 727"/>
                      <a:gd name="T72" fmla="*/ 380 w 997"/>
                      <a:gd name="T73" fmla="*/ 592 h 727"/>
                      <a:gd name="T74" fmla="*/ 343 w 997"/>
                      <a:gd name="T75" fmla="*/ 624 h 727"/>
                      <a:gd name="T76" fmla="*/ 320 w 997"/>
                      <a:gd name="T77" fmla="*/ 622 h 727"/>
                      <a:gd name="T78" fmla="*/ 290 w 997"/>
                      <a:gd name="T79" fmla="*/ 607 h 727"/>
                      <a:gd name="T80" fmla="*/ 260 w 997"/>
                      <a:gd name="T81" fmla="*/ 620 h 727"/>
                      <a:gd name="T82" fmla="*/ 207 w 997"/>
                      <a:gd name="T83" fmla="*/ 633 h 727"/>
                      <a:gd name="T84" fmla="*/ 144 w 997"/>
                      <a:gd name="T85" fmla="*/ 709 h 727"/>
                      <a:gd name="T86" fmla="*/ 102 w 997"/>
                      <a:gd name="T87" fmla="*/ 693 h 727"/>
                      <a:gd name="T88" fmla="*/ 52 w 997"/>
                      <a:gd name="T89" fmla="*/ 671 h 727"/>
                      <a:gd name="T90" fmla="*/ 32 w 997"/>
                      <a:gd name="T91" fmla="*/ 661 h 727"/>
                      <a:gd name="T92" fmla="*/ 27 w 997"/>
                      <a:gd name="T93" fmla="*/ 644 h 727"/>
                      <a:gd name="T94" fmla="*/ 9 w 997"/>
                      <a:gd name="T95" fmla="*/ 623 h 727"/>
                      <a:gd name="T96" fmla="*/ 3 w 997"/>
                      <a:gd name="T97" fmla="*/ 625 h 727"/>
                      <a:gd name="T98" fmla="*/ 28 w 997"/>
                      <a:gd name="T99" fmla="*/ 562 h 727"/>
                      <a:gd name="T100" fmla="*/ 85 w 997"/>
                      <a:gd name="T101" fmla="*/ 541 h 727"/>
                      <a:gd name="T102" fmla="*/ 127 w 997"/>
                      <a:gd name="T103" fmla="*/ 492 h 727"/>
                      <a:gd name="T104" fmla="*/ 110 w 997"/>
                      <a:gd name="T105" fmla="*/ 454 h 727"/>
                      <a:gd name="T106" fmla="*/ 143 w 997"/>
                      <a:gd name="T107" fmla="*/ 423 h 727"/>
                      <a:gd name="T108" fmla="*/ 141 w 997"/>
                      <a:gd name="T109" fmla="*/ 295 h 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97" h="727">
                        <a:moveTo>
                          <a:pt x="118" y="290"/>
                        </a:moveTo>
                        <a:lnTo>
                          <a:pt x="101" y="283"/>
                        </a:lnTo>
                        <a:lnTo>
                          <a:pt x="97" y="276"/>
                        </a:lnTo>
                        <a:lnTo>
                          <a:pt x="93" y="269"/>
                        </a:lnTo>
                        <a:lnTo>
                          <a:pt x="89" y="254"/>
                        </a:lnTo>
                        <a:lnTo>
                          <a:pt x="83" y="227"/>
                        </a:lnTo>
                        <a:lnTo>
                          <a:pt x="78" y="198"/>
                        </a:lnTo>
                        <a:lnTo>
                          <a:pt x="81" y="141"/>
                        </a:lnTo>
                        <a:lnTo>
                          <a:pt x="92" y="94"/>
                        </a:lnTo>
                        <a:lnTo>
                          <a:pt x="103" y="49"/>
                        </a:lnTo>
                        <a:lnTo>
                          <a:pt x="109" y="44"/>
                        </a:lnTo>
                        <a:lnTo>
                          <a:pt x="113" y="46"/>
                        </a:lnTo>
                        <a:lnTo>
                          <a:pt x="120" y="48"/>
                        </a:lnTo>
                        <a:lnTo>
                          <a:pt x="126" y="49"/>
                        </a:lnTo>
                        <a:lnTo>
                          <a:pt x="144" y="46"/>
                        </a:lnTo>
                        <a:lnTo>
                          <a:pt x="158" y="42"/>
                        </a:lnTo>
                        <a:lnTo>
                          <a:pt x="172" y="33"/>
                        </a:lnTo>
                        <a:lnTo>
                          <a:pt x="182" y="28"/>
                        </a:lnTo>
                        <a:lnTo>
                          <a:pt x="205" y="23"/>
                        </a:lnTo>
                        <a:lnTo>
                          <a:pt x="231" y="19"/>
                        </a:lnTo>
                        <a:lnTo>
                          <a:pt x="249" y="14"/>
                        </a:lnTo>
                        <a:lnTo>
                          <a:pt x="255" y="8"/>
                        </a:lnTo>
                        <a:lnTo>
                          <a:pt x="273" y="3"/>
                        </a:lnTo>
                        <a:lnTo>
                          <a:pt x="298" y="1"/>
                        </a:lnTo>
                        <a:lnTo>
                          <a:pt x="323" y="0"/>
                        </a:lnTo>
                        <a:lnTo>
                          <a:pt x="337" y="4"/>
                        </a:lnTo>
                        <a:lnTo>
                          <a:pt x="349" y="8"/>
                        </a:lnTo>
                        <a:lnTo>
                          <a:pt x="361" y="8"/>
                        </a:lnTo>
                        <a:lnTo>
                          <a:pt x="394" y="31"/>
                        </a:lnTo>
                        <a:lnTo>
                          <a:pt x="405" y="45"/>
                        </a:lnTo>
                        <a:lnTo>
                          <a:pt x="413" y="61"/>
                        </a:lnTo>
                        <a:lnTo>
                          <a:pt x="415" y="85"/>
                        </a:lnTo>
                        <a:lnTo>
                          <a:pt x="412" y="105"/>
                        </a:lnTo>
                        <a:lnTo>
                          <a:pt x="410" y="123"/>
                        </a:lnTo>
                        <a:lnTo>
                          <a:pt x="423" y="129"/>
                        </a:lnTo>
                        <a:lnTo>
                          <a:pt x="446" y="129"/>
                        </a:lnTo>
                        <a:lnTo>
                          <a:pt x="483" y="132"/>
                        </a:lnTo>
                        <a:lnTo>
                          <a:pt x="505" y="138"/>
                        </a:lnTo>
                        <a:lnTo>
                          <a:pt x="528" y="148"/>
                        </a:lnTo>
                        <a:lnTo>
                          <a:pt x="547" y="151"/>
                        </a:lnTo>
                        <a:lnTo>
                          <a:pt x="573" y="152"/>
                        </a:lnTo>
                        <a:lnTo>
                          <a:pt x="602" y="151"/>
                        </a:lnTo>
                        <a:lnTo>
                          <a:pt x="629" y="148"/>
                        </a:lnTo>
                        <a:lnTo>
                          <a:pt x="656" y="141"/>
                        </a:lnTo>
                        <a:lnTo>
                          <a:pt x="678" y="127"/>
                        </a:lnTo>
                        <a:lnTo>
                          <a:pt x="691" y="109"/>
                        </a:lnTo>
                        <a:lnTo>
                          <a:pt x="701" y="91"/>
                        </a:lnTo>
                        <a:lnTo>
                          <a:pt x="722" y="83"/>
                        </a:lnTo>
                        <a:lnTo>
                          <a:pt x="754" y="78"/>
                        </a:lnTo>
                        <a:lnTo>
                          <a:pt x="789" y="73"/>
                        </a:lnTo>
                        <a:lnTo>
                          <a:pt x="815" y="64"/>
                        </a:lnTo>
                        <a:lnTo>
                          <a:pt x="835" y="60"/>
                        </a:lnTo>
                        <a:lnTo>
                          <a:pt x="853" y="60"/>
                        </a:lnTo>
                        <a:lnTo>
                          <a:pt x="869" y="53"/>
                        </a:lnTo>
                        <a:lnTo>
                          <a:pt x="882" y="48"/>
                        </a:lnTo>
                        <a:lnTo>
                          <a:pt x="895" y="48"/>
                        </a:lnTo>
                        <a:lnTo>
                          <a:pt x="901" y="61"/>
                        </a:lnTo>
                        <a:lnTo>
                          <a:pt x="913" y="67"/>
                        </a:lnTo>
                        <a:lnTo>
                          <a:pt x="933" y="74"/>
                        </a:lnTo>
                        <a:lnTo>
                          <a:pt x="955" y="83"/>
                        </a:lnTo>
                        <a:lnTo>
                          <a:pt x="967" y="88"/>
                        </a:lnTo>
                        <a:lnTo>
                          <a:pt x="971" y="91"/>
                        </a:lnTo>
                        <a:lnTo>
                          <a:pt x="973" y="96"/>
                        </a:lnTo>
                        <a:lnTo>
                          <a:pt x="976" y="113"/>
                        </a:lnTo>
                        <a:lnTo>
                          <a:pt x="978" y="131"/>
                        </a:lnTo>
                        <a:lnTo>
                          <a:pt x="977" y="146"/>
                        </a:lnTo>
                        <a:lnTo>
                          <a:pt x="977" y="151"/>
                        </a:lnTo>
                        <a:lnTo>
                          <a:pt x="979" y="156"/>
                        </a:lnTo>
                        <a:lnTo>
                          <a:pt x="981" y="162"/>
                        </a:lnTo>
                        <a:lnTo>
                          <a:pt x="984" y="166"/>
                        </a:lnTo>
                        <a:lnTo>
                          <a:pt x="989" y="172"/>
                        </a:lnTo>
                        <a:lnTo>
                          <a:pt x="993" y="178"/>
                        </a:lnTo>
                        <a:lnTo>
                          <a:pt x="996" y="185"/>
                        </a:lnTo>
                        <a:lnTo>
                          <a:pt x="997" y="194"/>
                        </a:lnTo>
                        <a:lnTo>
                          <a:pt x="992" y="222"/>
                        </a:lnTo>
                        <a:lnTo>
                          <a:pt x="986" y="255"/>
                        </a:lnTo>
                        <a:lnTo>
                          <a:pt x="979" y="286"/>
                        </a:lnTo>
                        <a:lnTo>
                          <a:pt x="976" y="298"/>
                        </a:lnTo>
                        <a:lnTo>
                          <a:pt x="971" y="311"/>
                        </a:lnTo>
                        <a:lnTo>
                          <a:pt x="963" y="327"/>
                        </a:lnTo>
                        <a:lnTo>
                          <a:pt x="949" y="354"/>
                        </a:lnTo>
                        <a:lnTo>
                          <a:pt x="938" y="375"/>
                        </a:lnTo>
                        <a:lnTo>
                          <a:pt x="930" y="389"/>
                        </a:lnTo>
                        <a:lnTo>
                          <a:pt x="930" y="392"/>
                        </a:lnTo>
                        <a:lnTo>
                          <a:pt x="930" y="397"/>
                        </a:lnTo>
                        <a:lnTo>
                          <a:pt x="928" y="406"/>
                        </a:lnTo>
                        <a:lnTo>
                          <a:pt x="925" y="414"/>
                        </a:lnTo>
                        <a:lnTo>
                          <a:pt x="920" y="420"/>
                        </a:lnTo>
                        <a:lnTo>
                          <a:pt x="916" y="421"/>
                        </a:lnTo>
                        <a:lnTo>
                          <a:pt x="909" y="420"/>
                        </a:lnTo>
                        <a:lnTo>
                          <a:pt x="903" y="418"/>
                        </a:lnTo>
                        <a:lnTo>
                          <a:pt x="891" y="413"/>
                        </a:lnTo>
                        <a:lnTo>
                          <a:pt x="878" y="408"/>
                        </a:lnTo>
                        <a:lnTo>
                          <a:pt x="868" y="403"/>
                        </a:lnTo>
                        <a:lnTo>
                          <a:pt x="865" y="401"/>
                        </a:lnTo>
                        <a:lnTo>
                          <a:pt x="866" y="397"/>
                        </a:lnTo>
                        <a:lnTo>
                          <a:pt x="867" y="385"/>
                        </a:lnTo>
                        <a:lnTo>
                          <a:pt x="864" y="365"/>
                        </a:lnTo>
                        <a:lnTo>
                          <a:pt x="858" y="344"/>
                        </a:lnTo>
                        <a:lnTo>
                          <a:pt x="843" y="325"/>
                        </a:lnTo>
                        <a:lnTo>
                          <a:pt x="813" y="313"/>
                        </a:lnTo>
                        <a:lnTo>
                          <a:pt x="785" y="305"/>
                        </a:lnTo>
                        <a:lnTo>
                          <a:pt x="763" y="305"/>
                        </a:lnTo>
                        <a:lnTo>
                          <a:pt x="758" y="312"/>
                        </a:lnTo>
                        <a:lnTo>
                          <a:pt x="753" y="322"/>
                        </a:lnTo>
                        <a:lnTo>
                          <a:pt x="750" y="330"/>
                        </a:lnTo>
                        <a:lnTo>
                          <a:pt x="749" y="334"/>
                        </a:lnTo>
                        <a:lnTo>
                          <a:pt x="756" y="342"/>
                        </a:lnTo>
                        <a:lnTo>
                          <a:pt x="763" y="349"/>
                        </a:lnTo>
                        <a:lnTo>
                          <a:pt x="775" y="358"/>
                        </a:lnTo>
                        <a:lnTo>
                          <a:pt x="774" y="369"/>
                        </a:lnTo>
                        <a:lnTo>
                          <a:pt x="756" y="386"/>
                        </a:lnTo>
                        <a:lnTo>
                          <a:pt x="717" y="406"/>
                        </a:lnTo>
                        <a:lnTo>
                          <a:pt x="682" y="418"/>
                        </a:lnTo>
                        <a:lnTo>
                          <a:pt x="656" y="427"/>
                        </a:lnTo>
                        <a:lnTo>
                          <a:pt x="646" y="432"/>
                        </a:lnTo>
                        <a:lnTo>
                          <a:pt x="636" y="439"/>
                        </a:lnTo>
                        <a:lnTo>
                          <a:pt x="618" y="449"/>
                        </a:lnTo>
                        <a:lnTo>
                          <a:pt x="593" y="460"/>
                        </a:lnTo>
                        <a:lnTo>
                          <a:pt x="566" y="468"/>
                        </a:lnTo>
                        <a:lnTo>
                          <a:pt x="550" y="471"/>
                        </a:lnTo>
                        <a:lnTo>
                          <a:pt x="536" y="477"/>
                        </a:lnTo>
                        <a:lnTo>
                          <a:pt x="523" y="489"/>
                        </a:lnTo>
                        <a:lnTo>
                          <a:pt x="516" y="500"/>
                        </a:lnTo>
                        <a:lnTo>
                          <a:pt x="514" y="508"/>
                        </a:lnTo>
                        <a:lnTo>
                          <a:pt x="515" y="510"/>
                        </a:lnTo>
                        <a:lnTo>
                          <a:pt x="515" y="511"/>
                        </a:lnTo>
                        <a:lnTo>
                          <a:pt x="510" y="518"/>
                        </a:lnTo>
                        <a:lnTo>
                          <a:pt x="504" y="524"/>
                        </a:lnTo>
                        <a:lnTo>
                          <a:pt x="498" y="531"/>
                        </a:lnTo>
                        <a:lnTo>
                          <a:pt x="494" y="531"/>
                        </a:lnTo>
                        <a:lnTo>
                          <a:pt x="489" y="529"/>
                        </a:lnTo>
                        <a:lnTo>
                          <a:pt x="484" y="527"/>
                        </a:lnTo>
                        <a:lnTo>
                          <a:pt x="478" y="523"/>
                        </a:lnTo>
                        <a:lnTo>
                          <a:pt x="461" y="526"/>
                        </a:lnTo>
                        <a:lnTo>
                          <a:pt x="443" y="530"/>
                        </a:lnTo>
                        <a:lnTo>
                          <a:pt x="427" y="541"/>
                        </a:lnTo>
                        <a:lnTo>
                          <a:pt x="424" y="546"/>
                        </a:lnTo>
                        <a:lnTo>
                          <a:pt x="421" y="552"/>
                        </a:lnTo>
                        <a:lnTo>
                          <a:pt x="421" y="554"/>
                        </a:lnTo>
                        <a:lnTo>
                          <a:pt x="421" y="556"/>
                        </a:lnTo>
                        <a:lnTo>
                          <a:pt x="421" y="558"/>
                        </a:lnTo>
                        <a:lnTo>
                          <a:pt x="420" y="563"/>
                        </a:lnTo>
                        <a:lnTo>
                          <a:pt x="417" y="568"/>
                        </a:lnTo>
                        <a:lnTo>
                          <a:pt x="414" y="575"/>
                        </a:lnTo>
                        <a:lnTo>
                          <a:pt x="411" y="578"/>
                        </a:lnTo>
                        <a:lnTo>
                          <a:pt x="398" y="582"/>
                        </a:lnTo>
                        <a:lnTo>
                          <a:pt x="380" y="592"/>
                        </a:lnTo>
                        <a:lnTo>
                          <a:pt x="362" y="603"/>
                        </a:lnTo>
                        <a:lnTo>
                          <a:pt x="353" y="616"/>
                        </a:lnTo>
                        <a:lnTo>
                          <a:pt x="349" y="620"/>
                        </a:lnTo>
                        <a:lnTo>
                          <a:pt x="343" y="624"/>
                        </a:lnTo>
                        <a:lnTo>
                          <a:pt x="337" y="626"/>
                        </a:lnTo>
                        <a:lnTo>
                          <a:pt x="330" y="627"/>
                        </a:lnTo>
                        <a:lnTo>
                          <a:pt x="324" y="625"/>
                        </a:lnTo>
                        <a:lnTo>
                          <a:pt x="320" y="622"/>
                        </a:lnTo>
                        <a:lnTo>
                          <a:pt x="314" y="617"/>
                        </a:lnTo>
                        <a:lnTo>
                          <a:pt x="306" y="613"/>
                        </a:lnTo>
                        <a:lnTo>
                          <a:pt x="298" y="608"/>
                        </a:lnTo>
                        <a:lnTo>
                          <a:pt x="290" y="607"/>
                        </a:lnTo>
                        <a:lnTo>
                          <a:pt x="283" y="609"/>
                        </a:lnTo>
                        <a:lnTo>
                          <a:pt x="275" y="612"/>
                        </a:lnTo>
                        <a:lnTo>
                          <a:pt x="271" y="615"/>
                        </a:lnTo>
                        <a:lnTo>
                          <a:pt x="260" y="620"/>
                        </a:lnTo>
                        <a:lnTo>
                          <a:pt x="248" y="624"/>
                        </a:lnTo>
                        <a:lnTo>
                          <a:pt x="235" y="627"/>
                        </a:lnTo>
                        <a:lnTo>
                          <a:pt x="219" y="630"/>
                        </a:lnTo>
                        <a:lnTo>
                          <a:pt x="207" y="633"/>
                        </a:lnTo>
                        <a:lnTo>
                          <a:pt x="193" y="640"/>
                        </a:lnTo>
                        <a:lnTo>
                          <a:pt x="181" y="654"/>
                        </a:lnTo>
                        <a:lnTo>
                          <a:pt x="161" y="681"/>
                        </a:lnTo>
                        <a:lnTo>
                          <a:pt x="144" y="709"/>
                        </a:lnTo>
                        <a:lnTo>
                          <a:pt x="131" y="725"/>
                        </a:lnTo>
                        <a:lnTo>
                          <a:pt x="126" y="727"/>
                        </a:lnTo>
                        <a:lnTo>
                          <a:pt x="113" y="710"/>
                        </a:lnTo>
                        <a:lnTo>
                          <a:pt x="102" y="693"/>
                        </a:lnTo>
                        <a:lnTo>
                          <a:pt x="91" y="677"/>
                        </a:lnTo>
                        <a:lnTo>
                          <a:pt x="89" y="675"/>
                        </a:lnTo>
                        <a:lnTo>
                          <a:pt x="63" y="672"/>
                        </a:lnTo>
                        <a:lnTo>
                          <a:pt x="52" y="671"/>
                        </a:lnTo>
                        <a:lnTo>
                          <a:pt x="47" y="670"/>
                        </a:lnTo>
                        <a:lnTo>
                          <a:pt x="44" y="668"/>
                        </a:lnTo>
                        <a:lnTo>
                          <a:pt x="38" y="665"/>
                        </a:lnTo>
                        <a:lnTo>
                          <a:pt x="32" y="661"/>
                        </a:lnTo>
                        <a:lnTo>
                          <a:pt x="27" y="655"/>
                        </a:lnTo>
                        <a:lnTo>
                          <a:pt x="27" y="650"/>
                        </a:lnTo>
                        <a:lnTo>
                          <a:pt x="27" y="645"/>
                        </a:lnTo>
                        <a:lnTo>
                          <a:pt x="27" y="644"/>
                        </a:lnTo>
                        <a:lnTo>
                          <a:pt x="28" y="642"/>
                        </a:lnTo>
                        <a:lnTo>
                          <a:pt x="23" y="636"/>
                        </a:lnTo>
                        <a:lnTo>
                          <a:pt x="16" y="629"/>
                        </a:lnTo>
                        <a:lnTo>
                          <a:pt x="9" y="623"/>
                        </a:lnTo>
                        <a:lnTo>
                          <a:pt x="7" y="623"/>
                        </a:lnTo>
                        <a:lnTo>
                          <a:pt x="6" y="623"/>
                        </a:lnTo>
                        <a:lnTo>
                          <a:pt x="5" y="624"/>
                        </a:lnTo>
                        <a:lnTo>
                          <a:pt x="3" y="625"/>
                        </a:lnTo>
                        <a:lnTo>
                          <a:pt x="0" y="619"/>
                        </a:lnTo>
                        <a:lnTo>
                          <a:pt x="9" y="590"/>
                        </a:lnTo>
                        <a:lnTo>
                          <a:pt x="19" y="570"/>
                        </a:lnTo>
                        <a:lnTo>
                          <a:pt x="28" y="562"/>
                        </a:lnTo>
                        <a:lnTo>
                          <a:pt x="36" y="561"/>
                        </a:lnTo>
                        <a:lnTo>
                          <a:pt x="42" y="563"/>
                        </a:lnTo>
                        <a:lnTo>
                          <a:pt x="57" y="561"/>
                        </a:lnTo>
                        <a:lnTo>
                          <a:pt x="85" y="541"/>
                        </a:lnTo>
                        <a:lnTo>
                          <a:pt x="114" y="518"/>
                        </a:lnTo>
                        <a:lnTo>
                          <a:pt x="132" y="498"/>
                        </a:lnTo>
                        <a:lnTo>
                          <a:pt x="132" y="494"/>
                        </a:lnTo>
                        <a:lnTo>
                          <a:pt x="127" y="492"/>
                        </a:lnTo>
                        <a:lnTo>
                          <a:pt x="119" y="485"/>
                        </a:lnTo>
                        <a:lnTo>
                          <a:pt x="113" y="476"/>
                        </a:lnTo>
                        <a:lnTo>
                          <a:pt x="109" y="465"/>
                        </a:lnTo>
                        <a:lnTo>
                          <a:pt x="110" y="454"/>
                        </a:lnTo>
                        <a:lnTo>
                          <a:pt x="113" y="442"/>
                        </a:lnTo>
                        <a:lnTo>
                          <a:pt x="119" y="432"/>
                        </a:lnTo>
                        <a:lnTo>
                          <a:pt x="127" y="429"/>
                        </a:lnTo>
                        <a:lnTo>
                          <a:pt x="143" y="423"/>
                        </a:lnTo>
                        <a:lnTo>
                          <a:pt x="170" y="407"/>
                        </a:lnTo>
                        <a:lnTo>
                          <a:pt x="187" y="381"/>
                        </a:lnTo>
                        <a:lnTo>
                          <a:pt x="180" y="342"/>
                        </a:lnTo>
                        <a:lnTo>
                          <a:pt x="141" y="295"/>
                        </a:lnTo>
                        <a:lnTo>
                          <a:pt x="118" y="29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69" name="Freeform 129"/>
                  <p:cNvSpPr>
                    <a:spLocks/>
                  </p:cNvSpPr>
                  <p:nvPr/>
                </p:nvSpPr>
                <p:spPr bwMode="gray">
                  <a:xfrm>
                    <a:off x="3334" y="1910"/>
                    <a:ext cx="997" cy="727"/>
                  </a:xfrm>
                  <a:custGeom>
                    <a:avLst/>
                    <a:gdLst>
                      <a:gd name="T0" fmla="*/ 93 w 997"/>
                      <a:gd name="T1" fmla="*/ 269 h 727"/>
                      <a:gd name="T2" fmla="*/ 81 w 997"/>
                      <a:gd name="T3" fmla="*/ 141 h 727"/>
                      <a:gd name="T4" fmla="*/ 113 w 997"/>
                      <a:gd name="T5" fmla="*/ 46 h 727"/>
                      <a:gd name="T6" fmla="*/ 158 w 997"/>
                      <a:gd name="T7" fmla="*/ 42 h 727"/>
                      <a:gd name="T8" fmla="*/ 231 w 997"/>
                      <a:gd name="T9" fmla="*/ 19 h 727"/>
                      <a:gd name="T10" fmla="*/ 298 w 997"/>
                      <a:gd name="T11" fmla="*/ 1 h 727"/>
                      <a:gd name="T12" fmla="*/ 361 w 997"/>
                      <a:gd name="T13" fmla="*/ 8 h 727"/>
                      <a:gd name="T14" fmla="*/ 415 w 997"/>
                      <a:gd name="T15" fmla="*/ 85 h 727"/>
                      <a:gd name="T16" fmla="*/ 446 w 997"/>
                      <a:gd name="T17" fmla="*/ 129 h 727"/>
                      <a:gd name="T18" fmla="*/ 547 w 997"/>
                      <a:gd name="T19" fmla="*/ 151 h 727"/>
                      <a:gd name="T20" fmla="*/ 656 w 997"/>
                      <a:gd name="T21" fmla="*/ 141 h 727"/>
                      <a:gd name="T22" fmla="*/ 722 w 997"/>
                      <a:gd name="T23" fmla="*/ 83 h 727"/>
                      <a:gd name="T24" fmla="*/ 835 w 997"/>
                      <a:gd name="T25" fmla="*/ 60 h 727"/>
                      <a:gd name="T26" fmla="*/ 895 w 997"/>
                      <a:gd name="T27" fmla="*/ 48 h 727"/>
                      <a:gd name="T28" fmla="*/ 955 w 997"/>
                      <a:gd name="T29" fmla="*/ 83 h 727"/>
                      <a:gd name="T30" fmla="*/ 976 w 997"/>
                      <a:gd name="T31" fmla="*/ 113 h 727"/>
                      <a:gd name="T32" fmla="*/ 979 w 997"/>
                      <a:gd name="T33" fmla="*/ 156 h 727"/>
                      <a:gd name="T34" fmla="*/ 993 w 997"/>
                      <a:gd name="T35" fmla="*/ 178 h 727"/>
                      <a:gd name="T36" fmla="*/ 986 w 997"/>
                      <a:gd name="T37" fmla="*/ 255 h 727"/>
                      <a:gd name="T38" fmla="*/ 963 w 997"/>
                      <a:gd name="T39" fmla="*/ 327 h 727"/>
                      <a:gd name="T40" fmla="*/ 930 w 997"/>
                      <a:gd name="T41" fmla="*/ 392 h 727"/>
                      <a:gd name="T42" fmla="*/ 920 w 997"/>
                      <a:gd name="T43" fmla="*/ 420 h 727"/>
                      <a:gd name="T44" fmla="*/ 891 w 997"/>
                      <a:gd name="T45" fmla="*/ 413 h 727"/>
                      <a:gd name="T46" fmla="*/ 866 w 997"/>
                      <a:gd name="T47" fmla="*/ 397 h 727"/>
                      <a:gd name="T48" fmla="*/ 843 w 997"/>
                      <a:gd name="T49" fmla="*/ 325 h 727"/>
                      <a:gd name="T50" fmla="*/ 758 w 997"/>
                      <a:gd name="T51" fmla="*/ 312 h 727"/>
                      <a:gd name="T52" fmla="*/ 756 w 997"/>
                      <a:gd name="T53" fmla="*/ 342 h 727"/>
                      <a:gd name="T54" fmla="*/ 756 w 997"/>
                      <a:gd name="T55" fmla="*/ 386 h 727"/>
                      <a:gd name="T56" fmla="*/ 646 w 997"/>
                      <a:gd name="T57" fmla="*/ 432 h 727"/>
                      <a:gd name="T58" fmla="*/ 566 w 997"/>
                      <a:gd name="T59" fmla="*/ 468 h 727"/>
                      <a:gd name="T60" fmla="*/ 516 w 997"/>
                      <a:gd name="T61" fmla="*/ 500 h 727"/>
                      <a:gd name="T62" fmla="*/ 510 w 997"/>
                      <a:gd name="T63" fmla="*/ 518 h 727"/>
                      <a:gd name="T64" fmla="*/ 489 w 997"/>
                      <a:gd name="T65" fmla="*/ 529 h 727"/>
                      <a:gd name="T66" fmla="*/ 443 w 997"/>
                      <a:gd name="T67" fmla="*/ 530 h 727"/>
                      <a:gd name="T68" fmla="*/ 421 w 997"/>
                      <a:gd name="T69" fmla="*/ 554 h 727"/>
                      <a:gd name="T70" fmla="*/ 417 w 997"/>
                      <a:gd name="T71" fmla="*/ 568 h 727"/>
                      <a:gd name="T72" fmla="*/ 380 w 997"/>
                      <a:gd name="T73" fmla="*/ 592 h 727"/>
                      <a:gd name="T74" fmla="*/ 343 w 997"/>
                      <a:gd name="T75" fmla="*/ 624 h 727"/>
                      <a:gd name="T76" fmla="*/ 320 w 997"/>
                      <a:gd name="T77" fmla="*/ 622 h 727"/>
                      <a:gd name="T78" fmla="*/ 290 w 997"/>
                      <a:gd name="T79" fmla="*/ 607 h 727"/>
                      <a:gd name="T80" fmla="*/ 260 w 997"/>
                      <a:gd name="T81" fmla="*/ 620 h 727"/>
                      <a:gd name="T82" fmla="*/ 207 w 997"/>
                      <a:gd name="T83" fmla="*/ 633 h 727"/>
                      <a:gd name="T84" fmla="*/ 144 w 997"/>
                      <a:gd name="T85" fmla="*/ 709 h 727"/>
                      <a:gd name="T86" fmla="*/ 102 w 997"/>
                      <a:gd name="T87" fmla="*/ 693 h 727"/>
                      <a:gd name="T88" fmla="*/ 52 w 997"/>
                      <a:gd name="T89" fmla="*/ 671 h 727"/>
                      <a:gd name="T90" fmla="*/ 32 w 997"/>
                      <a:gd name="T91" fmla="*/ 661 h 727"/>
                      <a:gd name="T92" fmla="*/ 27 w 997"/>
                      <a:gd name="T93" fmla="*/ 644 h 727"/>
                      <a:gd name="T94" fmla="*/ 9 w 997"/>
                      <a:gd name="T95" fmla="*/ 623 h 727"/>
                      <a:gd name="T96" fmla="*/ 3 w 997"/>
                      <a:gd name="T97" fmla="*/ 625 h 727"/>
                      <a:gd name="T98" fmla="*/ 28 w 997"/>
                      <a:gd name="T99" fmla="*/ 562 h 727"/>
                      <a:gd name="T100" fmla="*/ 85 w 997"/>
                      <a:gd name="T101" fmla="*/ 541 h 727"/>
                      <a:gd name="T102" fmla="*/ 127 w 997"/>
                      <a:gd name="T103" fmla="*/ 492 h 727"/>
                      <a:gd name="T104" fmla="*/ 110 w 997"/>
                      <a:gd name="T105" fmla="*/ 454 h 727"/>
                      <a:gd name="T106" fmla="*/ 143 w 997"/>
                      <a:gd name="T107" fmla="*/ 423 h 727"/>
                      <a:gd name="T108" fmla="*/ 141 w 997"/>
                      <a:gd name="T109" fmla="*/ 295 h 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97" h="727">
                        <a:moveTo>
                          <a:pt x="118" y="290"/>
                        </a:moveTo>
                        <a:lnTo>
                          <a:pt x="101" y="283"/>
                        </a:lnTo>
                        <a:lnTo>
                          <a:pt x="97" y="276"/>
                        </a:lnTo>
                        <a:lnTo>
                          <a:pt x="93" y="269"/>
                        </a:lnTo>
                        <a:lnTo>
                          <a:pt x="89" y="254"/>
                        </a:lnTo>
                        <a:lnTo>
                          <a:pt x="83" y="227"/>
                        </a:lnTo>
                        <a:lnTo>
                          <a:pt x="78" y="198"/>
                        </a:lnTo>
                        <a:lnTo>
                          <a:pt x="81" y="141"/>
                        </a:lnTo>
                        <a:lnTo>
                          <a:pt x="92" y="94"/>
                        </a:lnTo>
                        <a:lnTo>
                          <a:pt x="103" y="49"/>
                        </a:lnTo>
                        <a:lnTo>
                          <a:pt x="109" y="44"/>
                        </a:lnTo>
                        <a:lnTo>
                          <a:pt x="113" y="46"/>
                        </a:lnTo>
                        <a:lnTo>
                          <a:pt x="120" y="48"/>
                        </a:lnTo>
                        <a:lnTo>
                          <a:pt x="126" y="49"/>
                        </a:lnTo>
                        <a:lnTo>
                          <a:pt x="144" y="46"/>
                        </a:lnTo>
                        <a:lnTo>
                          <a:pt x="158" y="42"/>
                        </a:lnTo>
                        <a:lnTo>
                          <a:pt x="172" y="33"/>
                        </a:lnTo>
                        <a:lnTo>
                          <a:pt x="182" y="28"/>
                        </a:lnTo>
                        <a:lnTo>
                          <a:pt x="205" y="23"/>
                        </a:lnTo>
                        <a:lnTo>
                          <a:pt x="231" y="19"/>
                        </a:lnTo>
                        <a:lnTo>
                          <a:pt x="249" y="14"/>
                        </a:lnTo>
                        <a:lnTo>
                          <a:pt x="255" y="8"/>
                        </a:lnTo>
                        <a:lnTo>
                          <a:pt x="273" y="3"/>
                        </a:lnTo>
                        <a:lnTo>
                          <a:pt x="298" y="1"/>
                        </a:lnTo>
                        <a:lnTo>
                          <a:pt x="323" y="0"/>
                        </a:lnTo>
                        <a:lnTo>
                          <a:pt x="337" y="4"/>
                        </a:lnTo>
                        <a:lnTo>
                          <a:pt x="349" y="8"/>
                        </a:lnTo>
                        <a:lnTo>
                          <a:pt x="361" y="8"/>
                        </a:lnTo>
                        <a:lnTo>
                          <a:pt x="394" y="31"/>
                        </a:lnTo>
                        <a:lnTo>
                          <a:pt x="405" y="45"/>
                        </a:lnTo>
                        <a:lnTo>
                          <a:pt x="413" y="61"/>
                        </a:lnTo>
                        <a:lnTo>
                          <a:pt x="415" y="85"/>
                        </a:lnTo>
                        <a:lnTo>
                          <a:pt x="412" y="105"/>
                        </a:lnTo>
                        <a:lnTo>
                          <a:pt x="410" y="123"/>
                        </a:lnTo>
                        <a:lnTo>
                          <a:pt x="423" y="129"/>
                        </a:lnTo>
                        <a:lnTo>
                          <a:pt x="446" y="129"/>
                        </a:lnTo>
                        <a:lnTo>
                          <a:pt x="483" y="132"/>
                        </a:lnTo>
                        <a:lnTo>
                          <a:pt x="505" y="138"/>
                        </a:lnTo>
                        <a:lnTo>
                          <a:pt x="528" y="148"/>
                        </a:lnTo>
                        <a:lnTo>
                          <a:pt x="547" y="151"/>
                        </a:lnTo>
                        <a:lnTo>
                          <a:pt x="573" y="152"/>
                        </a:lnTo>
                        <a:lnTo>
                          <a:pt x="602" y="151"/>
                        </a:lnTo>
                        <a:lnTo>
                          <a:pt x="629" y="148"/>
                        </a:lnTo>
                        <a:lnTo>
                          <a:pt x="656" y="141"/>
                        </a:lnTo>
                        <a:lnTo>
                          <a:pt x="678" y="127"/>
                        </a:lnTo>
                        <a:lnTo>
                          <a:pt x="691" y="109"/>
                        </a:lnTo>
                        <a:lnTo>
                          <a:pt x="701" y="91"/>
                        </a:lnTo>
                        <a:lnTo>
                          <a:pt x="722" y="83"/>
                        </a:lnTo>
                        <a:lnTo>
                          <a:pt x="754" y="78"/>
                        </a:lnTo>
                        <a:lnTo>
                          <a:pt x="789" y="73"/>
                        </a:lnTo>
                        <a:lnTo>
                          <a:pt x="815" y="64"/>
                        </a:lnTo>
                        <a:lnTo>
                          <a:pt x="835" y="60"/>
                        </a:lnTo>
                        <a:lnTo>
                          <a:pt x="853" y="60"/>
                        </a:lnTo>
                        <a:lnTo>
                          <a:pt x="869" y="53"/>
                        </a:lnTo>
                        <a:lnTo>
                          <a:pt x="882" y="48"/>
                        </a:lnTo>
                        <a:lnTo>
                          <a:pt x="895" y="48"/>
                        </a:lnTo>
                        <a:lnTo>
                          <a:pt x="901" y="61"/>
                        </a:lnTo>
                        <a:lnTo>
                          <a:pt x="913" y="67"/>
                        </a:lnTo>
                        <a:lnTo>
                          <a:pt x="933" y="74"/>
                        </a:lnTo>
                        <a:lnTo>
                          <a:pt x="955" y="83"/>
                        </a:lnTo>
                        <a:lnTo>
                          <a:pt x="967" y="88"/>
                        </a:lnTo>
                        <a:lnTo>
                          <a:pt x="971" y="91"/>
                        </a:lnTo>
                        <a:lnTo>
                          <a:pt x="973" y="96"/>
                        </a:lnTo>
                        <a:lnTo>
                          <a:pt x="976" y="113"/>
                        </a:lnTo>
                        <a:lnTo>
                          <a:pt x="978" y="131"/>
                        </a:lnTo>
                        <a:lnTo>
                          <a:pt x="977" y="146"/>
                        </a:lnTo>
                        <a:lnTo>
                          <a:pt x="977" y="151"/>
                        </a:lnTo>
                        <a:lnTo>
                          <a:pt x="979" y="156"/>
                        </a:lnTo>
                        <a:lnTo>
                          <a:pt x="981" y="162"/>
                        </a:lnTo>
                        <a:lnTo>
                          <a:pt x="984" y="166"/>
                        </a:lnTo>
                        <a:lnTo>
                          <a:pt x="989" y="172"/>
                        </a:lnTo>
                        <a:lnTo>
                          <a:pt x="993" y="178"/>
                        </a:lnTo>
                        <a:lnTo>
                          <a:pt x="996" y="185"/>
                        </a:lnTo>
                        <a:lnTo>
                          <a:pt x="997" y="194"/>
                        </a:lnTo>
                        <a:lnTo>
                          <a:pt x="992" y="222"/>
                        </a:lnTo>
                        <a:lnTo>
                          <a:pt x="986" y="255"/>
                        </a:lnTo>
                        <a:lnTo>
                          <a:pt x="979" y="286"/>
                        </a:lnTo>
                        <a:lnTo>
                          <a:pt x="976" y="298"/>
                        </a:lnTo>
                        <a:lnTo>
                          <a:pt x="971" y="311"/>
                        </a:lnTo>
                        <a:lnTo>
                          <a:pt x="963" y="327"/>
                        </a:lnTo>
                        <a:lnTo>
                          <a:pt x="949" y="354"/>
                        </a:lnTo>
                        <a:lnTo>
                          <a:pt x="938" y="375"/>
                        </a:lnTo>
                        <a:lnTo>
                          <a:pt x="930" y="389"/>
                        </a:lnTo>
                        <a:lnTo>
                          <a:pt x="930" y="392"/>
                        </a:lnTo>
                        <a:lnTo>
                          <a:pt x="930" y="397"/>
                        </a:lnTo>
                        <a:lnTo>
                          <a:pt x="928" y="406"/>
                        </a:lnTo>
                        <a:lnTo>
                          <a:pt x="925" y="414"/>
                        </a:lnTo>
                        <a:lnTo>
                          <a:pt x="920" y="420"/>
                        </a:lnTo>
                        <a:lnTo>
                          <a:pt x="916" y="421"/>
                        </a:lnTo>
                        <a:lnTo>
                          <a:pt x="909" y="420"/>
                        </a:lnTo>
                        <a:lnTo>
                          <a:pt x="903" y="418"/>
                        </a:lnTo>
                        <a:lnTo>
                          <a:pt x="891" y="413"/>
                        </a:lnTo>
                        <a:lnTo>
                          <a:pt x="878" y="408"/>
                        </a:lnTo>
                        <a:lnTo>
                          <a:pt x="868" y="403"/>
                        </a:lnTo>
                        <a:lnTo>
                          <a:pt x="865" y="401"/>
                        </a:lnTo>
                        <a:lnTo>
                          <a:pt x="866" y="397"/>
                        </a:lnTo>
                        <a:lnTo>
                          <a:pt x="867" y="385"/>
                        </a:lnTo>
                        <a:lnTo>
                          <a:pt x="864" y="365"/>
                        </a:lnTo>
                        <a:lnTo>
                          <a:pt x="858" y="344"/>
                        </a:lnTo>
                        <a:lnTo>
                          <a:pt x="843" y="325"/>
                        </a:lnTo>
                        <a:lnTo>
                          <a:pt x="813" y="313"/>
                        </a:lnTo>
                        <a:lnTo>
                          <a:pt x="785" y="305"/>
                        </a:lnTo>
                        <a:lnTo>
                          <a:pt x="763" y="305"/>
                        </a:lnTo>
                        <a:lnTo>
                          <a:pt x="758" y="312"/>
                        </a:lnTo>
                        <a:lnTo>
                          <a:pt x="753" y="322"/>
                        </a:lnTo>
                        <a:lnTo>
                          <a:pt x="750" y="330"/>
                        </a:lnTo>
                        <a:lnTo>
                          <a:pt x="749" y="334"/>
                        </a:lnTo>
                        <a:lnTo>
                          <a:pt x="756" y="342"/>
                        </a:lnTo>
                        <a:lnTo>
                          <a:pt x="763" y="349"/>
                        </a:lnTo>
                        <a:lnTo>
                          <a:pt x="775" y="358"/>
                        </a:lnTo>
                        <a:lnTo>
                          <a:pt x="774" y="369"/>
                        </a:lnTo>
                        <a:lnTo>
                          <a:pt x="756" y="386"/>
                        </a:lnTo>
                        <a:lnTo>
                          <a:pt x="717" y="406"/>
                        </a:lnTo>
                        <a:lnTo>
                          <a:pt x="682" y="418"/>
                        </a:lnTo>
                        <a:lnTo>
                          <a:pt x="656" y="427"/>
                        </a:lnTo>
                        <a:lnTo>
                          <a:pt x="646" y="432"/>
                        </a:lnTo>
                        <a:lnTo>
                          <a:pt x="636" y="439"/>
                        </a:lnTo>
                        <a:lnTo>
                          <a:pt x="618" y="449"/>
                        </a:lnTo>
                        <a:lnTo>
                          <a:pt x="593" y="460"/>
                        </a:lnTo>
                        <a:lnTo>
                          <a:pt x="566" y="468"/>
                        </a:lnTo>
                        <a:lnTo>
                          <a:pt x="550" y="471"/>
                        </a:lnTo>
                        <a:lnTo>
                          <a:pt x="536" y="477"/>
                        </a:lnTo>
                        <a:lnTo>
                          <a:pt x="523" y="489"/>
                        </a:lnTo>
                        <a:lnTo>
                          <a:pt x="516" y="500"/>
                        </a:lnTo>
                        <a:lnTo>
                          <a:pt x="514" y="508"/>
                        </a:lnTo>
                        <a:lnTo>
                          <a:pt x="515" y="510"/>
                        </a:lnTo>
                        <a:lnTo>
                          <a:pt x="515" y="511"/>
                        </a:lnTo>
                        <a:lnTo>
                          <a:pt x="510" y="518"/>
                        </a:lnTo>
                        <a:lnTo>
                          <a:pt x="504" y="524"/>
                        </a:lnTo>
                        <a:lnTo>
                          <a:pt x="498" y="531"/>
                        </a:lnTo>
                        <a:lnTo>
                          <a:pt x="494" y="531"/>
                        </a:lnTo>
                        <a:lnTo>
                          <a:pt x="489" y="529"/>
                        </a:lnTo>
                        <a:lnTo>
                          <a:pt x="484" y="527"/>
                        </a:lnTo>
                        <a:lnTo>
                          <a:pt x="478" y="523"/>
                        </a:lnTo>
                        <a:lnTo>
                          <a:pt x="461" y="526"/>
                        </a:lnTo>
                        <a:lnTo>
                          <a:pt x="443" y="530"/>
                        </a:lnTo>
                        <a:lnTo>
                          <a:pt x="427" y="541"/>
                        </a:lnTo>
                        <a:lnTo>
                          <a:pt x="424" y="546"/>
                        </a:lnTo>
                        <a:lnTo>
                          <a:pt x="421" y="552"/>
                        </a:lnTo>
                        <a:lnTo>
                          <a:pt x="421" y="554"/>
                        </a:lnTo>
                        <a:lnTo>
                          <a:pt x="421" y="556"/>
                        </a:lnTo>
                        <a:lnTo>
                          <a:pt x="421" y="558"/>
                        </a:lnTo>
                        <a:lnTo>
                          <a:pt x="420" y="563"/>
                        </a:lnTo>
                        <a:lnTo>
                          <a:pt x="417" y="568"/>
                        </a:lnTo>
                        <a:lnTo>
                          <a:pt x="414" y="575"/>
                        </a:lnTo>
                        <a:lnTo>
                          <a:pt x="411" y="578"/>
                        </a:lnTo>
                        <a:lnTo>
                          <a:pt x="398" y="582"/>
                        </a:lnTo>
                        <a:lnTo>
                          <a:pt x="380" y="592"/>
                        </a:lnTo>
                        <a:lnTo>
                          <a:pt x="362" y="603"/>
                        </a:lnTo>
                        <a:lnTo>
                          <a:pt x="353" y="616"/>
                        </a:lnTo>
                        <a:lnTo>
                          <a:pt x="349" y="620"/>
                        </a:lnTo>
                        <a:lnTo>
                          <a:pt x="343" y="624"/>
                        </a:lnTo>
                        <a:lnTo>
                          <a:pt x="337" y="626"/>
                        </a:lnTo>
                        <a:lnTo>
                          <a:pt x="330" y="627"/>
                        </a:lnTo>
                        <a:lnTo>
                          <a:pt x="324" y="625"/>
                        </a:lnTo>
                        <a:lnTo>
                          <a:pt x="320" y="622"/>
                        </a:lnTo>
                        <a:lnTo>
                          <a:pt x="314" y="617"/>
                        </a:lnTo>
                        <a:lnTo>
                          <a:pt x="306" y="613"/>
                        </a:lnTo>
                        <a:lnTo>
                          <a:pt x="298" y="608"/>
                        </a:lnTo>
                        <a:lnTo>
                          <a:pt x="290" y="607"/>
                        </a:lnTo>
                        <a:lnTo>
                          <a:pt x="283" y="609"/>
                        </a:lnTo>
                        <a:lnTo>
                          <a:pt x="275" y="612"/>
                        </a:lnTo>
                        <a:lnTo>
                          <a:pt x="271" y="615"/>
                        </a:lnTo>
                        <a:lnTo>
                          <a:pt x="260" y="620"/>
                        </a:lnTo>
                        <a:lnTo>
                          <a:pt x="248" y="624"/>
                        </a:lnTo>
                        <a:lnTo>
                          <a:pt x="235" y="627"/>
                        </a:lnTo>
                        <a:lnTo>
                          <a:pt x="219" y="630"/>
                        </a:lnTo>
                        <a:lnTo>
                          <a:pt x="207" y="633"/>
                        </a:lnTo>
                        <a:lnTo>
                          <a:pt x="193" y="640"/>
                        </a:lnTo>
                        <a:lnTo>
                          <a:pt x="181" y="654"/>
                        </a:lnTo>
                        <a:lnTo>
                          <a:pt x="161" y="681"/>
                        </a:lnTo>
                        <a:lnTo>
                          <a:pt x="144" y="709"/>
                        </a:lnTo>
                        <a:lnTo>
                          <a:pt x="131" y="725"/>
                        </a:lnTo>
                        <a:lnTo>
                          <a:pt x="126" y="727"/>
                        </a:lnTo>
                        <a:lnTo>
                          <a:pt x="113" y="710"/>
                        </a:lnTo>
                        <a:lnTo>
                          <a:pt x="102" y="693"/>
                        </a:lnTo>
                        <a:lnTo>
                          <a:pt x="91" y="677"/>
                        </a:lnTo>
                        <a:lnTo>
                          <a:pt x="89" y="675"/>
                        </a:lnTo>
                        <a:lnTo>
                          <a:pt x="63" y="672"/>
                        </a:lnTo>
                        <a:lnTo>
                          <a:pt x="52" y="671"/>
                        </a:lnTo>
                        <a:lnTo>
                          <a:pt x="47" y="670"/>
                        </a:lnTo>
                        <a:lnTo>
                          <a:pt x="44" y="668"/>
                        </a:lnTo>
                        <a:lnTo>
                          <a:pt x="38" y="665"/>
                        </a:lnTo>
                        <a:lnTo>
                          <a:pt x="32" y="661"/>
                        </a:lnTo>
                        <a:lnTo>
                          <a:pt x="27" y="655"/>
                        </a:lnTo>
                        <a:lnTo>
                          <a:pt x="27" y="650"/>
                        </a:lnTo>
                        <a:lnTo>
                          <a:pt x="27" y="645"/>
                        </a:lnTo>
                        <a:lnTo>
                          <a:pt x="27" y="644"/>
                        </a:lnTo>
                        <a:lnTo>
                          <a:pt x="28" y="642"/>
                        </a:lnTo>
                        <a:lnTo>
                          <a:pt x="23" y="636"/>
                        </a:lnTo>
                        <a:lnTo>
                          <a:pt x="16" y="629"/>
                        </a:lnTo>
                        <a:lnTo>
                          <a:pt x="9" y="623"/>
                        </a:lnTo>
                        <a:lnTo>
                          <a:pt x="7" y="623"/>
                        </a:lnTo>
                        <a:lnTo>
                          <a:pt x="6" y="623"/>
                        </a:lnTo>
                        <a:lnTo>
                          <a:pt x="5" y="624"/>
                        </a:lnTo>
                        <a:lnTo>
                          <a:pt x="3" y="625"/>
                        </a:lnTo>
                        <a:lnTo>
                          <a:pt x="0" y="619"/>
                        </a:lnTo>
                        <a:lnTo>
                          <a:pt x="9" y="590"/>
                        </a:lnTo>
                        <a:lnTo>
                          <a:pt x="19" y="570"/>
                        </a:lnTo>
                        <a:lnTo>
                          <a:pt x="28" y="562"/>
                        </a:lnTo>
                        <a:lnTo>
                          <a:pt x="36" y="561"/>
                        </a:lnTo>
                        <a:lnTo>
                          <a:pt x="42" y="563"/>
                        </a:lnTo>
                        <a:lnTo>
                          <a:pt x="57" y="561"/>
                        </a:lnTo>
                        <a:lnTo>
                          <a:pt x="85" y="541"/>
                        </a:lnTo>
                        <a:lnTo>
                          <a:pt x="114" y="518"/>
                        </a:lnTo>
                        <a:lnTo>
                          <a:pt x="132" y="498"/>
                        </a:lnTo>
                        <a:lnTo>
                          <a:pt x="132" y="494"/>
                        </a:lnTo>
                        <a:lnTo>
                          <a:pt x="127" y="492"/>
                        </a:lnTo>
                        <a:lnTo>
                          <a:pt x="119" y="485"/>
                        </a:lnTo>
                        <a:lnTo>
                          <a:pt x="113" y="476"/>
                        </a:lnTo>
                        <a:lnTo>
                          <a:pt x="109" y="465"/>
                        </a:lnTo>
                        <a:lnTo>
                          <a:pt x="110" y="454"/>
                        </a:lnTo>
                        <a:lnTo>
                          <a:pt x="113" y="442"/>
                        </a:lnTo>
                        <a:lnTo>
                          <a:pt x="119" y="432"/>
                        </a:lnTo>
                        <a:lnTo>
                          <a:pt x="127" y="429"/>
                        </a:lnTo>
                        <a:lnTo>
                          <a:pt x="143" y="423"/>
                        </a:lnTo>
                        <a:lnTo>
                          <a:pt x="170" y="407"/>
                        </a:lnTo>
                        <a:lnTo>
                          <a:pt x="187" y="381"/>
                        </a:lnTo>
                        <a:lnTo>
                          <a:pt x="180" y="342"/>
                        </a:lnTo>
                        <a:lnTo>
                          <a:pt x="141" y="295"/>
                        </a:lnTo>
                        <a:lnTo>
                          <a:pt x="118" y="29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170" name="Group 130"/>
                <p:cNvGrpSpPr>
                  <a:grpSpLocks/>
                </p:cNvGrpSpPr>
                <p:nvPr/>
              </p:nvGrpSpPr>
              <p:grpSpPr bwMode="auto">
                <a:xfrm>
                  <a:off x="1299" y="3272"/>
                  <a:ext cx="434" cy="312"/>
                  <a:chOff x="1575" y="2933"/>
                  <a:chExt cx="328" cy="261"/>
                </a:xfrm>
              </p:grpSpPr>
              <p:sp>
                <p:nvSpPr>
                  <p:cNvPr id="215171" name="Freeform 131"/>
                  <p:cNvSpPr>
                    <a:spLocks/>
                  </p:cNvSpPr>
                  <p:nvPr/>
                </p:nvSpPr>
                <p:spPr bwMode="gray">
                  <a:xfrm>
                    <a:off x="1575" y="2933"/>
                    <a:ext cx="328" cy="261"/>
                  </a:xfrm>
                  <a:custGeom>
                    <a:avLst/>
                    <a:gdLst>
                      <a:gd name="T0" fmla="*/ 2 w 328"/>
                      <a:gd name="T1" fmla="*/ 72 h 261"/>
                      <a:gd name="T2" fmla="*/ 35 w 328"/>
                      <a:gd name="T3" fmla="*/ 51 h 261"/>
                      <a:gd name="T4" fmla="*/ 90 w 328"/>
                      <a:gd name="T5" fmla="*/ 47 h 261"/>
                      <a:gd name="T6" fmla="*/ 121 w 328"/>
                      <a:gd name="T7" fmla="*/ 37 h 261"/>
                      <a:gd name="T8" fmla="*/ 156 w 328"/>
                      <a:gd name="T9" fmla="*/ 20 h 261"/>
                      <a:gd name="T10" fmla="*/ 172 w 328"/>
                      <a:gd name="T11" fmla="*/ 11 h 261"/>
                      <a:gd name="T12" fmla="*/ 178 w 328"/>
                      <a:gd name="T13" fmla="*/ 6 h 261"/>
                      <a:gd name="T14" fmla="*/ 187 w 328"/>
                      <a:gd name="T15" fmla="*/ 0 h 261"/>
                      <a:gd name="T16" fmla="*/ 203 w 328"/>
                      <a:gd name="T17" fmla="*/ 1 h 261"/>
                      <a:gd name="T18" fmla="*/ 265 w 328"/>
                      <a:gd name="T19" fmla="*/ 38 h 261"/>
                      <a:gd name="T20" fmla="*/ 314 w 328"/>
                      <a:gd name="T21" fmla="*/ 112 h 261"/>
                      <a:gd name="T22" fmla="*/ 328 w 328"/>
                      <a:gd name="T23" fmla="*/ 134 h 261"/>
                      <a:gd name="T24" fmla="*/ 328 w 328"/>
                      <a:gd name="T25" fmla="*/ 145 h 261"/>
                      <a:gd name="T26" fmla="*/ 312 w 328"/>
                      <a:gd name="T27" fmla="*/ 174 h 261"/>
                      <a:gd name="T28" fmla="*/ 297 w 328"/>
                      <a:gd name="T29" fmla="*/ 195 h 261"/>
                      <a:gd name="T30" fmla="*/ 295 w 328"/>
                      <a:gd name="T31" fmla="*/ 200 h 261"/>
                      <a:gd name="T32" fmla="*/ 296 w 328"/>
                      <a:gd name="T33" fmla="*/ 207 h 261"/>
                      <a:gd name="T34" fmla="*/ 303 w 328"/>
                      <a:gd name="T35" fmla="*/ 222 h 261"/>
                      <a:gd name="T36" fmla="*/ 315 w 328"/>
                      <a:gd name="T37" fmla="*/ 235 h 261"/>
                      <a:gd name="T38" fmla="*/ 321 w 328"/>
                      <a:gd name="T39" fmla="*/ 234 h 261"/>
                      <a:gd name="T40" fmla="*/ 320 w 328"/>
                      <a:gd name="T41" fmla="*/ 244 h 261"/>
                      <a:gd name="T42" fmla="*/ 304 w 328"/>
                      <a:gd name="T43" fmla="*/ 258 h 261"/>
                      <a:gd name="T44" fmla="*/ 260 w 328"/>
                      <a:gd name="T45" fmla="*/ 259 h 261"/>
                      <a:gd name="T46" fmla="*/ 209 w 328"/>
                      <a:gd name="T47" fmla="*/ 229 h 261"/>
                      <a:gd name="T48" fmla="*/ 182 w 328"/>
                      <a:gd name="T49" fmla="*/ 208 h 261"/>
                      <a:gd name="T50" fmla="*/ 164 w 328"/>
                      <a:gd name="T51" fmla="*/ 209 h 261"/>
                      <a:gd name="T52" fmla="*/ 155 w 328"/>
                      <a:gd name="T53" fmla="*/ 212 h 261"/>
                      <a:gd name="T54" fmla="*/ 154 w 328"/>
                      <a:gd name="T55" fmla="*/ 215 h 261"/>
                      <a:gd name="T56" fmla="*/ 156 w 328"/>
                      <a:gd name="T57" fmla="*/ 222 h 261"/>
                      <a:gd name="T58" fmla="*/ 159 w 328"/>
                      <a:gd name="T59" fmla="*/ 228 h 261"/>
                      <a:gd name="T60" fmla="*/ 160 w 328"/>
                      <a:gd name="T61" fmla="*/ 231 h 261"/>
                      <a:gd name="T62" fmla="*/ 156 w 328"/>
                      <a:gd name="T63" fmla="*/ 238 h 261"/>
                      <a:gd name="T64" fmla="*/ 151 w 328"/>
                      <a:gd name="T65" fmla="*/ 242 h 261"/>
                      <a:gd name="T66" fmla="*/ 129 w 328"/>
                      <a:gd name="T67" fmla="*/ 238 h 261"/>
                      <a:gd name="T68" fmla="*/ 118 w 328"/>
                      <a:gd name="T69" fmla="*/ 234 h 261"/>
                      <a:gd name="T70" fmla="*/ 115 w 328"/>
                      <a:gd name="T71" fmla="*/ 228 h 261"/>
                      <a:gd name="T72" fmla="*/ 114 w 328"/>
                      <a:gd name="T73" fmla="*/ 224 h 261"/>
                      <a:gd name="T74" fmla="*/ 98 w 328"/>
                      <a:gd name="T75" fmla="*/ 185 h 261"/>
                      <a:gd name="T76" fmla="*/ 65 w 328"/>
                      <a:gd name="T77" fmla="*/ 115 h 261"/>
                      <a:gd name="T78" fmla="*/ 54 w 328"/>
                      <a:gd name="T79" fmla="*/ 100 h 261"/>
                      <a:gd name="T80" fmla="*/ 34 w 328"/>
                      <a:gd name="T81" fmla="*/ 86 h 261"/>
                      <a:gd name="T82" fmla="*/ 13 w 328"/>
                      <a:gd name="T83" fmla="*/ 81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328" h="261">
                        <a:moveTo>
                          <a:pt x="2" y="87"/>
                        </a:moveTo>
                        <a:lnTo>
                          <a:pt x="2" y="72"/>
                        </a:lnTo>
                        <a:lnTo>
                          <a:pt x="0" y="53"/>
                        </a:lnTo>
                        <a:lnTo>
                          <a:pt x="35" y="51"/>
                        </a:lnTo>
                        <a:lnTo>
                          <a:pt x="62" y="50"/>
                        </a:lnTo>
                        <a:lnTo>
                          <a:pt x="90" y="47"/>
                        </a:lnTo>
                        <a:lnTo>
                          <a:pt x="103" y="44"/>
                        </a:lnTo>
                        <a:lnTo>
                          <a:pt x="121" y="37"/>
                        </a:lnTo>
                        <a:lnTo>
                          <a:pt x="138" y="29"/>
                        </a:lnTo>
                        <a:lnTo>
                          <a:pt x="156" y="20"/>
                        </a:lnTo>
                        <a:lnTo>
                          <a:pt x="169" y="13"/>
                        </a:lnTo>
                        <a:lnTo>
                          <a:pt x="172" y="11"/>
                        </a:lnTo>
                        <a:lnTo>
                          <a:pt x="174" y="9"/>
                        </a:lnTo>
                        <a:lnTo>
                          <a:pt x="178" y="6"/>
                        </a:lnTo>
                        <a:lnTo>
                          <a:pt x="182" y="3"/>
                        </a:lnTo>
                        <a:lnTo>
                          <a:pt x="187" y="0"/>
                        </a:lnTo>
                        <a:lnTo>
                          <a:pt x="195" y="0"/>
                        </a:lnTo>
                        <a:lnTo>
                          <a:pt x="203" y="1"/>
                        </a:lnTo>
                        <a:lnTo>
                          <a:pt x="234" y="12"/>
                        </a:lnTo>
                        <a:lnTo>
                          <a:pt x="265" y="38"/>
                        </a:lnTo>
                        <a:lnTo>
                          <a:pt x="300" y="79"/>
                        </a:lnTo>
                        <a:lnTo>
                          <a:pt x="314" y="112"/>
                        </a:lnTo>
                        <a:lnTo>
                          <a:pt x="323" y="131"/>
                        </a:lnTo>
                        <a:lnTo>
                          <a:pt x="328" y="134"/>
                        </a:lnTo>
                        <a:lnTo>
                          <a:pt x="328" y="139"/>
                        </a:lnTo>
                        <a:lnTo>
                          <a:pt x="328" y="145"/>
                        </a:lnTo>
                        <a:lnTo>
                          <a:pt x="322" y="159"/>
                        </a:lnTo>
                        <a:lnTo>
                          <a:pt x="312" y="174"/>
                        </a:lnTo>
                        <a:lnTo>
                          <a:pt x="302" y="187"/>
                        </a:lnTo>
                        <a:lnTo>
                          <a:pt x="297" y="195"/>
                        </a:lnTo>
                        <a:lnTo>
                          <a:pt x="296" y="197"/>
                        </a:lnTo>
                        <a:lnTo>
                          <a:pt x="295" y="200"/>
                        </a:lnTo>
                        <a:lnTo>
                          <a:pt x="295" y="202"/>
                        </a:lnTo>
                        <a:lnTo>
                          <a:pt x="296" y="207"/>
                        </a:lnTo>
                        <a:lnTo>
                          <a:pt x="297" y="212"/>
                        </a:lnTo>
                        <a:lnTo>
                          <a:pt x="303" y="222"/>
                        </a:lnTo>
                        <a:lnTo>
                          <a:pt x="309" y="229"/>
                        </a:lnTo>
                        <a:lnTo>
                          <a:pt x="315" y="235"/>
                        </a:lnTo>
                        <a:lnTo>
                          <a:pt x="317" y="235"/>
                        </a:lnTo>
                        <a:lnTo>
                          <a:pt x="321" y="234"/>
                        </a:lnTo>
                        <a:lnTo>
                          <a:pt x="321" y="238"/>
                        </a:lnTo>
                        <a:lnTo>
                          <a:pt x="320" y="244"/>
                        </a:lnTo>
                        <a:lnTo>
                          <a:pt x="312" y="252"/>
                        </a:lnTo>
                        <a:lnTo>
                          <a:pt x="304" y="258"/>
                        </a:lnTo>
                        <a:lnTo>
                          <a:pt x="282" y="261"/>
                        </a:lnTo>
                        <a:lnTo>
                          <a:pt x="260" y="259"/>
                        </a:lnTo>
                        <a:lnTo>
                          <a:pt x="232" y="246"/>
                        </a:lnTo>
                        <a:lnTo>
                          <a:pt x="209" y="229"/>
                        </a:lnTo>
                        <a:lnTo>
                          <a:pt x="192" y="214"/>
                        </a:lnTo>
                        <a:lnTo>
                          <a:pt x="182" y="208"/>
                        </a:lnTo>
                        <a:lnTo>
                          <a:pt x="173" y="208"/>
                        </a:lnTo>
                        <a:lnTo>
                          <a:pt x="164" y="209"/>
                        </a:lnTo>
                        <a:lnTo>
                          <a:pt x="156" y="211"/>
                        </a:lnTo>
                        <a:lnTo>
                          <a:pt x="155" y="212"/>
                        </a:lnTo>
                        <a:lnTo>
                          <a:pt x="154" y="214"/>
                        </a:lnTo>
                        <a:lnTo>
                          <a:pt x="154" y="215"/>
                        </a:lnTo>
                        <a:lnTo>
                          <a:pt x="155" y="218"/>
                        </a:lnTo>
                        <a:lnTo>
                          <a:pt x="156" y="222"/>
                        </a:lnTo>
                        <a:lnTo>
                          <a:pt x="158" y="226"/>
                        </a:lnTo>
                        <a:lnTo>
                          <a:pt x="159" y="228"/>
                        </a:lnTo>
                        <a:lnTo>
                          <a:pt x="160" y="230"/>
                        </a:lnTo>
                        <a:lnTo>
                          <a:pt x="160" y="231"/>
                        </a:lnTo>
                        <a:lnTo>
                          <a:pt x="158" y="234"/>
                        </a:lnTo>
                        <a:lnTo>
                          <a:pt x="156" y="238"/>
                        </a:lnTo>
                        <a:lnTo>
                          <a:pt x="153" y="241"/>
                        </a:lnTo>
                        <a:lnTo>
                          <a:pt x="151" y="242"/>
                        </a:lnTo>
                        <a:lnTo>
                          <a:pt x="140" y="240"/>
                        </a:lnTo>
                        <a:lnTo>
                          <a:pt x="129" y="238"/>
                        </a:lnTo>
                        <a:lnTo>
                          <a:pt x="119" y="235"/>
                        </a:lnTo>
                        <a:lnTo>
                          <a:pt x="118" y="234"/>
                        </a:lnTo>
                        <a:lnTo>
                          <a:pt x="116" y="231"/>
                        </a:lnTo>
                        <a:lnTo>
                          <a:pt x="115" y="228"/>
                        </a:lnTo>
                        <a:lnTo>
                          <a:pt x="114" y="225"/>
                        </a:lnTo>
                        <a:lnTo>
                          <a:pt x="114" y="224"/>
                        </a:lnTo>
                        <a:lnTo>
                          <a:pt x="111" y="214"/>
                        </a:lnTo>
                        <a:lnTo>
                          <a:pt x="98" y="185"/>
                        </a:lnTo>
                        <a:lnTo>
                          <a:pt x="80" y="146"/>
                        </a:lnTo>
                        <a:lnTo>
                          <a:pt x="65" y="115"/>
                        </a:lnTo>
                        <a:lnTo>
                          <a:pt x="58" y="104"/>
                        </a:lnTo>
                        <a:lnTo>
                          <a:pt x="54" y="100"/>
                        </a:lnTo>
                        <a:lnTo>
                          <a:pt x="47" y="94"/>
                        </a:lnTo>
                        <a:lnTo>
                          <a:pt x="34" y="86"/>
                        </a:lnTo>
                        <a:lnTo>
                          <a:pt x="24" y="81"/>
                        </a:lnTo>
                        <a:lnTo>
                          <a:pt x="13" y="81"/>
                        </a:lnTo>
                        <a:lnTo>
                          <a:pt x="2" y="8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72" name="Freeform 132"/>
                  <p:cNvSpPr>
                    <a:spLocks/>
                  </p:cNvSpPr>
                  <p:nvPr/>
                </p:nvSpPr>
                <p:spPr bwMode="gray">
                  <a:xfrm>
                    <a:off x="1575" y="2933"/>
                    <a:ext cx="328" cy="261"/>
                  </a:xfrm>
                  <a:custGeom>
                    <a:avLst/>
                    <a:gdLst>
                      <a:gd name="T0" fmla="*/ 2 w 328"/>
                      <a:gd name="T1" fmla="*/ 72 h 261"/>
                      <a:gd name="T2" fmla="*/ 35 w 328"/>
                      <a:gd name="T3" fmla="*/ 51 h 261"/>
                      <a:gd name="T4" fmla="*/ 90 w 328"/>
                      <a:gd name="T5" fmla="*/ 47 h 261"/>
                      <a:gd name="T6" fmla="*/ 121 w 328"/>
                      <a:gd name="T7" fmla="*/ 37 h 261"/>
                      <a:gd name="T8" fmla="*/ 156 w 328"/>
                      <a:gd name="T9" fmla="*/ 20 h 261"/>
                      <a:gd name="T10" fmla="*/ 172 w 328"/>
                      <a:gd name="T11" fmla="*/ 11 h 261"/>
                      <a:gd name="T12" fmla="*/ 178 w 328"/>
                      <a:gd name="T13" fmla="*/ 6 h 261"/>
                      <a:gd name="T14" fmla="*/ 187 w 328"/>
                      <a:gd name="T15" fmla="*/ 0 h 261"/>
                      <a:gd name="T16" fmla="*/ 203 w 328"/>
                      <a:gd name="T17" fmla="*/ 1 h 261"/>
                      <a:gd name="T18" fmla="*/ 265 w 328"/>
                      <a:gd name="T19" fmla="*/ 38 h 261"/>
                      <a:gd name="T20" fmla="*/ 314 w 328"/>
                      <a:gd name="T21" fmla="*/ 112 h 261"/>
                      <a:gd name="T22" fmla="*/ 328 w 328"/>
                      <a:gd name="T23" fmla="*/ 134 h 261"/>
                      <a:gd name="T24" fmla="*/ 328 w 328"/>
                      <a:gd name="T25" fmla="*/ 145 h 261"/>
                      <a:gd name="T26" fmla="*/ 312 w 328"/>
                      <a:gd name="T27" fmla="*/ 174 h 261"/>
                      <a:gd name="T28" fmla="*/ 297 w 328"/>
                      <a:gd name="T29" fmla="*/ 195 h 261"/>
                      <a:gd name="T30" fmla="*/ 295 w 328"/>
                      <a:gd name="T31" fmla="*/ 200 h 261"/>
                      <a:gd name="T32" fmla="*/ 296 w 328"/>
                      <a:gd name="T33" fmla="*/ 207 h 261"/>
                      <a:gd name="T34" fmla="*/ 303 w 328"/>
                      <a:gd name="T35" fmla="*/ 222 h 261"/>
                      <a:gd name="T36" fmla="*/ 315 w 328"/>
                      <a:gd name="T37" fmla="*/ 235 h 261"/>
                      <a:gd name="T38" fmla="*/ 321 w 328"/>
                      <a:gd name="T39" fmla="*/ 234 h 261"/>
                      <a:gd name="T40" fmla="*/ 320 w 328"/>
                      <a:gd name="T41" fmla="*/ 244 h 261"/>
                      <a:gd name="T42" fmla="*/ 304 w 328"/>
                      <a:gd name="T43" fmla="*/ 258 h 261"/>
                      <a:gd name="T44" fmla="*/ 260 w 328"/>
                      <a:gd name="T45" fmla="*/ 259 h 261"/>
                      <a:gd name="T46" fmla="*/ 209 w 328"/>
                      <a:gd name="T47" fmla="*/ 229 h 261"/>
                      <a:gd name="T48" fmla="*/ 182 w 328"/>
                      <a:gd name="T49" fmla="*/ 208 h 261"/>
                      <a:gd name="T50" fmla="*/ 164 w 328"/>
                      <a:gd name="T51" fmla="*/ 209 h 261"/>
                      <a:gd name="T52" fmla="*/ 155 w 328"/>
                      <a:gd name="T53" fmla="*/ 212 h 261"/>
                      <a:gd name="T54" fmla="*/ 154 w 328"/>
                      <a:gd name="T55" fmla="*/ 215 h 261"/>
                      <a:gd name="T56" fmla="*/ 156 w 328"/>
                      <a:gd name="T57" fmla="*/ 222 h 261"/>
                      <a:gd name="T58" fmla="*/ 159 w 328"/>
                      <a:gd name="T59" fmla="*/ 228 h 261"/>
                      <a:gd name="T60" fmla="*/ 160 w 328"/>
                      <a:gd name="T61" fmla="*/ 231 h 261"/>
                      <a:gd name="T62" fmla="*/ 156 w 328"/>
                      <a:gd name="T63" fmla="*/ 238 h 261"/>
                      <a:gd name="T64" fmla="*/ 151 w 328"/>
                      <a:gd name="T65" fmla="*/ 242 h 261"/>
                      <a:gd name="T66" fmla="*/ 129 w 328"/>
                      <a:gd name="T67" fmla="*/ 238 h 261"/>
                      <a:gd name="T68" fmla="*/ 118 w 328"/>
                      <a:gd name="T69" fmla="*/ 234 h 261"/>
                      <a:gd name="T70" fmla="*/ 115 w 328"/>
                      <a:gd name="T71" fmla="*/ 228 h 261"/>
                      <a:gd name="T72" fmla="*/ 114 w 328"/>
                      <a:gd name="T73" fmla="*/ 224 h 261"/>
                      <a:gd name="T74" fmla="*/ 98 w 328"/>
                      <a:gd name="T75" fmla="*/ 185 h 261"/>
                      <a:gd name="T76" fmla="*/ 65 w 328"/>
                      <a:gd name="T77" fmla="*/ 115 h 261"/>
                      <a:gd name="T78" fmla="*/ 54 w 328"/>
                      <a:gd name="T79" fmla="*/ 100 h 261"/>
                      <a:gd name="T80" fmla="*/ 34 w 328"/>
                      <a:gd name="T81" fmla="*/ 86 h 261"/>
                      <a:gd name="T82" fmla="*/ 13 w 328"/>
                      <a:gd name="T83" fmla="*/ 81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328" h="261">
                        <a:moveTo>
                          <a:pt x="2" y="87"/>
                        </a:moveTo>
                        <a:lnTo>
                          <a:pt x="2" y="72"/>
                        </a:lnTo>
                        <a:lnTo>
                          <a:pt x="0" y="53"/>
                        </a:lnTo>
                        <a:lnTo>
                          <a:pt x="35" y="51"/>
                        </a:lnTo>
                        <a:lnTo>
                          <a:pt x="62" y="50"/>
                        </a:lnTo>
                        <a:lnTo>
                          <a:pt x="90" y="47"/>
                        </a:lnTo>
                        <a:lnTo>
                          <a:pt x="103" y="44"/>
                        </a:lnTo>
                        <a:lnTo>
                          <a:pt x="121" y="37"/>
                        </a:lnTo>
                        <a:lnTo>
                          <a:pt x="138" y="29"/>
                        </a:lnTo>
                        <a:lnTo>
                          <a:pt x="156" y="20"/>
                        </a:lnTo>
                        <a:lnTo>
                          <a:pt x="169" y="13"/>
                        </a:lnTo>
                        <a:lnTo>
                          <a:pt x="172" y="11"/>
                        </a:lnTo>
                        <a:lnTo>
                          <a:pt x="174" y="9"/>
                        </a:lnTo>
                        <a:lnTo>
                          <a:pt x="178" y="6"/>
                        </a:lnTo>
                        <a:lnTo>
                          <a:pt x="182" y="3"/>
                        </a:lnTo>
                        <a:lnTo>
                          <a:pt x="187" y="0"/>
                        </a:lnTo>
                        <a:lnTo>
                          <a:pt x="195" y="0"/>
                        </a:lnTo>
                        <a:lnTo>
                          <a:pt x="203" y="1"/>
                        </a:lnTo>
                        <a:lnTo>
                          <a:pt x="234" y="12"/>
                        </a:lnTo>
                        <a:lnTo>
                          <a:pt x="265" y="38"/>
                        </a:lnTo>
                        <a:lnTo>
                          <a:pt x="300" y="79"/>
                        </a:lnTo>
                        <a:lnTo>
                          <a:pt x="314" y="112"/>
                        </a:lnTo>
                        <a:lnTo>
                          <a:pt x="323" y="131"/>
                        </a:lnTo>
                        <a:lnTo>
                          <a:pt x="328" y="134"/>
                        </a:lnTo>
                        <a:lnTo>
                          <a:pt x="328" y="139"/>
                        </a:lnTo>
                        <a:lnTo>
                          <a:pt x="328" y="145"/>
                        </a:lnTo>
                        <a:lnTo>
                          <a:pt x="322" y="159"/>
                        </a:lnTo>
                        <a:lnTo>
                          <a:pt x="312" y="174"/>
                        </a:lnTo>
                        <a:lnTo>
                          <a:pt x="302" y="187"/>
                        </a:lnTo>
                        <a:lnTo>
                          <a:pt x="297" y="195"/>
                        </a:lnTo>
                        <a:lnTo>
                          <a:pt x="296" y="197"/>
                        </a:lnTo>
                        <a:lnTo>
                          <a:pt x="295" y="200"/>
                        </a:lnTo>
                        <a:lnTo>
                          <a:pt x="295" y="202"/>
                        </a:lnTo>
                        <a:lnTo>
                          <a:pt x="296" y="207"/>
                        </a:lnTo>
                        <a:lnTo>
                          <a:pt x="297" y="212"/>
                        </a:lnTo>
                        <a:lnTo>
                          <a:pt x="303" y="222"/>
                        </a:lnTo>
                        <a:lnTo>
                          <a:pt x="309" y="229"/>
                        </a:lnTo>
                        <a:lnTo>
                          <a:pt x="315" y="235"/>
                        </a:lnTo>
                        <a:lnTo>
                          <a:pt x="317" y="235"/>
                        </a:lnTo>
                        <a:lnTo>
                          <a:pt x="321" y="234"/>
                        </a:lnTo>
                        <a:lnTo>
                          <a:pt x="321" y="238"/>
                        </a:lnTo>
                        <a:lnTo>
                          <a:pt x="320" y="244"/>
                        </a:lnTo>
                        <a:lnTo>
                          <a:pt x="312" y="252"/>
                        </a:lnTo>
                        <a:lnTo>
                          <a:pt x="304" y="258"/>
                        </a:lnTo>
                        <a:lnTo>
                          <a:pt x="282" y="261"/>
                        </a:lnTo>
                        <a:lnTo>
                          <a:pt x="260" y="259"/>
                        </a:lnTo>
                        <a:lnTo>
                          <a:pt x="232" y="246"/>
                        </a:lnTo>
                        <a:lnTo>
                          <a:pt x="209" y="229"/>
                        </a:lnTo>
                        <a:lnTo>
                          <a:pt x="192" y="214"/>
                        </a:lnTo>
                        <a:lnTo>
                          <a:pt x="182" y="208"/>
                        </a:lnTo>
                        <a:lnTo>
                          <a:pt x="173" y="208"/>
                        </a:lnTo>
                        <a:lnTo>
                          <a:pt x="164" y="209"/>
                        </a:lnTo>
                        <a:lnTo>
                          <a:pt x="156" y="211"/>
                        </a:lnTo>
                        <a:lnTo>
                          <a:pt x="155" y="212"/>
                        </a:lnTo>
                        <a:lnTo>
                          <a:pt x="154" y="214"/>
                        </a:lnTo>
                        <a:lnTo>
                          <a:pt x="154" y="215"/>
                        </a:lnTo>
                        <a:lnTo>
                          <a:pt x="155" y="218"/>
                        </a:lnTo>
                        <a:lnTo>
                          <a:pt x="156" y="222"/>
                        </a:lnTo>
                        <a:lnTo>
                          <a:pt x="158" y="226"/>
                        </a:lnTo>
                        <a:lnTo>
                          <a:pt x="159" y="228"/>
                        </a:lnTo>
                        <a:lnTo>
                          <a:pt x="160" y="230"/>
                        </a:lnTo>
                        <a:lnTo>
                          <a:pt x="160" y="231"/>
                        </a:lnTo>
                        <a:lnTo>
                          <a:pt x="158" y="234"/>
                        </a:lnTo>
                        <a:lnTo>
                          <a:pt x="156" y="238"/>
                        </a:lnTo>
                        <a:lnTo>
                          <a:pt x="153" y="241"/>
                        </a:lnTo>
                        <a:lnTo>
                          <a:pt x="151" y="242"/>
                        </a:lnTo>
                        <a:lnTo>
                          <a:pt x="140" y="240"/>
                        </a:lnTo>
                        <a:lnTo>
                          <a:pt x="129" y="238"/>
                        </a:lnTo>
                        <a:lnTo>
                          <a:pt x="119" y="235"/>
                        </a:lnTo>
                        <a:lnTo>
                          <a:pt x="118" y="234"/>
                        </a:lnTo>
                        <a:lnTo>
                          <a:pt x="116" y="231"/>
                        </a:lnTo>
                        <a:lnTo>
                          <a:pt x="115" y="228"/>
                        </a:lnTo>
                        <a:lnTo>
                          <a:pt x="114" y="225"/>
                        </a:lnTo>
                        <a:lnTo>
                          <a:pt x="114" y="224"/>
                        </a:lnTo>
                        <a:lnTo>
                          <a:pt x="111" y="214"/>
                        </a:lnTo>
                        <a:lnTo>
                          <a:pt x="98" y="185"/>
                        </a:lnTo>
                        <a:lnTo>
                          <a:pt x="80" y="146"/>
                        </a:lnTo>
                        <a:lnTo>
                          <a:pt x="65" y="115"/>
                        </a:lnTo>
                        <a:lnTo>
                          <a:pt x="58" y="104"/>
                        </a:lnTo>
                        <a:lnTo>
                          <a:pt x="54" y="100"/>
                        </a:lnTo>
                        <a:lnTo>
                          <a:pt x="47" y="94"/>
                        </a:lnTo>
                        <a:lnTo>
                          <a:pt x="34" y="86"/>
                        </a:lnTo>
                        <a:lnTo>
                          <a:pt x="24" y="81"/>
                        </a:lnTo>
                        <a:lnTo>
                          <a:pt x="13" y="81"/>
                        </a:lnTo>
                        <a:lnTo>
                          <a:pt x="2" y="8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173" name="Group 133"/>
                <p:cNvGrpSpPr>
                  <a:grpSpLocks/>
                </p:cNvGrpSpPr>
                <p:nvPr/>
              </p:nvGrpSpPr>
              <p:grpSpPr bwMode="auto">
                <a:xfrm>
                  <a:off x="1197" y="2484"/>
                  <a:ext cx="1003" cy="1192"/>
                  <a:chOff x="1498" y="2274"/>
                  <a:chExt cx="757" cy="997"/>
                </a:xfrm>
              </p:grpSpPr>
              <p:sp>
                <p:nvSpPr>
                  <p:cNvPr id="215174" name="Freeform 134"/>
                  <p:cNvSpPr>
                    <a:spLocks/>
                  </p:cNvSpPr>
                  <p:nvPr/>
                </p:nvSpPr>
                <p:spPr bwMode="gray">
                  <a:xfrm>
                    <a:off x="1498" y="2274"/>
                    <a:ext cx="757" cy="997"/>
                  </a:xfrm>
                  <a:custGeom>
                    <a:avLst/>
                    <a:gdLst>
                      <a:gd name="T0" fmla="*/ 386 w 757"/>
                      <a:gd name="T1" fmla="*/ 888 h 997"/>
                      <a:gd name="T2" fmla="*/ 372 w 757"/>
                      <a:gd name="T3" fmla="*/ 861 h 997"/>
                      <a:gd name="T4" fmla="*/ 379 w 757"/>
                      <a:gd name="T5" fmla="*/ 846 h 997"/>
                      <a:gd name="T6" fmla="*/ 405 w 757"/>
                      <a:gd name="T7" fmla="*/ 798 h 997"/>
                      <a:gd name="T8" fmla="*/ 377 w 757"/>
                      <a:gd name="T9" fmla="*/ 738 h 997"/>
                      <a:gd name="T10" fmla="*/ 272 w 757"/>
                      <a:gd name="T11" fmla="*/ 659 h 997"/>
                      <a:gd name="T12" fmla="*/ 251 w 757"/>
                      <a:gd name="T13" fmla="*/ 668 h 997"/>
                      <a:gd name="T14" fmla="*/ 215 w 757"/>
                      <a:gd name="T15" fmla="*/ 688 h 997"/>
                      <a:gd name="T16" fmla="*/ 139 w 757"/>
                      <a:gd name="T17" fmla="*/ 709 h 997"/>
                      <a:gd name="T18" fmla="*/ 108 w 757"/>
                      <a:gd name="T19" fmla="*/ 632 h 997"/>
                      <a:gd name="T20" fmla="*/ 128 w 757"/>
                      <a:gd name="T21" fmla="*/ 586 h 997"/>
                      <a:gd name="T22" fmla="*/ 102 w 757"/>
                      <a:gd name="T23" fmla="*/ 567 h 997"/>
                      <a:gd name="T24" fmla="*/ 51 w 757"/>
                      <a:gd name="T25" fmla="*/ 536 h 997"/>
                      <a:gd name="T26" fmla="*/ 16 w 757"/>
                      <a:gd name="T27" fmla="*/ 489 h 997"/>
                      <a:gd name="T28" fmla="*/ 0 w 757"/>
                      <a:gd name="T29" fmla="*/ 437 h 997"/>
                      <a:gd name="T30" fmla="*/ 7 w 757"/>
                      <a:gd name="T31" fmla="*/ 403 h 997"/>
                      <a:gd name="T32" fmla="*/ 29 w 757"/>
                      <a:gd name="T33" fmla="*/ 347 h 997"/>
                      <a:gd name="T34" fmla="*/ 98 w 757"/>
                      <a:gd name="T35" fmla="*/ 299 h 997"/>
                      <a:gd name="T36" fmla="*/ 152 w 757"/>
                      <a:gd name="T37" fmla="*/ 280 h 997"/>
                      <a:gd name="T38" fmla="*/ 178 w 757"/>
                      <a:gd name="T39" fmla="*/ 288 h 997"/>
                      <a:gd name="T40" fmla="*/ 204 w 757"/>
                      <a:gd name="T41" fmla="*/ 296 h 997"/>
                      <a:gd name="T42" fmla="*/ 216 w 757"/>
                      <a:gd name="T43" fmla="*/ 280 h 997"/>
                      <a:gd name="T44" fmla="*/ 264 w 757"/>
                      <a:gd name="T45" fmla="*/ 189 h 997"/>
                      <a:gd name="T46" fmla="*/ 388 w 757"/>
                      <a:gd name="T47" fmla="*/ 152 h 997"/>
                      <a:gd name="T48" fmla="*/ 409 w 757"/>
                      <a:gd name="T49" fmla="*/ 129 h 997"/>
                      <a:gd name="T50" fmla="*/ 469 w 757"/>
                      <a:gd name="T51" fmla="*/ 97 h 997"/>
                      <a:gd name="T52" fmla="*/ 517 w 757"/>
                      <a:gd name="T53" fmla="*/ 53 h 997"/>
                      <a:gd name="T54" fmla="*/ 520 w 757"/>
                      <a:gd name="T55" fmla="*/ 17 h 997"/>
                      <a:gd name="T56" fmla="*/ 542 w 757"/>
                      <a:gd name="T57" fmla="*/ 0 h 997"/>
                      <a:gd name="T58" fmla="*/ 561 w 757"/>
                      <a:gd name="T59" fmla="*/ 20 h 997"/>
                      <a:gd name="T60" fmla="*/ 637 w 757"/>
                      <a:gd name="T61" fmla="*/ 140 h 997"/>
                      <a:gd name="T62" fmla="*/ 641 w 757"/>
                      <a:gd name="T63" fmla="*/ 153 h 997"/>
                      <a:gd name="T64" fmla="*/ 645 w 757"/>
                      <a:gd name="T65" fmla="*/ 190 h 997"/>
                      <a:gd name="T66" fmla="*/ 633 w 757"/>
                      <a:gd name="T67" fmla="*/ 205 h 997"/>
                      <a:gd name="T68" fmla="*/ 624 w 757"/>
                      <a:gd name="T69" fmla="*/ 200 h 997"/>
                      <a:gd name="T70" fmla="*/ 607 w 757"/>
                      <a:gd name="T71" fmla="*/ 200 h 997"/>
                      <a:gd name="T72" fmla="*/ 590 w 757"/>
                      <a:gd name="T73" fmla="*/ 270 h 997"/>
                      <a:gd name="T74" fmla="*/ 608 w 757"/>
                      <a:gd name="T75" fmla="*/ 277 h 997"/>
                      <a:gd name="T76" fmla="*/ 638 w 757"/>
                      <a:gd name="T77" fmla="*/ 331 h 997"/>
                      <a:gd name="T78" fmla="*/ 634 w 757"/>
                      <a:gd name="T79" fmla="*/ 338 h 997"/>
                      <a:gd name="T80" fmla="*/ 557 w 757"/>
                      <a:gd name="T81" fmla="*/ 395 h 997"/>
                      <a:gd name="T82" fmla="*/ 564 w 757"/>
                      <a:gd name="T83" fmla="*/ 486 h 997"/>
                      <a:gd name="T84" fmla="*/ 615 w 757"/>
                      <a:gd name="T85" fmla="*/ 471 h 997"/>
                      <a:gd name="T86" fmla="*/ 659 w 757"/>
                      <a:gd name="T87" fmla="*/ 455 h 997"/>
                      <a:gd name="T88" fmla="*/ 692 w 757"/>
                      <a:gd name="T89" fmla="*/ 476 h 997"/>
                      <a:gd name="T90" fmla="*/ 718 w 757"/>
                      <a:gd name="T91" fmla="*/ 570 h 997"/>
                      <a:gd name="T92" fmla="*/ 712 w 757"/>
                      <a:gd name="T93" fmla="*/ 634 h 997"/>
                      <a:gd name="T94" fmla="*/ 724 w 757"/>
                      <a:gd name="T95" fmla="*/ 672 h 997"/>
                      <a:gd name="T96" fmla="*/ 736 w 757"/>
                      <a:gd name="T97" fmla="*/ 715 h 997"/>
                      <a:gd name="T98" fmla="*/ 755 w 757"/>
                      <a:gd name="T99" fmla="*/ 754 h 997"/>
                      <a:gd name="T100" fmla="*/ 756 w 757"/>
                      <a:gd name="T101" fmla="*/ 782 h 997"/>
                      <a:gd name="T102" fmla="*/ 729 w 757"/>
                      <a:gd name="T103" fmla="*/ 854 h 997"/>
                      <a:gd name="T104" fmla="*/ 716 w 757"/>
                      <a:gd name="T105" fmla="*/ 904 h 997"/>
                      <a:gd name="T106" fmla="*/ 687 w 757"/>
                      <a:gd name="T107" fmla="*/ 982 h 997"/>
                      <a:gd name="T108" fmla="*/ 671 w 757"/>
                      <a:gd name="T109" fmla="*/ 997 h 997"/>
                      <a:gd name="T110" fmla="*/ 589 w 757"/>
                      <a:gd name="T111" fmla="*/ 960 h 997"/>
                      <a:gd name="T112" fmla="*/ 499 w 757"/>
                      <a:gd name="T113" fmla="*/ 957 h 997"/>
                      <a:gd name="T114" fmla="*/ 445 w 757"/>
                      <a:gd name="T115" fmla="*/ 910 h 997"/>
                      <a:gd name="T116" fmla="*/ 405 w 757"/>
                      <a:gd name="T117" fmla="*/ 890 h 9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757" h="997">
                        <a:moveTo>
                          <a:pt x="398" y="893"/>
                        </a:moveTo>
                        <a:lnTo>
                          <a:pt x="394" y="894"/>
                        </a:lnTo>
                        <a:lnTo>
                          <a:pt x="392" y="894"/>
                        </a:lnTo>
                        <a:lnTo>
                          <a:pt x="386" y="888"/>
                        </a:lnTo>
                        <a:lnTo>
                          <a:pt x="380" y="881"/>
                        </a:lnTo>
                        <a:lnTo>
                          <a:pt x="374" y="871"/>
                        </a:lnTo>
                        <a:lnTo>
                          <a:pt x="373" y="866"/>
                        </a:lnTo>
                        <a:lnTo>
                          <a:pt x="372" y="861"/>
                        </a:lnTo>
                        <a:lnTo>
                          <a:pt x="372" y="859"/>
                        </a:lnTo>
                        <a:lnTo>
                          <a:pt x="373" y="856"/>
                        </a:lnTo>
                        <a:lnTo>
                          <a:pt x="374" y="854"/>
                        </a:lnTo>
                        <a:lnTo>
                          <a:pt x="379" y="846"/>
                        </a:lnTo>
                        <a:lnTo>
                          <a:pt x="389" y="833"/>
                        </a:lnTo>
                        <a:lnTo>
                          <a:pt x="399" y="818"/>
                        </a:lnTo>
                        <a:lnTo>
                          <a:pt x="405" y="804"/>
                        </a:lnTo>
                        <a:lnTo>
                          <a:pt x="405" y="798"/>
                        </a:lnTo>
                        <a:lnTo>
                          <a:pt x="405" y="793"/>
                        </a:lnTo>
                        <a:lnTo>
                          <a:pt x="400" y="790"/>
                        </a:lnTo>
                        <a:lnTo>
                          <a:pt x="391" y="771"/>
                        </a:lnTo>
                        <a:lnTo>
                          <a:pt x="377" y="738"/>
                        </a:lnTo>
                        <a:lnTo>
                          <a:pt x="342" y="697"/>
                        </a:lnTo>
                        <a:lnTo>
                          <a:pt x="311" y="671"/>
                        </a:lnTo>
                        <a:lnTo>
                          <a:pt x="280" y="660"/>
                        </a:lnTo>
                        <a:lnTo>
                          <a:pt x="272" y="659"/>
                        </a:lnTo>
                        <a:lnTo>
                          <a:pt x="264" y="659"/>
                        </a:lnTo>
                        <a:lnTo>
                          <a:pt x="259" y="662"/>
                        </a:lnTo>
                        <a:lnTo>
                          <a:pt x="255" y="665"/>
                        </a:lnTo>
                        <a:lnTo>
                          <a:pt x="251" y="668"/>
                        </a:lnTo>
                        <a:lnTo>
                          <a:pt x="249" y="670"/>
                        </a:lnTo>
                        <a:lnTo>
                          <a:pt x="246" y="672"/>
                        </a:lnTo>
                        <a:lnTo>
                          <a:pt x="233" y="679"/>
                        </a:lnTo>
                        <a:lnTo>
                          <a:pt x="215" y="688"/>
                        </a:lnTo>
                        <a:lnTo>
                          <a:pt x="198" y="696"/>
                        </a:lnTo>
                        <a:lnTo>
                          <a:pt x="180" y="703"/>
                        </a:lnTo>
                        <a:lnTo>
                          <a:pt x="167" y="706"/>
                        </a:lnTo>
                        <a:lnTo>
                          <a:pt x="139" y="709"/>
                        </a:lnTo>
                        <a:lnTo>
                          <a:pt x="112" y="710"/>
                        </a:lnTo>
                        <a:lnTo>
                          <a:pt x="77" y="712"/>
                        </a:lnTo>
                        <a:lnTo>
                          <a:pt x="97" y="641"/>
                        </a:lnTo>
                        <a:lnTo>
                          <a:pt x="108" y="632"/>
                        </a:lnTo>
                        <a:lnTo>
                          <a:pt x="115" y="627"/>
                        </a:lnTo>
                        <a:lnTo>
                          <a:pt x="119" y="624"/>
                        </a:lnTo>
                        <a:lnTo>
                          <a:pt x="124" y="605"/>
                        </a:lnTo>
                        <a:lnTo>
                          <a:pt x="128" y="586"/>
                        </a:lnTo>
                        <a:lnTo>
                          <a:pt x="130" y="569"/>
                        </a:lnTo>
                        <a:lnTo>
                          <a:pt x="126" y="568"/>
                        </a:lnTo>
                        <a:lnTo>
                          <a:pt x="116" y="568"/>
                        </a:lnTo>
                        <a:lnTo>
                          <a:pt x="102" y="567"/>
                        </a:lnTo>
                        <a:lnTo>
                          <a:pt x="85" y="560"/>
                        </a:lnTo>
                        <a:lnTo>
                          <a:pt x="73" y="553"/>
                        </a:lnTo>
                        <a:lnTo>
                          <a:pt x="58" y="542"/>
                        </a:lnTo>
                        <a:lnTo>
                          <a:pt x="51" y="536"/>
                        </a:lnTo>
                        <a:lnTo>
                          <a:pt x="42" y="529"/>
                        </a:lnTo>
                        <a:lnTo>
                          <a:pt x="34" y="517"/>
                        </a:lnTo>
                        <a:lnTo>
                          <a:pt x="25" y="506"/>
                        </a:lnTo>
                        <a:lnTo>
                          <a:pt x="16" y="489"/>
                        </a:lnTo>
                        <a:lnTo>
                          <a:pt x="11" y="479"/>
                        </a:lnTo>
                        <a:lnTo>
                          <a:pt x="4" y="461"/>
                        </a:lnTo>
                        <a:lnTo>
                          <a:pt x="2" y="450"/>
                        </a:lnTo>
                        <a:lnTo>
                          <a:pt x="0" y="437"/>
                        </a:lnTo>
                        <a:lnTo>
                          <a:pt x="2" y="427"/>
                        </a:lnTo>
                        <a:lnTo>
                          <a:pt x="4" y="416"/>
                        </a:lnTo>
                        <a:lnTo>
                          <a:pt x="5" y="410"/>
                        </a:lnTo>
                        <a:lnTo>
                          <a:pt x="7" y="403"/>
                        </a:lnTo>
                        <a:lnTo>
                          <a:pt x="10" y="387"/>
                        </a:lnTo>
                        <a:lnTo>
                          <a:pt x="13" y="370"/>
                        </a:lnTo>
                        <a:lnTo>
                          <a:pt x="17" y="357"/>
                        </a:lnTo>
                        <a:lnTo>
                          <a:pt x="29" y="347"/>
                        </a:lnTo>
                        <a:lnTo>
                          <a:pt x="49" y="332"/>
                        </a:lnTo>
                        <a:lnTo>
                          <a:pt x="75" y="313"/>
                        </a:lnTo>
                        <a:lnTo>
                          <a:pt x="90" y="308"/>
                        </a:lnTo>
                        <a:lnTo>
                          <a:pt x="98" y="299"/>
                        </a:lnTo>
                        <a:lnTo>
                          <a:pt x="112" y="291"/>
                        </a:lnTo>
                        <a:lnTo>
                          <a:pt x="129" y="285"/>
                        </a:lnTo>
                        <a:lnTo>
                          <a:pt x="144" y="281"/>
                        </a:lnTo>
                        <a:lnTo>
                          <a:pt x="152" y="280"/>
                        </a:lnTo>
                        <a:lnTo>
                          <a:pt x="154" y="280"/>
                        </a:lnTo>
                        <a:lnTo>
                          <a:pt x="162" y="282"/>
                        </a:lnTo>
                        <a:lnTo>
                          <a:pt x="170" y="285"/>
                        </a:lnTo>
                        <a:lnTo>
                          <a:pt x="178" y="288"/>
                        </a:lnTo>
                        <a:lnTo>
                          <a:pt x="182" y="292"/>
                        </a:lnTo>
                        <a:lnTo>
                          <a:pt x="188" y="297"/>
                        </a:lnTo>
                        <a:lnTo>
                          <a:pt x="195" y="299"/>
                        </a:lnTo>
                        <a:lnTo>
                          <a:pt x="204" y="296"/>
                        </a:lnTo>
                        <a:lnTo>
                          <a:pt x="212" y="293"/>
                        </a:lnTo>
                        <a:lnTo>
                          <a:pt x="218" y="289"/>
                        </a:lnTo>
                        <a:lnTo>
                          <a:pt x="219" y="287"/>
                        </a:lnTo>
                        <a:lnTo>
                          <a:pt x="216" y="280"/>
                        </a:lnTo>
                        <a:lnTo>
                          <a:pt x="218" y="260"/>
                        </a:lnTo>
                        <a:lnTo>
                          <a:pt x="233" y="228"/>
                        </a:lnTo>
                        <a:lnTo>
                          <a:pt x="250" y="202"/>
                        </a:lnTo>
                        <a:lnTo>
                          <a:pt x="264" y="189"/>
                        </a:lnTo>
                        <a:lnTo>
                          <a:pt x="280" y="184"/>
                        </a:lnTo>
                        <a:lnTo>
                          <a:pt x="318" y="174"/>
                        </a:lnTo>
                        <a:lnTo>
                          <a:pt x="359" y="162"/>
                        </a:lnTo>
                        <a:lnTo>
                          <a:pt x="388" y="152"/>
                        </a:lnTo>
                        <a:lnTo>
                          <a:pt x="396" y="148"/>
                        </a:lnTo>
                        <a:lnTo>
                          <a:pt x="400" y="146"/>
                        </a:lnTo>
                        <a:lnTo>
                          <a:pt x="401" y="139"/>
                        </a:lnTo>
                        <a:lnTo>
                          <a:pt x="409" y="129"/>
                        </a:lnTo>
                        <a:lnTo>
                          <a:pt x="424" y="117"/>
                        </a:lnTo>
                        <a:lnTo>
                          <a:pt x="439" y="110"/>
                        </a:lnTo>
                        <a:lnTo>
                          <a:pt x="453" y="105"/>
                        </a:lnTo>
                        <a:lnTo>
                          <a:pt x="469" y="97"/>
                        </a:lnTo>
                        <a:lnTo>
                          <a:pt x="486" y="87"/>
                        </a:lnTo>
                        <a:lnTo>
                          <a:pt x="499" y="80"/>
                        </a:lnTo>
                        <a:lnTo>
                          <a:pt x="509" y="68"/>
                        </a:lnTo>
                        <a:lnTo>
                          <a:pt x="517" y="53"/>
                        </a:lnTo>
                        <a:lnTo>
                          <a:pt x="523" y="38"/>
                        </a:lnTo>
                        <a:lnTo>
                          <a:pt x="522" y="31"/>
                        </a:lnTo>
                        <a:lnTo>
                          <a:pt x="521" y="24"/>
                        </a:lnTo>
                        <a:lnTo>
                          <a:pt x="520" y="17"/>
                        </a:lnTo>
                        <a:lnTo>
                          <a:pt x="520" y="11"/>
                        </a:lnTo>
                        <a:lnTo>
                          <a:pt x="525" y="6"/>
                        </a:lnTo>
                        <a:lnTo>
                          <a:pt x="531" y="2"/>
                        </a:lnTo>
                        <a:lnTo>
                          <a:pt x="542" y="0"/>
                        </a:lnTo>
                        <a:lnTo>
                          <a:pt x="549" y="2"/>
                        </a:lnTo>
                        <a:lnTo>
                          <a:pt x="554" y="5"/>
                        </a:lnTo>
                        <a:lnTo>
                          <a:pt x="555" y="6"/>
                        </a:lnTo>
                        <a:lnTo>
                          <a:pt x="561" y="20"/>
                        </a:lnTo>
                        <a:lnTo>
                          <a:pt x="581" y="57"/>
                        </a:lnTo>
                        <a:lnTo>
                          <a:pt x="616" y="117"/>
                        </a:lnTo>
                        <a:lnTo>
                          <a:pt x="641" y="125"/>
                        </a:lnTo>
                        <a:lnTo>
                          <a:pt x="637" y="140"/>
                        </a:lnTo>
                        <a:lnTo>
                          <a:pt x="637" y="142"/>
                        </a:lnTo>
                        <a:lnTo>
                          <a:pt x="637" y="144"/>
                        </a:lnTo>
                        <a:lnTo>
                          <a:pt x="638" y="147"/>
                        </a:lnTo>
                        <a:lnTo>
                          <a:pt x="641" y="153"/>
                        </a:lnTo>
                        <a:lnTo>
                          <a:pt x="646" y="162"/>
                        </a:lnTo>
                        <a:lnTo>
                          <a:pt x="650" y="170"/>
                        </a:lnTo>
                        <a:lnTo>
                          <a:pt x="649" y="182"/>
                        </a:lnTo>
                        <a:lnTo>
                          <a:pt x="645" y="190"/>
                        </a:lnTo>
                        <a:lnTo>
                          <a:pt x="642" y="199"/>
                        </a:lnTo>
                        <a:lnTo>
                          <a:pt x="639" y="201"/>
                        </a:lnTo>
                        <a:lnTo>
                          <a:pt x="636" y="203"/>
                        </a:lnTo>
                        <a:lnTo>
                          <a:pt x="633" y="205"/>
                        </a:lnTo>
                        <a:lnTo>
                          <a:pt x="630" y="205"/>
                        </a:lnTo>
                        <a:lnTo>
                          <a:pt x="628" y="204"/>
                        </a:lnTo>
                        <a:lnTo>
                          <a:pt x="627" y="203"/>
                        </a:lnTo>
                        <a:lnTo>
                          <a:pt x="624" y="200"/>
                        </a:lnTo>
                        <a:lnTo>
                          <a:pt x="620" y="197"/>
                        </a:lnTo>
                        <a:lnTo>
                          <a:pt x="616" y="195"/>
                        </a:lnTo>
                        <a:lnTo>
                          <a:pt x="613" y="196"/>
                        </a:lnTo>
                        <a:lnTo>
                          <a:pt x="607" y="200"/>
                        </a:lnTo>
                        <a:lnTo>
                          <a:pt x="602" y="206"/>
                        </a:lnTo>
                        <a:lnTo>
                          <a:pt x="596" y="229"/>
                        </a:lnTo>
                        <a:lnTo>
                          <a:pt x="593" y="250"/>
                        </a:lnTo>
                        <a:lnTo>
                          <a:pt x="590" y="270"/>
                        </a:lnTo>
                        <a:lnTo>
                          <a:pt x="592" y="271"/>
                        </a:lnTo>
                        <a:lnTo>
                          <a:pt x="595" y="272"/>
                        </a:lnTo>
                        <a:lnTo>
                          <a:pt x="601" y="274"/>
                        </a:lnTo>
                        <a:lnTo>
                          <a:pt x="608" y="277"/>
                        </a:lnTo>
                        <a:lnTo>
                          <a:pt x="618" y="290"/>
                        </a:lnTo>
                        <a:lnTo>
                          <a:pt x="628" y="308"/>
                        </a:lnTo>
                        <a:lnTo>
                          <a:pt x="636" y="324"/>
                        </a:lnTo>
                        <a:lnTo>
                          <a:pt x="638" y="331"/>
                        </a:lnTo>
                        <a:lnTo>
                          <a:pt x="637" y="334"/>
                        </a:lnTo>
                        <a:lnTo>
                          <a:pt x="637" y="336"/>
                        </a:lnTo>
                        <a:lnTo>
                          <a:pt x="636" y="337"/>
                        </a:lnTo>
                        <a:lnTo>
                          <a:pt x="634" y="338"/>
                        </a:lnTo>
                        <a:lnTo>
                          <a:pt x="625" y="341"/>
                        </a:lnTo>
                        <a:lnTo>
                          <a:pt x="604" y="351"/>
                        </a:lnTo>
                        <a:lnTo>
                          <a:pt x="585" y="362"/>
                        </a:lnTo>
                        <a:lnTo>
                          <a:pt x="557" y="395"/>
                        </a:lnTo>
                        <a:lnTo>
                          <a:pt x="552" y="433"/>
                        </a:lnTo>
                        <a:lnTo>
                          <a:pt x="548" y="471"/>
                        </a:lnTo>
                        <a:lnTo>
                          <a:pt x="560" y="485"/>
                        </a:lnTo>
                        <a:lnTo>
                          <a:pt x="564" y="486"/>
                        </a:lnTo>
                        <a:lnTo>
                          <a:pt x="573" y="485"/>
                        </a:lnTo>
                        <a:lnTo>
                          <a:pt x="583" y="483"/>
                        </a:lnTo>
                        <a:lnTo>
                          <a:pt x="599" y="478"/>
                        </a:lnTo>
                        <a:lnTo>
                          <a:pt x="615" y="471"/>
                        </a:lnTo>
                        <a:lnTo>
                          <a:pt x="631" y="464"/>
                        </a:lnTo>
                        <a:lnTo>
                          <a:pt x="642" y="459"/>
                        </a:lnTo>
                        <a:lnTo>
                          <a:pt x="650" y="457"/>
                        </a:lnTo>
                        <a:lnTo>
                          <a:pt x="659" y="455"/>
                        </a:lnTo>
                        <a:lnTo>
                          <a:pt x="665" y="456"/>
                        </a:lnTo>
                        <a:lnTo>
                          <a:pt x="671" y="457"/>
                        </a:lnTo>
                        <a:lnTo>
                          <a:pt x="682" y="466"/>
                        </a:lnTo>
                        <a:lnTo>
                          <a:pt x="692" y="476"/>
                        </a:lnTo>
                        <a:lnTo>
                          <a:pt x="701" y="486"/>
                        </a:lnTo>
                        <a:lnTo>
                          <a:pt x="705" y="492"/>
                        </a:lnTo>
                        <a:lnTo>
                          <a:pt x="715" y="526"/>
                        </a:lnTo>
                        <a:lnTo>
                          <a:pt x="718" y="570"/>
                        </a:lnTo>
                        <a:lnTo>
                          <a:pt x="720" y="613"/>
                        </a:lnTo>
                        <a:lnTo>
                          <a:pt x="714" y="627"/>
                        </a:lnTo>
                        <a:lnTo>
                          <a:pt x="712" y="630"/>
                        </a:lnTo>
                        <a:lnTo>
                          <a:pt x="712" y="634"/>
                        </a:lnTo>
                        <a:lnTo>
                          <a:pt x="713" y="642"/>
                        </a:lnTo>
                        <a:lnTo>
                          <a:pt x="716" y="653"/>
                        </a:lnTo>
                        <a:lnTo>
                          <a:pt x="719" y="663"/>
                        </a:lnTo>
                        <a:lnTo>
                          <a:pt x="724" y="672"/>
                        </a:lnTo>
                        <a:lnTo>
                          <a:pt x="731" y="682"/>
                        </a:lnTo>
                        <a:lnTo>
                          <a:pt x="732" y="684"/>
                        </a:lnTo>
                        <a:lnTo>
                          <a:pt x="733" y="691"/>
                        </a:lnTo>
                        <a:lnTo>
                          <a:pt x="736" y="715"/>
                        </a:lnTo>
                        <a:lnTo>
                          <a:pt x="742" y="736"/>
                        </a:lnTo>
                        <a:lnTo>
                          <a:pt x="748" y="751"/>
                        </a:lnTo>
                        <a:lnTo>
                          <a:pt x="752" y="753"/>
                        </a:lnTo>
                        <a:lnTo>
                          <a:pt x="755" y="754"/>
                        </a:lnTo>
                        <a:lnTo>
                          <a:pt x="757" y="756"/>
                        </a:lnTo>
                        <a:lnTo>
                          <a:pt x="757" y="759"/>
                        </a:lnTo>
                        <a:lnTo>
                          <a:pt x="757" y="770"/>
                        </a:lnTo>
                        <a:lnTo>
                          <a:pt x="756" y="782"/>
                        </a:lnTo>
                        <a:lnTo>
                          <a:pt x="752" y="807"/>
                        </a:lnTo>
                        <a:lnTo>
                          <a:pt x="748" y="824"/>
                        </a:lnTo>
                        <a:lnTo>
                          <a:pt x="738" y="845"/>
                        </a:lnTo>
                        <a:lnTo>
                          <a:pt x="729" y="854"/>
                        </a:lnTo>
                        <a:lnTo>
                          <a:pt x="722" y="863"/>
                        </a:lnTo>
                        <a:lnTo>
                          <a:pt x="720" y="871"/>
                        </a:lnTo>
                        <a:lnTo>
                          <a:pt x="718" y="887"/>
                        </a:lnTo>
                        <a:lnTo>
                          <a:pt x="716" y="904"/>
                        </a:lnTo>
                        <a:lnTo>
                          <a:pt x="713" y="920"/>
                        </a:lnTo>
                        <a:lnTo>
                          <a:pt x="705" y="941"/>
                        </a:lnTo>
                        <a:lnTo>
                          <a:pt x="696" y="962"/>
                        </a:lnTo>
                        <a:lnTo>
                          <a:pt x="687" y="982"/>
                        </a:lnTo>
                        <a:lnTo>
                          <a:pt x="683" y="988"/>
                        </a:lnTo>
                        <a:lnTo>
                          <a:pt x="679" y="992"/>
                        </a:lnTo>
                        <a:lnTo>
                          <a:pt x="675" y="995"/>
                        </a:lnTo>
                        <a:lnTo>
                          <a:pt x="671" y="997"/>
                        </a:lnTo>
                        <a:lnTo>
                          <a:pt x="648" y="991"/>
                        </a:lnTo>
                        <a:lnTo>
                          <a:pt x="625" y="980"/>
                        </a:lnTo>
                        <a:lnTo>
                          <a:pt x="602" y="968"/>
                        </a:lnTo>
                        <a:lnTo>
                          <a:pt x="589" y="960"/>
                        </a:lnTo>
                        <a:lnTo>
                          <a:pt x="566" y="954"/>
                        </a:lnTo>
                        <a:lnTo>
                          <a:pt x="545" y="955"/>
                        </a:lnTo>
                        <a:lnTo>
                          <a:pt x="517" y="956"/>
                        </a:lnTo>
                        <a:lnTo>
                          <a:pt x="499" y="957"/>
                        </a:lnTo>
                        <a:lnTo>
                          <a:pt x="488" y="953"/>
                        </a:lnTo>
                        <a:lnTo>
                          <a:pt x="483" y="948"/>
                        </a:lnTo>
                        <a:lnTo>
                          <a:pt x="466" y="928"/>
                        </a:lnTo>
                        <a:lnTo>
                          <a:pt x="445" y="910"/>
                        </a:lnTo>
                        <a:lnTo>
                          <a:pt x="423" y="891"/>
                        </a:lnTo>
                        <a:lnTo>
                          <a:pt x="416" y="889"/>
                        </a:lnTo>
                        <a:lnTo>
                          <a:pt x="410" y="890"/>
                        </a:lnTo>
                        <a:lnTo>
                          <a:pt x="405" y="890"/>
                        </a:lnTo>
                        <a:lnTo>
                          <a:pt x="401" y="891"/>
                        </a:lnTo>
                        <a:lnTo>
                          <a:pt x="399" y="892"/>
                        </a:lnTo>
                        <a:lnTo>
                          <a:pt x="398" y="89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75" name="Freeform 135"/>
                  <p:cNvSpPr>
                    <a:spLocks/>
                  </p:cNvSpPr>
                  <p:nvPr/>
                </p:nvSpPr>
                <p:spPr bwMode="gray">
                  <a:xfrm>
                    <a:off x="1498" y="2274"/>
                    <a:ext cx="757" cy="997"/>
                  </a:xfrm>
                  <a:custGeom>
                    <a:avLst/>
                    <a:gdLst>
                      <a:gd name="T0" fmla="*/ 386 w 757"/>
                      <a:gd name="T1" fmla="*/ 888 h 997"/>
                      <a:gd name="T2" fmla="*/ 372 w 757"/>
                      <a:gd name="T3" fmla="*/ 861 h 997"/>
                      <a:gd name="T4" fmla="*/ 379 w 757"/>
                      <a:gd name="T5" fmla="*/ 846 h 997"/>
                      <a:gd name="T6" fmla="*/ 405 w 757"/>
                      <a:gd name="T7" fmla="*/ 798 h 997"/>
                      <a:gd name="T8" fmla="*/ 377 w 757"/>
                      <a:gd name="T9" fmla="*/ 738 h 997"/>
                      <a:gd name="T10" fmla="*/ 272 w 757"/>
                      <a:gd name="T11" fmla="*/ 659 h 997"/>
                      <a:gd name="T12" fmla="*/ 251 w 757"/>
                      <a:gd name="T13" fmla="*/ 668 h 997"/>
                      <a:gd name="T14" fmla="*/ 215 w 757"/>
                      <a:gd name="T15" fmla="*/ 688 h 997"/>
                      <a:gd name="T16" fmla="*/ 139 w 757"/>
                      <a:gd name="T17" fmla="*/ 709 h 997"/>
                      <a:gd name="T18" fmla="*/ 108 w 757"/>
                      <a:gd name="T19" fmla="*/ 632 h 997"/>
                      <a:gd name="T20" fmla="*/ 128 w 757"/>
                      <a:gd name="T21" fmla="*/ 586 h 997"/>
                      <a:gd name="T22" fmla="*/ 102 w 757"/>
                      <a:gd name="T23" fmla="*/ 567 h 997"/>
                      <a:gd name="T24" fmla="*/ 51 w 757"/>
                      <a:gd name="T25" fmla="*/ 536 h 997"/>
                      <a:gd name="T26" fmla="*/ 16 w 757"/>
                      <a:gd name="T27" fmla="*/ 489 h 997"/>
                      <a:gd name="T28" fmla="*/ 0 w 757"/>
                      <a:gd name="T29" fmla="*/ 437 h 997"/>
                      <a:gd name="T30" fmla="*/ 7 w 757"/>
                      <a:gd name="T31" fmla="*/ 403 h 997"/>
                      <a:gd name="T32" fmla="*/ 29 w 757"/>
                      <a:gd name="T33" fmla="*/ 347 h 997"/>
                      <a:gd name="T34" fmla="*/ 98 w 757"/>
                      <a:gd name="T35" fmla="*/ 299 h 997"/>
                      <a:gd name="T36" fmla="*/ 152 w 757"/>
                      <a:gd name="T37" fmla="*/ 280 h 997"/>
                      <a:gd name="T38" fmla="*/ 178 w 757"/>
                      <a:gd name="T39" fmla="*/ 288 h 997"/>
                      <a:gd name="T40" fmla="*/ 204 w 757"/>
                      <a:gd name="T41" fmla="*/ 296 h 997"/>
                      <a:gd name="T42" fmla="*/ 216 w 757"/>
                      <a:gd name="T43" fmla="*/ 280 h 997"/>
                      <a:gd name="T44" fmla="*/ 264 w 757"/>
                      <a:gd name="T45" fmla="*/ 189 h 997"/>
                      <a:gd name="T46" fmla="*/ 388 w 757"/>
                      <a:gd name="T47" fmla="*/ 152 h 997"/>
                      <a:gd name="T48" fmla="*/ 409 w 757"/>
                      <a:gd name="T49" fmla="*/ 129 h 997"/>
                      <a:gd name="T50" fmla="*/ 469 w 757"/>
                      <a:gd name="T51" fmla="*/ 97 h 997"/>
                      <a:gd name="T52" fmla="*/ 517 w 757"/>
                      <a:gd name="T53" fmla="*/ 53 h 997"/>
                      <a:gd name="T54" fmla="*/ 520 w 757"/>
                      <a:gd name="T55" fmla="*/ 17 h 997"/>
                      <a:gd name="T56" fmla="*/ 542 w 757"/>
                      <a:gd name="T57" fmla="*/ 0 h 997"/>
                      <a:gd name="T58" fmla="*/ 561 w 757"/>
                      <a:gd name="T59" fmla="*/ 20 h 997"/>
                      <a:gd name="T60" fmla="*/ 637 w 757"/>
                      <a:gd name="T61" fmla="*/ 140 h 997"/>
                      <a:gd name="T62" fmla="*/ 641 w 757"/>
                      <a:gd name="T63" fmla="*/ 153 h 997"/>
                      <a:gd name="T64" fmla="*/ 645 w 757"/>
                      <a:gd name="T65" fmla="*/ 190 h 997"/>
                      <a:gd name="T66" fmla="*/ 633 w 757"/>
                      <a:gd name="T67" fmla="*/ 205 h 997"/>
                      <a:gd name="T68" fmla="*/ 624 w 757"/>
                      <a:gd name="T69" fmla="*/ 200 h 997"/>
                      <a:gd name="T70" fmla="*/ 607 w 757"/>
                      <a:gd name="T71" fmla="*/ 200 h 997"/>
                      <a:gd name="T72" fmla="*/ 590 w 757"/>
                      <a:gd name="T73" fmla="*/ 270 h 997"/>
                      <a:gd name="T74" fmla="*/ 608 w 757"/>
                      <a:gd name="T75" fmla="*/ 277 h 997"/>
                      <a:gd name="T76" fmla="*/ 638 w 757"/>
                      <a:gd name="T77" fmla="*/ 331 h 997"/>
                      <a:gd name="T78" fmla="*/ 634 w 757"/>
                      <a:gd name="T79" fmla="*/ 338 h 997"/>
                      <a:gd name="T80" fmla="*/ 557 w 757"/>
                      <a:gd name="T81" fmla="*/ 395 h 997"/>
                      <a:gd name="T82" fmla="*/ 564 w 757"/>
                      <a:gd name="T83" fmla="*/ 486 h 997"/>
                      <a:gd name="T84" fmla="*/ 615 w 757"/>
                      <a:gd name="T85" fmla="*/ 471 h 997"/>
                      <a:gd name="T86" fmla="*/ 659 w 757"/>
                      <a:gd name="T87" fmla="*/ 455 h 997"/>
                      <a:gd name="T88" fmla="*/ 692 w 757"/>
                      <a:gd name="T89" fmla="*/ 476 h 997"/>
                      <a:gd name="T90" fmla="*/ 718 w 757"/>
                      <a:gd name="T91" fmla="*/ 570 h 997"/>
                      <a:gd name="T92" fmla="*/ 712 w 757"/>
                      <a:gd name="T93" fmla="*/ 634 h 997"/>
                      <a:gd name="T94" fmla="*/ 724 w 757"/>
                      <a:gd name="T95" fmla="*/ 672 h 997"/>
                      <a:gd name="T96" fmla="*/ 736 w 757"/>
                      <a:gd name="T97" fmla="*/ 715 h 997"/>
                      <a:gd name="T98" fmla="*/ 755 w 757"/>
                      <a:gd name="T99" fmla="*/ 754 h 997"/>
                      <a:gd name="T100" fmla="*/ 756 w 757"/>
                      <a:gd name="T101" fmla="*/ 782 h 997"/>
                      <a:gd name="T102" fmla="*/ 729 w 757"/>
                      <a:gd name="T103" fmla="*/ 854 h 997"/>
                      <a:gd name="T104" fmla="*/ 716 w 757"/>
                      <a:gd name="T105" fmla="*/ 904 h 997"/>
                      <a:gd name="T106" fmla="*/ 687 w 757"/>
                      <a:gd name="T107" fmla="*/ 982 h 997"/>
                      <a:gd name="T108" fmla="*/ 671 w 757"/>
                      <a:gd name="T109" fmla="*/ 997 h 997"/>
                      <a:gd name="T110" fmla="*/ 589 w 757"/>
                      <a:gd name="T111" fmla="*/ 960 h 997"/>
                      <a:gd name="T112" fmla="*/ 499 w 757"/>
                      <a:gd name="T113" fmla="*/ 957 h 997"/>
                      <a:gd name="T114" fmla="*/ 445 w 757"/>
                      <a:gd name="T115" fmla="*/ 910 h 997"/>
                      <a:gd name="T116" fmla="*/ 405 w 757"/>
                      <a:gd name="T117" fmla="*/ 890 h 9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757" h="997">
                        <a:moveTo>
                          <a:pt x="398" y="893"/>
                        </a:moveTo>
                        <a:lnTo>
                          <a:pt x="394" y="894"/>
                        </a:lnTo>
                        <a:lnTo>
                          <a:pt x="392" y="894"/>
                        </a:lnTo>
                        <a:lnTo>
                          <a:pt x="386" y="888"/>
                        </a:lnTo>
                        <a:lnTo>
                          <a:pt x="380" y="881"/>
                        </a:lnTo>
                        <a:lnTo>
                          <a:pt x="374" y="871"/>
                        </a:lnTo>
                        <a:lnTo>
                          <a:pt x="373" y="866"/>
                        </a:lnTo>
                        <a:lnTo>
                          <a:pt x="372" y="861"/>
                        </a:lnTo>
                        <a:lnTo>
                          <a:pt x="372" y="859"/>
                        </a:lnTo>
                        <a:lnTo>
                          <a:pt x="373" y="856"/>
                        </a:lnTo>
                        <a:lnTo>
                          <a:pt x="374" y="854"/>
                        </a:lnTo>
                        <a:lnTo>
                          <a:pt x="379" y="846"/>
                        </a:lnTo>
                        <a:lnTo>
                          <a:pt x="389" y="833"/>
                        </a:lnTo>
                        <a:lnTo>
                          <a:pt x="399" y="818"/>
                        </a:lnTo>
                        <a:lnTo>
                          <a:pt x="405" y="804"/>
                        </a:lnTo>
                        <a:lnTo>
                          <a:pt x="405" y="798"/>
                        </a:lnTo>
                        <a:lnTo>
                          <a:pt x="405" y="793"/>
                        </a:lnTo>
                        <a:lnTo>
                          <a:pt x="400" y="790"/>
                        </a:lnTo>
                        <a:lnTo>
                          <a:pt x="391" y="771"/>
                        </a:lnTo>
                        <a:lnTo>
                          <a:pt x="377" y="738"/>
                        </a:lnTo>
                        <a:lnTo>
                          <a:pt x="342" y="697"/>
                        </a:lnTo>
                        <a:lnTo>
                          <a:pt x="311" y="671"/>
                        </a:lnTo>
                        <a:lnTo>
                          <a:pt x="280" y="660"/>
                        </a:lnTo>
                        <a:lnTo>
                          <a:pt x="272" y="659"/>
                        </a:lnTo>
                        <a:lnTo>
                          <a:pt x="264" y="659"/>
                        </a:lnTo>
                        <a:lnTo>
                          <a:pt x="259" y="662"/>
                        </a:lnTo>
                        <a:lnTo>
                          <a:pt x="255" y="665"/>
                        </a:lnTo>
                        <a:lnTo>
                          <a:pt x="251" y="668"/>
                        </a:lnTo>
                        <a:lnTo>
                          <a:pt x="249" y="670"/>
                        </a:lnTo>
                        <a:lnTo>
                          <a:pt x="246" y="672"/>
                        </a:lnTo>
                        <a:lnTo>
                          <a:pt x="233" y="679"/>
                        </a:lnTo>
                        <a:lnTo>
                          <a:pt x="215" y="688"/>
                        </a:lnTo>
                        <a:lnTo>
                          <a:pt x="198" y="696"/>
                        </a:lnTo>
                        <a:lnTo>
                          <a:pt x="180" y="703"/>
                        </a:lnTo>
                        <a:lnTo>
                          <a:pt x="167" y="706"/>
                        </a:lnTo>
                        <a:lnTo>
                          <a:pt x="139" y="709"/>
                        </a:lnTo>
                        <a:lnTo>
                          <a:pt x="112" y="710"/>
                        </a:lnTo>
                        <a:lnTo>
                          <a:pt x="77" y="712"/>
                        </a:lnTo>
                        <a:lnTo>
                          <a:pt x="97" y="641"/>
                        </a:lnTo>
                        <a:lnTo>
                          <a:pt x="108" y="632"/>
                        </a:lnTo>
                        <a:lnTo>
                          <a:pt x="115" y="627"/>
                        </a:lnTo>
                        <a:lnTo>
                          <a:pt x="119" y="624"/>
                        </a:lnTo>
                        <a:lnTo>
                          <a:pt x="124" y="605"/>
                        </a:lnTo>
                        <a:lnTo>
                          <a:pt x="128" y="586"/>
                        </a:lnTo>
                        <a:lnTo>
                          <a:pt x="130" y="569"/>
                        </a:lnTo>
                        <a:lnTo>
                          <a:pt x="126" y="568"/>
                        </a:lnTo>
                        <a:lnTo>
                          <a:pt x="116" y="568"/>
                        </a:lnTo>
                        <a:lnTo>
                          <a:pt x="102" y="567"/>
                        </a:lnTo>
                        <a:lnTo>
                          <a:pt x="85" y="560"/>
                        </a:lnTo>
                        <a:lnTo>
                          <a:pt x="73" y="553"/>
                        </a:lnTo>
                        <a:lnTo>
                          <a:pt x="58" y="542"/>
                        </a:lnTo>
                        <a:lnTo>
                          <a:pt x="51" y="536"/>
                        </a:lnTo>
                        <a:lnTo>
                          <a:pt x="42" y="529"/>
                        </a:lnTo>
                        <a:lnTo>
                          <a:pt x="34" y="517"/>
                        </a:lnTo>
                        <a:lnTo>
                          <a:pt x="25" y="506"/>
                        </a:lnTo>
                        <a:lnTo>
                          <a:pt x="16" y="489"/>
                        </a:lnTo>
                        <a:lnTo>
                          <a:pt x="11" y="479"/>
                        </a:lnTo>
                        <a:lnTo>
                          <a:pt x="4" y="461"/>
                        </a:lnTo>
                        <a:lnTo>
                          <a:pt x="2" y="450"/>
                        </a:lnTo>
                        <a:lnTo>
                          <a:pt x="0" y="437"/>
                        </a:lnTo>
                        <a:lnTo>
                          <a:pt x="2" y="427"/>
                        </a:lnTo>
                        <a:lnTo>
                          <a:pt x="4" y="416"/>
                        </a:lnTo>
                        <a:lnTo>
                          <a:pt x="5" y="410"/>
                        </a:lnTo>
                        <a:lnTo>
                          <a:pt x="7" y="403"/>
                        </a:lnTo>
                        <a:lnTo>
                          <a:pt x="10" y="387"/>
                        </a:lnTo>
                        <a:lnTo>
                          <a:pt x="13" y="370"/>
                        </a:lnTo>
                        <a:lnTo>
                          <a:pt x="17" y="357"/>
                        </a:lnTo>
                        <a:lnTo>
                          <a:pt x="29" y="347"/>
                        </a:lnTo>
                        <a:lnTo>
                          <a:pt x="49" y="332"/>
                        </a:lnTo>
                        <a:lnTo>
                          <a:pt x="75" y="313"/>
                        </a:lnTo>
                        <a:lnTo>
                          <a:pt x="90" y="308"/>
                        </a:lnTo>
                        <a:lnTo>
                          <a:pt x="98" y="299"/>
                        </a:lnTo>
                        <a:lnTo>
                          <a:pt x="112" y="291"/>
                        </a:lnTo>
                        <a:lnTo>
                          <a:pt x="129" y="285"/>
                        </a:lnTo>
                        <a:lnTo>
                          <a:pt x="144" y="281"/>
                        </a:lnTo>
                        <a:lnTo>
                          <a:pt x="152" y="280"/>
                        </a:lnTo>
                        <a:lnTo>
                          <a:pt x="154" y="280"/>
                        </a:lnTo>
                        <a:lnTo>
                          <a:pt x="162" y="282"/>
                        </a:lnTo>
                        <a:lnTo>
                          <a:pt x="170" y="285"/>
                        </a:lnTo>
                        <a:lnTo>
                          <a:pt x="178" y="288"/>
                        </a:lnTo>
                        <a:lnTo>
                          <a:pt x="182" y="292"/>
                        </a:lnTo>
                        <a:lnTo>
                          <a:pt x="188" y="297"/>
                        </a:lnTo>
                        <a:lnTo>
                          <a:pt x="195" y="299"/>
                        </a:lnTo>
                        <a:lnTo>
                          <a:pt x="204" y="296"/>
                        </a:lnTo>
                        <a:lnTo>
                          <a:pt x="212" y="293"/>
                        </a:lnTo>
                        <a:lnTo>
                          <a:pt x="218" y="289"/>
                        </a:lnTo>
                        <a:lnTo>
                          <a:pt x="219" y="287"/>
                        </a:lnTo>
                        <a:lnTo>
                          <a:pt x="216" y="280"/>
                        </a:lnTo>
                        <a:lnTo>
                          <a:pt x="218" y="260"/>
                        </a:lnTo>
                        <a:lnTo>
                          <a:pt x="233" y="228"/>
                        </a:lnTo>
                        <a:lnTo>
                          <a:pt x="250" y="202"/>
                        </a:lnTo>
                        <a:lnTo>
                          <a:pt x="264" y="189"/>
                        </a:lnTo>
                        <a:lnTo>
                          <a:pt x="280" y="184"/>
                        </a:lnTo>
                        <a:lnTo>
                          <a:pt x="318" y="174"/>
                        </a:lnTo>
                        <a:lnTo>
                          <a:pt x="359" y="162"/>
                        </a:lnTo>
                        <a:lnTo>
                          <a:pt x="388" y="152"/>
                        </a:lnTo>
                        <a:lnTo>
                          <a:pt x="396" y="148"/>
                        </a:lnTo>
                        <a:lnTo>
                          <a:pt x="400" y="146"/>
                        </a:lnTo>
                        <a:lnTo>
                          <a:pt x="401" y="139"/>
                        </a:lnTo>
                        <a:lnTo>
                          <a:pt x="409" y="129"/>
                        </a:lnTo>
                        <a:lnTo>
                          <a:pt x="424" y="117"/>
                        </a:lnTo>
                        <a:lnTo>
                          <a:pt x="439" y="110"/>
                        </a:lnTo>
                        <a:lnTo>
                          <a:pt x="453" y="105"/>
                        </a:lnTo>
                        <a:lnTo>
                          <a:pt x="469" y="97"/>
                        </a:lnTo>
                        <a:lnTo>
                          <a:pt x="486" y="87"/>
                        </a:lnTo>
                        <a:lnTo>
                          <a:pt x="499" y="80"/>
                        </a:lnTo>
                        <a:lnTo>
                          <a:pt x="509" y="68"/>
                        </a:lnTo>
                        <a:lnTo>
                          <a:pt x="517" y="53"/>
                        </a:lnTo>
                        <a:lnTo>
                          <a:pt x="523" y="38"/>
                        </a:lnTo>
                        <a:lnTo>
                          <a:pt x="522" y="31"/>
                        </a:lnTo>
                        <a:lnTo>
                          <a:pt x="521" y="24"/>
                        </a:lnTo>
                        <a:lnTo>
                          <a:pt x="520" y="17"/>
                        </a:lnTo>
                        <a:lnTo>
                          <a:pt x="520" y="11"/>
                        </a:lnTo>
                        <a:lnTo>
                          <a:pt x="525" y="6"/>
                        </a:lnTo>
                        <a:lnTo>
                          <a:pt x="531" y="2"/>
                        </a:lnTo>
                        <a:lnTo>
                          <a:pt x="542" y="0"/>
                        </a:lnTo>
                        <a:lnTo>
                          <a:pt x="549" y="2"/>
                        </a:lnTo>
                        <a:lnTo>
                          <a:pt x="554" y="5"/>
                        </a:lnTo>
                        <a:lnTo>
                          <a:pt x="555" y="6"/>
                        </a:lnTo>
                        <a:lnTo>
                          <a:pt x="561" y="20"/>
                        </a:lnTo>
                        <a:lnTo>
                          <a:pt x="581" y="57"/>
                        </a:lnTo>
                        <a:lnTo>
                          <a:pt x="616" y="117"/>
                        </a:lnTo>
                        <a:lnTo>
                          <a:pt x="641" y="125"/>
                        </a:lnTo>
                        <a:lnTo>
                          <a:pt x="637" y="140"/>
                        </a:lnTo>
                        <a:lnTo>
                          <a:pt x="637" y="142"/>
                        </a:lnTo>
                        <a:lnTo>
                          <a:pt x="637" y="144"/>
                        </a:lnTo>
                        <a:lnTo>
                          <a:pt x="638" y="147"/>
                        </a:lnTo>
                        <a:lnTo>
                          <a:pt x="641" y="153"/>
                        </a:lnTo>
                        <a:lnTo>
                          <a:pt x="646" y="162"/>
                        </a:lnTo>
                        <a:lnTo>
                          <a:pt x="650" y="170"/>
                        </a:lnTo>
                        <a:lnTo>
                          <a:pt x="649" y="182"/>
                        </a:lnTo>
                        <a:lnTo>
                          <a:pt x="645" y="190"/>
                        </a:lnTo>
                        <a:lnTo>
                          <a:pt x="642" y="199"/>
                        </a:lnTo>
                        <a:lnTo>
                          <a:pt x="639" y="201"/>
                        </a:lnTo>
                        <a:lnTo>
                          <a:pt x="636" y="203"/>
                        </a:lnTo>
                        <a:lnTo>
                          <a:pt x="633" y="205"/>
                        </a:lnTo>
                        <a:lnTo>
                          <a:pt x="630" y="205"/>
                        </a:lnTo>
                        <a:lnTo>
                          <a:pt x="628" y="204"/>
                        </a:lnTo>
                        <a:lnTo>
                          <a:pt x="627" y="203"/>
                        </a:lnTo>
                        <a:lnTo>
                          <a:pt x="624" y="200"/>
                        </a:lnTo>
                        <a:lnTo>
                          <a:pt x="620" y="197"/>
                        </a:lnTo>
                        <a:lnTo>
                          <a:pt x="616" y="195"/>
                        </a:lnTo>
                        <a:lnTo>
                          <a:pt x="613" y="196"/>
                        </a:lnTo>
                        <a:lnTo>
                          <a:pt x="607" y="200"/>
                        </a:lnTo>
                        <a:lnTo>
                          <a:pt x="602" y="206"/>
                        </a:lnTo>
                        <a:lnTo>
                          <a:pt x="596" y="229"/>
                        </a:lnTo>
                        <a:lnTo>
                          <a:pt x="593" y="250"/>
                        </a:lnTo>
                        <a:lnTo>
                          <a:pt x="590" y="270"/>
                        </a:lnTo>
                        <a:lnTo>
                          <a:pt x="592" y="271"/>
                        </a:lnTo>
                        <a:lnTo>
                          <a:pt x="595" y="272"/>
                        </a:lnTo>
                        <a:lnTo>
                          <a:pt x="601" y="274"/>
                        </a:lnTo>
                        <a:lnTo>
                          <a:pt x="608" y="277"/>
                        </a:lnTo>
                        <a:lnTo>
                          <a:pt x="618" y="290"/>
                        </a:lnTo>
                        <a:lnTo>
                          <a:pt x="628" y="308"/>
                        </a:lnTo>
                        <a:lnTo>
                          <a:pt x="636" y="324"/>
                        </a:lnTo>
                        <a:lnTo>
                          <a:pt x="638" y="331"/>
                        </a:lnTo>
                        <a:lnTo>
                          <a:pt x="637" y="334"/>
                        </a:lnTo>
                        <a:lnTo>
                          <a:pt x="637" y="336"/>
                        </a:lnTo>
                        <a:lnTo>
                          <a:pt x="636" y="337"/>
                        </a:lnTo>
                        <a:lnTo>
                          <a:pt x="634" y="338"/>
                        </a:lnTo>
                        <a:lnTo>
                          <a:pt x="625" y="341"/>
                        </a:lnTo>
                        <a:lnTo>
                          <a:pt x="604" y="351"/>
                        </a:lnTo>
                        <a:lnTo>
                          <a:pt x="585" y="362"/>
                        </a:lnTo>
                        <a:lnTo>
                          <a:pt x="557" y="395"/>
                        </a:lnTo>
                        <a:lnTo>
                          <a:pt x="552" y="433"/>
                        </a:lnTo>
                        <a:lnTo>
                          <a:pt x="548" y="471"/>
                        </a:lnTo>
                        <a:lnTo>
                          <a:pt x="560" y="485"/>
                        </a:lnTo>
                        <a:lnTo>
                          <a:pt x="564" y="486"/>
                        </a:lnTo>
                        <a:lnTo>
                          <a:pt x="573" y="485"/>
                        </a:lnTo>
                        <a:lnTo>
                          <a:pt x="583" y="483"/>
                        </a:lnTo>
                        <a:lnTo>
                          <a:pt x="599" y="478"/>
                        </a:lnTo>
                        <a:lnTo>
                          <a:pt x="615" y="471"/>
                        </a:lnTo>
                        <a:lnTo>
                          <a:pt x="631" y="464"/>
                        </a:lnTo>
                        <a:lnTo>
                          <a:pt x="642" y="459"/>
                        </a:lnTo>
                        <a:lnTo>
                          <a:pt x="650" y="457"/>
                        </a:lnTo>
                        <a:lnTo>
                          <a:pt x="659" y="455"/>
                        </a:lnTo>
                        <a:lnTo>
                          <a:pt x="665" y="456"/>
                        </a:lnTo>
                        <a:lnTo>
                          <a:pt x="671" y="457"/>
                        </a:lnTo>
                        <a:lnTo>
                          <a:pt x="682" y="466"/>
                        </a:lnTo>
                        <a:lnTo>
                          <a:pt x="692" y="476"/>
                        </a:lnTo>
                        <a:lnTo>
                          <a:pt x="701" y="486"/>
                        </a:lnTo>
                        <a:lnTo>
                          <a:pt x="705" y="492"/>
                        </a:lnTo>
                        <a:lnTo>
                          <a:pt x="715" y="526"/>
                        </a:lnTo>
                        <a:lnTo>
                          <a:pt x="718" y="570"/>
                        </a:lnTo>
                        <a:lnTo>
                          <a:pt x="720" y="613"/>
                        </a:lnTo>
                        <a:lnTo>
                          <a:pt x="714" y="627"/>
                        </a:lnTo>
                        <a:lnTo>
                          <a:pt x="712" y="630"/>
                        </a:lnTo>
                        <a:lnTo>
                          <a:pt x="712" y="634"/>
                        </a:lnTo>
                        <a:lnTo>
                          <a:pt x="713" y="642"/>
                        </a:lnTo>
                        <a:lnTo>
                          <a:pt x="716" y="653"/>
                        </a:lnTo>
                        <a:lnTo>
                          <a:pt x="719" y="663"/>
                        </a:lnTo>
                        <a:lnTo>
                          <a:pt x="724" y="672"/>
                        </a:lnTo>
                        <a:lnTo>
                          <a:pt x="731" y="682"/>
                        </a:lnTo>
                        <a:lnTo>
                          <a:pt x="732" y="684"/>
                        </a:lnTo>
                        <a:lnTo>
                          <a:pt x="733" y="691"/>
                        </a:lnTo>
                        <a:lnTo>
                          <a:pt x="736" y="715"/>
                        </a:lnTo>
                        <a:lnTo>
                          <a:pt x="742" y="736"/>
                        </a:lnTo>
                        <a:lnTo>
                          <a:pt x="748" y="751"/>
                        </a:lnTo>
                        <a:lnTo>
                          <a:pt x="752" y="753"/>
                        </a:lnTo>
                        <a:lnTo>
                          <a:pt x="755" y="754"/>
                        </a:lnTo>
                        <a:lnTo>
                          <a:pt x="757" y="756"/>
                        </a:lnTo>
                        <a:lnTo>
                          <a:pt x="757" y="759"/>
                        </a:lnTo>
                        <a:lnTo>
                          <a:pt x="757" y="770"/>
                        </a:lnTo>
                        <a:lnTo>
                          <a:pt x="756" y="782"/>
                        </a:lnTo>
                        <a:lnTo>
                          <a:pt x="752" y="807"/>
                        </a:lnTo>
                        <a:lnTo>
                          <a:pt x="748" y="824"/>
                        </a:lnTo>
                        <a:lnTo>
                          <a:pt x="738" y="845"/>
                        </a:lnTo>
                        <a:lnTo>
                          <a:pt x="729" y="854"/>
                        </a:lnTo>
                        <a:lnTo>
                          <a:pt x="722" y="863"/>
                        </a:lnTo>
                        <a:lnTo>
                          <a:pt x="720" y="871"/>
                        </a:lnTo>
                        <a:lnTo>
                          <a:pt x="718" y="887"/>
                        </a:lnTo>
                        <a:lnTo>
                          <a:pt x="716" y="904"/>
                        </a:lnTo>
                        <a:lnTo>
                          <a:pt x="713" y="920"/>
                        </a:lnTo>
                        <a:lnTo>
                          <a:pt x="705" y="941"/>
                        </a:lnTo>
                        <a:lnTo>
                          <a:pt x="696" y="962"/>
                        </a:lnTo>
                        <a:lnTo>
                          <a:pt x="687" y="982"/>
                        </a:lnTo>
                        <a:lnTo>
                          <a:pt x="683" y="988"/>
                        </a:lnTo>
                        <a:lnTo>
                          <a:pt x="679" y="992"/>
                        </a:lnTo>
                        <a:lnTo>
                          <a:pt x="675" y="995"/>
                        </a:lnTo>
                        <a:lnTo>
                          <a:pt x="671" y="997"/>
                        </a:lnTo>
                        <a:lnTo>
                          <a:pt x="648" y="991"/>
                        </a:lnTo>
                        <a:lnTo>
                          <a:pt x="625" y="980"/>
                        </a:lnTo>
                        <a:lnTo>
                          <a:pt x="602" y="968"/>
                        </a:lnTo>
                        <a:lnTo>
                          <a:pt x="589" y="960"/>
                        </a:lnTo>
                        <a:lnTo>
                          <a:pt x="566" y="954"/>
                        </a:lnTo>
                        <a:lnTo>
                          <a:pt x="545" y="955"/>
                        </a:lnTo>
                        <a:lnTo>
                          <a:pt x="517" y="956"/>
                        </a:lnTo>
                        <a:lnTo>
                          <a:pt x="499" y="957"/>
                        </a:lnTo>
                        <a:lnTo>
                          <a:pt x="488" y="953"/>
                        </a:lnTo>
                        <a:lnTo>
                          <a:pt x="483" y="948"/>
                        </a:lnTo>
                        <a:lnTo>
                          <a:pt x="466" y="928"/>
                        </a:lnTo>
                        <a:lnTo>
                          <a:pt x="445" y="910"/>
                        </a:lnTo>
                        <a:lnTo>
                          <a:pt x="423" y="891"/>
                        </a:lnTo>
                        <a:lnTo>
                          <a:pt x="416" y="889"/>
                        </a:lnTo>
                        <a:lnTo>
                          <a:pt x="410" y="890"/>
                        </a:lnTo>
                        <a:lnTo>
                          <a:pt x="405" y="890"/>
                        </a:lnTo>
                        <a:lnTo>
                          <a:pt x="401" y="891"/>
                        </a:lnTo>
                        <a:lnTo>
                          <a:pt x="399" y="892"/>
                        </a:lnTo>
                        <a:lnTo>
                          <a:pt x="398" y="89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176" name="Group 136"/>
                <p:cNvGrpSpPr>
                  <a:grpSpLocks/>
                </p:cNvGrpSpPr>
                <p:nvPr/>
              </p:nvGrpSpPr>
              <p:grpSpPr bwMode="auto">
                <a:xfrm>
                  <a:off x="3085" y="209"/>
                  <a:ext cx="1604" cy="997"/>
                  <a:chOff x="2923" y="372"/>
                  <a:chExt cx="1210" cy="834"/>
                </a:xfrm>
              </p:grpSpPr>
              <p:sp>
                <p:nvSpPr>
                  <p:cNvPr id="215177" name="Freeform 137"/>
                  <p:cNvSpPr>
                    <a:spLocks noEditPoints="1"/>
                  </p:cNvSpPr>
                  <p:nvPr/>
                </p:nvSpPr>
                <p:spPr bwMode="gray">
                  <a:xfrm>
                    <a:off x="2923" y="372"/>
                    <a:ext cx="1210" cy="834"/>
                  </a:xfrm>
                  <a:custGeom>
                    <a:avLst/>
                    <a:gdLst>
                      <a:gd name="T0" fmla="*/ 894 w 1210"/>
                      <a:gd name="T1" fmla="*/ 229 h 834"/>
                      <a:gd name="T2" fmla="*/ 799 w 1210"/>
                      <a:gd name="T3" fmla="*/ 174 h 834"/>
                      <a:gd name="T4" fmla="*/ 833 w 1210"/>
                      <a:gd name="T5" fmla="*/ 158 h 834"/>
                      <a:gd name="T6" fmla="*/ 819 w 1210"/>
                      <a:gd name="T7" fmla="*/ 85 h 834"/>
                      <a:gd name="T8" fmla="*/ 904 w 1210"/>
                      <a:gd name="T9" fmla="*/ 93 h 834"/>
                      <a:gd name="T10" fmla="*/ 867 w 1210"/>
                      <a:gd name="T11" fmla="*/ 49 h 834"/>
                      <a:gd name="T12" fmla="*/ 835 w 1210"/>
                      <a:gd name="T13" fmla="*/ 17 h 834"/>
                      <a:gd name="T14" fmla="*/ 901 w 1210"/>
                      <a:gd name="T15" fmla="*/ 3 h 834"/>
                      <a:gd name="T16" fmla="*/ 892 w 1210"/>
                      <a:gd name="T17" fmla="*/ 46 h 834"/>
                      <a:gd name="T18" fmla="*/ 972 w 1210"/>
                      <a:gd name="T19" fmla="*/ 56 h 834"/>
                      <a:gd name="T20" fmla="*/ 954 w 1210"/>
                      <a:gd name="T21" fmla="*/ 96 h 834"/>
                      <a:gd name="T22" fmla="*/ 962 w 1210"/>
                      <a:gd name="T23" fmla="*/ 142 h 834"/>
                      <a:gd name="T24" fmla="*/ 991 w 1210"/>
                      <a:gd name="T25" fmla="*/ 207 h 834"/>
                      <a:gd name="T26" fmla="*/ 960 w 1210"/>
                      <a:gd name="T27" fmla="*/ 170 h 834"/>
                      <a:gd name="T28" fmla="*/ 781 w 1210"/>
                      <a:gd name="T29" fmla="*/ 104 h 834"/>
                      <a:gd name="T30" fmla="*/ 810 w 1210"/>
                      <a:gd name="T31" fmla="*/ 41 h 834"/>
                      <a:gd name="T32" fmla="*/ 88 w 1210"/>
                      <a:gd name="T33" fmla="*/ 563 h 834"/>
                      <a:gd name="T34" fmla="*/ 106 w 1210"/>
                      <a:gd name="T35" fmla="*/ 506 h 834"/>
                      <a:gd name="T36" fmla="*/ 87 w 1210"/>
                      <a:gd name="T37" fmla="*/ 497 h 834"/>
                      <a:gd name="T38" fmla="*/ 47 w 1210"/>
                      <a:gd name="T39" fmla="*/ 427 h 834"/>
                      <a:gd name="T40" fmla="*/ 69 w 1210"/>
                      <a:gd name="T41" fmla="*/ 402 h 834"/>
                      <a:gd name="T42" fmla="*/ 187 w 1210"/>
                      <a:gd name="T43" fmla="*/ 343 h 834"/>
                      <a:gd name="T44" fmla="*/ 285 w 1210"/>
                      <a:gd name="T45" fmla="*/ 342 h 834"/>
                      <a:gd name="T46" fmla="*/ 326 w 1210"/>
                      <a:gd name="T47" fmla="*/ 302 h 834"/>
                      <a:gd name="T48" fmla="*/ 353 w 1210"/>
                      <a:gd name="T49" fmla="*/ 267 h 834"/>
                      <a:gd name="T50" fmla="*/ 624 w 1210"/>
                      <a:gd name="T51" fmla="*/ 112 h 834"/>
                      <a:gd name="T52" fmla="*/ 737 w 1210"/>
                      <a:gd name="T53" fmla="*/ 131 h 834"/>
                      <a:gd name="T54" fmla="*/ 631 w 1210"/>
                      <a:gd name="T55" fmla="*/ 140 h 834"/>
                      <a:gd name="T56" fmla="*/ 571 w 1210"/>
                      <a:gd name="T57" fmla="*/ 219 h 834"/>
                      <a:gd name="T58" fmla="*/ 575 w 1210"/>
                      <a:gd name="T59" fmla="*/ 208 h 834"/>
                      <a:gd name="T60" fmla="*/ 705 w 1210"/>
                      <a:gd name="T61" fmla="*/ 152 h 834"/>
                      <a:gd name="T62" fmla="*/ 908 w 1210"/>
                      <a:gd name="T63" fmla="*/ 298 h 834"/>
                      <a:gd name="T64" fmla="*/ 1005 w 1210"/>
                      <a:gd name="T65" fmla="*/ 284 h 834"/>
                      <a:gd name="T66" fmla="*/ 1018 w 1210"/>
                      <a:gd name="T67" fmla="*/ 421 h 834"/>
                      <a:gd name="T68" fmla="*/ 1165 w 1210"/>
                      <a:gd name="T69" fmla="*/ 701 h 834"/>
                      <a:gd name="T70" fmla="*/ 999 w 1210"/>
                      <a:gd name="T71" fmla="*/ 645 h 834"/>
                      <a:gd name="T72" fmla="*/ 816 w 1210"/>
                      <a:gd name="T73" fmla="*/ 721 h 834"/>
                      <a:gd name="T74" fmla="*/ 536 w 1210"/>
                      <a:gd name="T75" fmla="*/ 688 h 834"/>
                      <a:gd name="T76" fmla="*/ 323 w 1210"/>
                      <a:gd name="T77" fmla="*/ 738 h 834"/>
                      <a:gd name="T78" fmla="*/ 274 w 1210"/>
                      <a:gd name="T79" fmla="*/ 814 h 834"/>
                      <a:gd name="T80" fmla="*/ 176 w 1210"/>
                      <a:gd name="T81" fmla="*/ 768 h 834"/>
                      <a:gd name="T82" fmla="*/ 79 w 1210"/>
                      <a:gd name="T83" fmla="*/ 724 h 834"/>
                      <a:gd name="T84" fmla="*/ 38 w 1210"/>
                      <a:gd name="T85" fmla="*/ 672 h 834"/>
                      <a:gd name="T86" fmla="*/ 5 w 1210"/>
                      <a:gd name="T87" fmla="*/ 666 h 834"/>
                      <a:gd name="T88" fmla="*/ 8 w 1210"/>
                      <a:gd name="T89" fmla="*/ 647 h 834"/>
                      <a:gd name="T90" fmla="*/ 43 w 1210"/>
                      <a:gd name="T91" fmla="*/ 607 h 834"/>
                      <a:gd name="T92" fmla="*/ 673 w 1210"/>
                      <a:gd name="T93" fmla="*/ 131 h 834"/>
                      <a:gd name="T94" fmla="*/ 1096 w 1210"/>
                      <a:gd name="T95" fmla="*/ 411 h 834"/>
                      <a:gd name="T96" fmla="*/ 1024 w 1210"/>
                      <a:gd name="T97" fmla="*/ 417 h 834"/>
                      <a:gd name="T98" fmla="*/ 1088 w 1210"/>
                      <a:gd name="T99" fmla="*/ 374 h 834"/>
                      <a:gd name="T100" fmla="*/ 1055 w 1210"/>
                      <a:gd name="T101" fmla="*/ 320 h 834"/>
                      <a:gd name="T102" fmla="*/ 1013 w 1210"/>
                      <a:gd name="T103" fmla="*/ 287 h 834"/>
                      <a:gd name="T104" fmla="*/ 1019 w 1210"/>
                      <a:gd name="T105" fmla="*/ 261 h 834"/>
                      <a:gd name="T106" fmla="*/ 1060 w 1210"/>
                      <a:gd name="T107" fmla="*/ 307 h 834"/>
                      <a:gd name="T108" fmla="*/ 298 w 1210"/>
                      <a:gd name="T109" fmla="*/ 315 h 834"/>
                      <a:gd name="T110" fmla="*/ 1056 w 1210"/>
                      <a:gd name="T111" fmla="*/ 337 h 834"/>
                      <a:gd name="T112" fmla="*/ 249 w 1210"/>
                      <a:gd name="T113" fmla="*/ 361 h 834"/>
                      <a:gd name="T114" fmla="*/ 270 w 1210"/>
                      <a:gd name="T115" fmla="*/ 334 h 834"/>
                      <a:gd name="T116" fmla="*/ 274 w 1210"/>
                      <a:gd name="T117" fmla="*/ 363 h 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210" h="834">
                        <a:moveTo>
                          <a:pt x="875" y="214"/>
                        </a:moveTo>
                        <a:lnTo>
                          <a:pt x="885" y="212"/>
                        </a:lnTo>
                        <a:lnTo>
                          <a:pt x="891" y="212"/>
                        </a:lnTo>
                        <a:lnTo>
                          <a:pt x="893" y="212"/>
                        </a:lnTo>
                        <a:lnTo>
                          <a:pt x="894" y="213"/>
                        </a:lnTo>
                        <a:lnTo>
                          <a:pt x="896" y="216"/>
                        </a:lnTo>
                        <a:lnTo>
                          <a:pt x="896" y="218"/>
                        </a:lnTo>
                        <a:lnTo>
                          <a:pt x="897" y="222"/>
                        </a:lnTo>
                        <a:lnTo>
                          <a:pt x="897" y="225"/>
                        </a:lnTo>
                        <a:lnTo>
                          <a:pt x="894" y="229"/>
                        </a:lnTo>
                        <a:lnTo>
                          <a:pt x="890" y="232"/>
                        </a:lnTo>
                        <a:lnTo>
                          <a:pt x="879" y="229"/>
                        </a:lnTo>
                        <a:lnTo>
                          <a:pt x="865" y="224"/>
                        </a:lnTo>
                        <a:lnTo>
                          <a:pt x="851" y="218"/>
                        </a:lnTo>
                        <a:lnTo>
                          <a:pt x="843" y="216"/>
                        </a:lnTo>
                        <a:lnTo>
                          <a:pt x="831" y="207"/>
                        </a:lnTo>
                        <a:lnTo>
                          <a:pt x="817" y="195"/>
                        </a:lnTo>
                        <a:lnTo>
                          <a:pt x="803" y="182"/>
                        </a:lnTo>
                        <a:lnTo>
                          <a:pt x="799" y="176"/>
                        </a:lnTo>
                        <a:lnTo>
                          <a:pt x="799" y="174"/>
                        </a:lnTo>
                        <a:lnTo>
                          <a:pt x="800" y="168"/>
                        </a:lnTo>
                        <a:lnTo>
                          <a:pt x="801" y="163"/>
                        </a:lnTo>
                        <a:lnTo>
                          <a:pt x="803" y="158"/>
                        </a:lnTo>
                        <a:lnTo>
                          <a:pt x="804" y="157"/>
                        </a:lnTo>
                        <a:lnTo>
                          <a:pt x="807" y="156"/>
                        </a:lnTo>
                        <a:lnTo>
                          <a:pt x="809" y="156"/>
                        </a:lnTo>
                        <a:lnTo>
                          <a:pt x="815" y="156"/>
                        </a:lnTo>
                        <a:lnTo>
                          <a:pt x="822" y="157"/>
                        </a:lnTo>
                        <a:lnTo>
                          <a:pt x="829" y="158"/>
                        </a:lnTo>
                        <a:lnTo>
                          <a:pt x="833" y="158"/>
                        </a:lnTo>
                        <a:lnTo>
                          <a:pt x="838" y="157"/>
                        </a:lnTo>
                        <a:lnTo>
                          <a:pt x="842" y="155"/>
                        </a:lnTo>
                        <a:lnTo>
                          <a:pt x="845" y="153"/>
                        </a:lnTo>
                        <a:lnTo>
                          <a:pt x="843" y="148"/>
                        </a:lnTo>
                        <a:lnTo>
                          <a:pt x="837" y="139"/>
                        </a:lnTo>
                        <a:lnTo>
                          <a:pt x="826" y="131"/>
                        </a:lnTo>
                        <a:lnTo>
                          <a:pt x="825" y="122"/>
                        </a:lnTo>
                        <a:lnTo>
                          <a:pt x="827" y="112"/>
                        </a:lnTo>
                        <a:lnTo>
                          <a:pt x="828" y="99"/>
                        </a:lnTo>
                        <a:lnTo>
                          <a:pt x="819" y="85"/>
                        </a:lnTo>
                        <a:lnTo>
                          <a:pt x="819" y="74"/>
                        </a:lnTo>
                        <a:lnTo>
                          <a:pt x="828" y="67"/>
                        </a:lnTo>
                        <a:lnTo>
                          <a:pt x="845" y="66"/>
                        </a:lnTo>
                        <a:lnTo>
                          <a:pt x="856" y="64"/>
                        </a:lnTo>
                        <a:lnTo>
                          <a:pt x="868" y="59"/>
                        </a:lnTo>
                        <a:lnTo>
                          <a:pt x="876" y="58"/>
                        </a:lnTo>
                        <a:lnTo>
                          <a:pt x="882" y="62"/>
                        </a:lnTo>
                        <a:lnTo>
                          <a:pt x="888" y="72"/>
                        </a:lnTo>
                        <a:lnTo>
                          <a:pt x="895" y="84"/>
                        </a:lnTo>
                        <a:lnTo>
                          <a:pt x="904" y="93"/>
                        </a:lnTo>
                        <a:lnTo>
                          <a:pt x="913" y="98"/>
                        </a:lnTo>
                        <a:lnTo>
                          <a:pt x="920" y="94"/>
                        </a:lnTo>
                        <a:lnTo>
                          <a:pt x="922" y="83"/>
                        </a:lnTo>
                        <a:lnTo>
                          <a:pt x="918" y="73"/>
                        </a:lnTo>
                        <a:lnTo>
                          <a:pt x="908" y="64"/>
                        </a:lnTo>
                        <a:lnTo>
                          <a:pt x="896" y="59"/>
                        </a:lnTo>
                        <a:lnTo>
                          <a:pt x="887" y="49"/>
                        </a:lnTo>
                        <a:lnTo>
                          <a:pt x="879" y="43"/>
                        </a:lnTo>
                        <a:lnTo>
                          <a:pt x="873" y="42"/>
                        </a:lnTo>
                        <a:lnTo>
                          <a:pt x="867" y="49"/>
                        </a:lnTo>
                        <a:lnTo>
                          <a:pt x="859" y="55"/>
                        </a:lnTo>
                        <a:lnTo>
                          <a:pt x="854" y="58"/>
                        </a:lnTo>
                        <a:lnTo>
                          <a:pt x="848" y="61"/>
                        </a:lnTo>
                        <a:lnTo>
                          <a:pt x="844" y="62"/>
                        </a:lnTo>
                        <a:lnTo>
                          <a:pt x="840" y="63"/>
                        </a:lnTo>
                        <a:lnTo>
                          <a:pt x="837" y="50"/>
                        </a:lnTo>
                        <a:lnTo>
                          <a:pt x="835" y="36"/>
                        </a:lnTo>
                        <a:lnTo>
                          <a:pt x="833" y="22"/>
                        </a:lnTo>
                        <a:lnTo>
                          <a:pt x="833" y="20"/>
                        </a:lnTo>
                        <a:lnTo>
                          <a:pt x="835" y="17"/>
                        </a:lnTo>
                        <a:lnTo>
                          <a:pt x="839" y="13"/>
                        </a:lnTo>
                        <a:lnTo>
                          <a:pt x="845" y="9"/>
                        </a:lnTo>
                        <a:lnTo>
                          <a:pt x="850" y="6"/>
                        </a:lnTo>
                        <a:lnTo>
                          <a:pt x="860" y="4"/>
                        </a:lnTo>
                        <a:lnTo>
                          <a:pt x="871" y="2"/>
                        </a:lnTo>
                        <a:lnTo>
                          <a:pt x="885" y="1"/>
                        </a:lnTo>
                        <a:lnTo>
                          <a:pt x="892" y="0"/>
                        </a:lnTo>
                        <a:lnTo>
                          <a:pt x="898" y="0"/>
                        </a:lnTo>
                        <a:lnTo>
                          <a:pt x="900" y="2"/>
                        </a:lnTo>
                        <a:lnTo>
                          <a:pt x="901" y="3"/>
                        </a:lnTo>
                        <a:lnTo>
                          <a:pt x="902" y="5"/>
                        </a:lnTo>
                        <a:lnTo>
                          <a:pt x="900" y="7"/>
                        </a:lnTo>
                        <a:lnTo>
                          <a:pt x="898" y="10"/>
                        </a:lnTo>
                        <a:lnTo>
                          <a:pt x="893" y="13"/>
                        </a:lnTo>
                        <a:lnTo>
                          <a:pt x="889" y="15"/>
                        </a:lnTo>
                        <a:lnTo>
                          <a:pt x="885" y="17"/>
                        </a:lnTo>
                        <a:lnTo>
                          <a:pt x="884" y="19"/>
                        </a:lnTo>
                        <a:lnTo>
                          <a:pt x="884" y="26"/>
                        </a:lnTo>
                        <a:lnTo>
                          <a:pt x="886" y="36"/>
                        </a:lnTo>
                        <a:lnTo>
                          <a:pt x="892" y="46"/>
                        </a:lnTo>
                        <a:lnTo>
                          <a:pt x="898" y="52"/>
                        </a:lnTo>
                        <a:lnTo>
                          <a:pt x="906" y="54"/>
                        </a:lnTo>
                        <a:lnTo>
                          <a:pt x="915" y="55"/>
                        </a:lnTo>
                        <a:lnTo>
                          <a:pt x="930" y="53"/>
                        </a:lnTo>
                        <a:lnTo>
                          <a:pt x="944" y="51"/>
                        </a:lnTo>
                        <a:lnTo>
                          <a:pt x="956" y="49"/>
                        </a:lnTo>
                        <a:lnTo>
                          <a:pt x="961" y="49"/>
                        </a:lnTo>
                        <a:lnTo>
                          <a:pt x="964" y="50"/>
                        </a:lnTo>
                        <a:lnTo>
                          <a:pt x="968" y="52"/>
                        </a:lnTo>
                        <a:lnTo>
                          <a:pt x="972" y="56"/>
                        </a:lnTo>
                        <a:lnTo>
                          <a:pt x="976" y="59"/>
                        </a:lnTo>
                        <a:lnTo>
                          <a:pt x="977" y="64"/>
                        </a:lnTo>
                        <a:lnTo>
                          <a:pt x="977" y="69"/>
                        </a:lnTo>
                        <a:lnTo>
                          <a:pt x="976" y="75"/>
                        </a:lnTo>
                        <a:lnTo>
                          <a:pt x="975" y="79"/>
                        </a:lnTo>
                        <a:lnTo>
                          <a:pt x="974" y="81"/>
                        </a:lnTo>
                        <a:lnTo>
                          <a:pt x="971" y="83"/>
                        </a:lnTo>
                        <a:lnTo>
                          <a:pt x="968" y="84"/>
                        </a:lnTo>
                        <a:lnTo>
                          <a:pt x="960" y="90"/>
                        </a:lnTo>
                        <a:lnTo>
                          <a:pt x="954" y="96"/>
                        </a:lnTo>
                        <a:lnTo>
                          <a:pt x="947" y="102"/>
                        </a:lnTo>
                        <a:lnTo>
                          <a:pt x="946" y="104"/>
                        </a:lnTo>
                        <a:lnTo>
                          <a:pt x="945" y="107"/>
                        </a:lnTo>
                        <a:lnTo>
                          <a:pt x="945" y="110"/>
                        </a:lnTo>
                        <a:lnTo>
                          <a:pt x="944" y="113"/>
                        </a:lnTo>
                        <a:lnTo>
                          <a:pt x="945" y="117"/>
                        </a:lnTo>
                        <a:lnTo>
                          <a:pt x="950" y="126"/>
                        </a:lnTo>
                        <a:lnTo>
                          <a:pt x="954" y="135"/>
                        </a:lnTo>
                        <a:lnTo>
                          <a:pt x="959" y="142"/>
                        </a:lnTo>
                        <a:lnTo>
                          <a:pt x="962" y="142"/>
                        </a:lnTo>
                        <a:lnTo>
                          <a:pt x="967" y="142"/>
                        </a:lnTo>
                        <a:lnTo>
                          <a:pt x="972" y="142"/>
                        </a:lnTo>
                        <a:lnTo>
                          <a:pt x="978" y="145"/>
                        </a:lnTo>
                        <a:lnTo>
                          <a:pt x="982" y="148"/>
                        </a:lnTo>
                        <a:lnTo>
                          <a:pt x="986" y="152"/>
                        </a:lnTo>
                        <a:lnTo>
                          <a:pt x="989" y="157"/>
                        </a:lnTo>
                        <a:lnTo>
                          <a:pt x="993" y="166"/>
                        </a:lnTo>
                        <a:lnTo>
                          <a:pt x="995" y="183"/>
                        </a:lnTo>
                        <a:lnTo>
                          <a:pt x="994" y="197"/>
                        </a:lnTo>
                        <a:lnTo>
                          <a:pt x="991" y="207"/>
                        </a:lnTo>
                        <a:lnTo>
                          <a:pt x="989" y="208"/>
                        </a:lnTo>
                        <a:lnTo>
                          <a:pt x="986" y="207"/>
                        </a:lnTo>
                        <a:lnTo>
                          <a:pt x="984" y="205"/>
                        </a:lnTo>
                        <a:lnTo>
                          <a:pt x="982" y="203"/>
                        </a:lnTo>
                        <a:lnTo>
                          <a:pt x="984" y="200"/>
                        </a:lnTo>
                        <a:lnTo>
                          <a:pt x="986" y="194"/>
                        </a:lnTo>
                        <a:lnTo>
                          <a:pt x="987" y="187"/>
                        </a:lnTo>
                        <a:lnTo>
                          <a:pt x="985" y="178"/>
                        </a:lnTo>
                        <a:lnTo>
                          <a:pt x="982" y="173"/>
                        </a:lnTo>
                        <a:lnTo>
                          <a:pt x="960" y="170"/>
                        </a:lnTo>
                        <a:lnTo>
                          <a:pt x="941" y="171"/>
                        </a:lnTo>
                        <a:lnTo>
                          <a:pt x="918" y="175"/>
                        </a:lnTo>
                        <a:lnTo>
                          <a:pt x="902" y="186"/>
                        </a:lnTo>
                        <a:lnTo>
                          <a:pt x="887" y="198"/>
                        </a:lnTo>
                        <a:lnTo>
                          <a:pt x="875" y="208"/>
                        </a:lnTo>
                        <a:lnTo>
                          <a:pt x="874" y="210"/>
                        </a:lnTo>
                        <a:lnTo>
                          <a:pt x="875" y="214"/>
                        </a:lnTo>
                        <a:close/>
                        <a:moveTo>
                          <a:pt x="781" y="110"/>
                        </a:moveTo>
                        <a:lnTo>
                          <a:pt x="781" y="108"/>
                        </a:lnTo>
                        <a:lnTo>
                          <a:pt x="781" y="104"/>
                        </a:lnTo>
                        <a:lnTo>
                          <a:pt x="781" y="99"/>
                        </a:lnTo>
                        <a:lnTo>
                          <a:pt x="785" y="80"/>
                        </a:lnTo>
                        <a:lnTo>
                          <a:pt x="789" y="61"/>
                        </a:lnTo>
                        <a:lnTo>
                          <a:pt x="794" y="44"/>
                        </a:lnTo>
                        <a:lnTo>
                          <a:pt x="796" y="42"/>
                        </a:lnTo>
                        <a:lnTo>
                          <a:pt x="800" y="41"/>
                        </a:lnTo>
                        <a:lnTo>
                          <a:pt x="804" y="40"/>
                        </a:lnTo>
                        <a:lnTo>
                          <a:pt x="807" y="40"/>
                        </a:lnTo>
                        <a:lnTo>
                          <a:pt x="809" y="40"/>
                        </a:lnTo>
                        <a:lnTo>
                          <a:pt x="810" y="41"/>
                        </a:lnTo>
                        <a:lnTo>
                          <a:pt x="811" y="45"/>
                        </a:lnTo>
                        <a:lnTo>
                          <a:pt x="811" y="48"/>
                        </a:lnTo>
                        <a:lnTo>
                          <a:pt x="806" y="59"/>
                        </a:lnTo>
                        <a:lnTo>
                          <a:pt x="801" y="68"/>
                        </a:lnTo>
                        <a:lnTo>
                          <a:pt x="792" y="83"/>
                        </a:lnTo>
                        <a:lnTo>
                          <a:pt x="787" y="95"/>
                        </a:lnTo>
                        <a:lnTo>
                          <a:pt x="781" y="110"/>
                        </a:lnTo>
                        <a:close/>
                        <a:moveTo>
                          <a:pt x="68" y="593"/>
                        </a:moveTo>
                        <a:lnTo>
                          <a:pt x="78" y="573"/>
                        </a:lnTo>
                        <a:lnTo>
                          <a:pt x="88" y="563"/>
                        </a:lnTo>
                        <a:lnTo>
                          <a:pt x="96" y="563"/>
                        </a:lnTo>
                        <a:lnTo>
                          <a:pt x="100" y="563"/>
                        </a:lnTo>
                        <a:lnTo>
                          <a:pt x="102" y="561"/>
                        </a:lnTo>
                        <a:lnTo>
                          <a:pt x="106" y="548"/>
                        </a:lnTo>
                        <a:lnTo>
                          <a:pt x="110" y="536"/>
                        </a:lnTo>
                        <a:lnTo>
                          <a:pt x="112" y="523"/>
                        </a:lnTo>
                        <a:lnTo>
                          <a:pt x="112" y="522"/>
                        </a:lnTo>
                        <a:lnTo>
                          <a:pt x="111" y="517"/>
                        </a:lnTo>
                        <a:lnTo>
                          <a:pt x="110" y="513"/>
                        </a:lnTo>
                        <a:lnTo>
                          <a:pt x="106" y="506"/>
                        </a:lnTo>
                        <a:lnTo>
                          <a:pt x="103" y="502"/>
                        </a:lnTo>
                        <a:lnTo>
                          <a:pt x="99" y="499"/>
                        </a:lnTo>
                        <a:lnTo>
                          <a:pt x="98" y="498"/>
                        </a:lnTo>
                        <a:lnTo>
                          <a:pt x="96" y="497"/>
                        </a:lnTo>
                        <a:lnTo>
                          <a:pt x="95" y="497"/>
                        </a:lnTo>
                        <a:lnTo>
                          <a:pt x="93" y="497"/>
                        </a:lnTo>
                        <a:lnTo>
                          <a:pt x="92" y="497"/>
                        </a:lnTo>
                        <a:lnTo>
                          <a:pt x="91" y="497"/>
                        </a:lnTo>
                        <a:lnTo>
                          <a:pt x="89" y="497"/>
                        </a:lnTo>
                        <a:lnTo>
                          <a:pt x="87" y="497"/>
                        </a:lnTo>
                        <a:lnTo>
                          <a:pt x="85" y="498"/>
                        </a:lnTo>
                        <a:lnTo>
                          <a:pt x="84" y="498"/>
                        </a:lnTo>
                        <a:lnTo>
                          <a:pt x="82" y="498"/>
                        </a:lnTo>
                        <a:lnTo>
                          <a:pt x="80" y="498"/>
                        </a:lnTo>
                        <a:lnTo>
                          <a:pt x="75" y="495"/>
                        </a:lnTo>
                        <a:lnTo>
                          <a:pt x="71" y="490"/>
                        </a:lnTo>
                        <a:lnTo>
                          <a:pt x="62" y="479"/>
                        </a:lnTo>
                        <a:lnTo>
                          <a:pt x="55" y="458"/>
                        </a:lnTo>
                        <a:lnTo>
                          <a:pt x="49" y="439"/>
                        </a:lnTo>
                        <a:lnTo>
                          <a:pt x="47" y="427"/>
                        </a:lnTo>
                        <a:lnTo>
                          <a:pt x="47" y="425"/>
                        </a:lnTo>
                        <a:lnTo>
                          <a:pt x="48" y="423"/>
                        </a:lnTo>
                        <a:lnTo>
                          <a:pt x="48" y="421"/>
                        </a:lnTo>
                        <a:lnTo>
                          <a:pt x="49" y="420"/>
                        </a:lnTo>
                        <a:lnTo>
                          <a:pt x="50" y="418"/>
                        </a:lnTo>
                        <a:lnTo>
                          <a:pt x="51" y="415"/>
                        </a:lnTo>
                        <a:lnTo>
                          <a:pt x="52" y="413"/>
                        </a:lnTo>
                        <a:lnTo>
                          <a:pt x="53" y="411"/>
                        </a:lnTo>
                        <a:lnTo>
                          <a:pt x="59" y="408"/>
                        </a:lnTo>
                        <a:lnTo>
                          <a:pt x="69" y="402"/>
                        </a:lnTo>
                        <a:lnTo>
                          <a:pt x="94" y="381"/>
                        </a:lnTo>
                        <a:lnTo>
                          <a:pt x="102" y="368"/>
                        </a:lnTo>
                        <a:lnTo>
                          <a:pt x="114" y="357"/>
                        </a:lnTo>
                        <a:lnTo>
                          <a:pt x="130" y="349"/>
                        </a:lnTo>
                        <a:lnTo>
                          <a:pt x="144" y="343"/>
                        </a:lnTo>
                        <a:lnTo>
                          <a:pt x="161" y="340"/>
                        </a:lnTo>
                        <a:lnTo>
                          <a:pt x="174" y="338"/>
                        </a:lnTo>
                        <a:lnTo>
                          <a:pt x="184" y="339"/>
                        </a:lnTo>
                        <a:lnTo>
                          <a:pt x="186" y="339"/>
                        </a:lnTo>
                        <a:lnTo>
                          <a:pt x="187" y="343"/>
                        </a:lnTo>
                        <a:lnTo>
                          <a:pt x="193" y="355"/>
                        </a:lnTo>
                        <a:lnTo>
                          <a:pt x="199" y="367"/>
                        </a:lnTo>
                        <a:lnTo>
                          <a:pt x="205" y="377"/>
                        </a:lnTo>
                        <a:lnTo>
                          <a:pt x="207" y="378"/>
                        </a:lnTo>
                        <a:lnTo>
                          <a:pt x="210" y="380"/>
                        </a:lnTo>
                        <a:lnTo>
                          <a:pt x="227" y="382"/>
                        </a:lnTo>
                        <a:lnTo>
                          <a:pt x="250" y="378"/>
                        </a:lnTo>
                        <a:lnTo>
                          <a:pt x="273" y="367"/>
                        </a:lnTo>
                        <a:lnTo>
                          <a:pt x="282" y="355"/>
                        </a:lnTo>
                        <a:lnTo>
                          <a:pt x="285" y="342"/>
                        </a:lnTo>
                        <a:lnTo>
                          <a:pt x="289" y="335"/>
                        </a:lnTo>
                        <a:lnTo>
                          <a:pt x="293" y="329"/>
                        </a:lnTo>
                        <a:lnTo>
                          <a:pt x="295" y="330"/>
                        </a:lnTo>
                        <a:lnTo>
                          <a:pt x="299" y="331"/>
                        </a:lnTo>
                        <a:lnTo>
                          <a:pt x="303" y="331"/>
                        </a:lnTo>
                        <a:lnTo>
                          <a:pt x="307" y="330"/>
                        </a:lnTo>
                        <a:lnTo>
                          <a:pt x="315" y="322"/>
                        </a:lnTo>
                        <a:lnTo>
                          <a:pt x="320" y="313"/>
                        </a:lnTo>
                        <a:lnTo>
                          <a:pt x="326" y="305"/>
                        </a:lnTo>
                        <a:lnTo>
                          <a:pt x="326" y="302"/>
                        </a:lnTo>
                        <a:lnTo>
                          <a:pt x="325" y="299"/>
                        </a:lnTo>
                        <a:lnTo>
                          <a:pt x="324" y="296"/>
                        </a:lnTo>
                        <a:lnTo>
                          <a:pt x="323" y="294"/>
                        </a:lnTo>
                        <a:lnTo>
                          <a:pt x="324" y="292"/>
                        </a:lnTo>
                        <a:lnTo>
                          <a:pt x="326" y="288"/>
                        </a:lnTo>
                        <a:lnTo>
                          <a:pt x="332" y="281"/>
                        </a:lnTo>
                        <a:lnTo>
                          <a:pt x="338" y="274"/>
                        </a:lnTo>
                        <a:lnTo>
                          <a:pt x="343" y="269"/>
                        </a:lnTo>
                        <a:lnTo>
                          <a:pt x="346" y="268"/>
                        </a:lnTo>
                        <a:lnTo>
                          <a:pt x="353" y="267"/>
                        </a:lnTo>
                        <a:lnTo>
                          <a:pt x="384" y="264"/>
                        </a:lnTo>
                        <a:lnTo>
                          <a:pt x="429" y="258"/>
                        </a:lnTo>
                        <a:lnTo>
                          <a:pt x="491" y="236"/>
                        </a:lnTo>
                        <a:lnTo>
                          <a:pt x="528" y="215"/>
                        </a:lnTo>
                        <a:lnTo>
                          <a:pt x="552" y="195"/>
                        </a:lnTo>
                        <a:lnTo>
                          <a:pt x="564" y="177"/>
                        </a:lnTo>
                        <a:lnTo>
                          <a:pt x="579" y="153"/>
                        </a:lnTo>
                        <a:lnTo>
                          <a:pt x="597" y="125"/>
                        </a:lnTo>
                        <a:lnTo>
                          <a:pt x="608" y="113"/>
                        </a:lnTo>
                        <a:lnTo>
                          <a:pt x="624" y="112"/>
                        </a:lnTo>
                        <a:lnTo>
                          <a:pt x="639" y="117"/>
                        </a:lnTo>
                        <a:lnTo>
                          <a:pt x="653" y="120"/>
                        </a:lnTo>
                        <a:lnTo>
                          <a:pt x="671" y="121"/>
                        </a:lnTo>
                        <a:lnTo>
                          <a:pt x="695" y="121"/>
                        </a:lnTo>
                        <a:lnTo>
                          <a:pt x="719" y="122"/>
                        </a:lnTo>
                        <a:lnTo>
                          <a:pt x="732" y="123"/>
                        </a:lnTo>
                        <a:lnTo>
                          <a:pt x="735" y="126"/>
                        </a:lnTo>
                        <a:lnTo>
                          <a:pt x="737" y="128"/>
                        </a:lnTo>
                        <a:lnTo>
                          <a:pt x="737" y="130"/>
                        </a:lnTo>
                        <a:lnTo>
                          <a:pt x="737" y="131"/>
                        </a:lnTo>
                        <a:lnTo>
                          <a:pt x="736" y="132"/>
                        </a:lnTo>
                        <a:lnTo>
                          <a:pt x="732" y="134"/>
                        </a:lnTo>
                        <a:lnTo>
                          <a:pt x="714" y="136"/>
                        </a:lnTo>
                        <a:lnTo>
                          <a:pt x="694" y="135"/>
                        </a:lnTo>
                        <a:lnTo>
                          <a:pt x="677" y="132"/>
                        </a:lnTo>
                        <a:lnTo>
                          <a:pt x="670" y="129"/>
                        </a:lnTo>
                        <a:lnTo>
                          <a:pt x="664" y="130"/>
                        </a:lnTo>
                        <a:lnTo>
                          <a:pt x="659" y="133"/>
                        </a:lnTo>
                        <a:lnTo>
                          <a:pt x="654" y="136"/>
                        </a:lnTo>
                        <a:lnTo>
                          <a:pt x="631" y="140"/>
                        </a:lnTo>
                        <a:lnTo>
                          <a:pt x="610" y="143"/>
                        </a:lnTo>
                        <a:lnTo>
                          <a:pt x="587" y="150"/>
                        </a:lnTo>
                        <a:lnTo>
                          <a:pt x="577" y="164"/>
                        </a:lnTo>
                        <a:lnTo>
                          <a:pt x="566" y="180"/>
                        </a:lnTo>
                        <a:lnTo>
                          <a:pt x="560" y="192"/>
                        </a:lnTo>
                        <a:lnTo>
                          <a:pt x="560" y="199"/>
                        </a:lnTo>
                        <a:lnTo>
                          <a:pt x="561" y="206"/>
                        </a:lnTo>
                        <a:lnTo>
                          <a:pt x="563" y="213"/>
                        </a:lnTo>
                        <a:lnTo>
                          <a:pt x="567" y="216"/>
                        </a:lnTo>
                        <a:lnTo>
                          <a:pt x="571" y="219"/>
                        </a:lnTo>
                        <a:lnTo>
                          <a:pt x="577" y="220"/>
                        </a:lnTo>
                        <a:lnTo>
                          <a:pt x="582" y="220"/>
                        </a:lnTo>
                        <a:lnTo>
                          <a:pt x="587" y="220"/>
                        </a:lnTo>
                        <a:lnTo>
                          <a:pt x="588" y="219"/>
                        </a:lnTo>
                        <a:lnTo>
                          <a:pt x="586" y="218"/>
                        </a:lnTo>
                        <a:lnTo>
                          <a:pt x="583" y="217"/>
                        </a:lnTo>
                        <a:lnTo>
                          <a:pt x="579" y="216"/>
                        </a:lnTo>
                        <a:lnTo>
                          <a:pt x="577" y="214"/>
                        </a:lnTo>
                        <a:lnTo>
                          <a:pt x="576" y="211"/>
                        </a:lnTo>
                        <a:lnTo>
                          <a:pt x="575" y="208"/>
                        </a:lnTo>
                        <a:lnTo>
                          <a:pt x="576" y="205"/>
                        </a:lnTo>
                        <a:lnTo>
                          <a:pt x="577" y="202"/>
                        </a:lnTo>
                        <a:lnTo>
                          <a:pt x="584" y="193"/>
                        </a:lnTo>
                        <a:lnTo>
                          <a:pt x="591" y="184"/>
                        </a:lnTo>
                        <a:lnTo>
                          <a:pt x="604" y="173"/>
                        </a:lnTo>
                        <a:lnTo>
                          <a:pt x="615" y="166"/>
                        </a:lnTo>
                        <a:lnTo>
                          <a:pt x="630" y="160"/>
                        </a:lnTo>
                        <a:lnTo>
                          <a:pt x="644" y="157"/>
                        </a:lnTo>
                        <a:lnTo>
                          <a:pt x="663" y="156"/>
                        </a:lnTo>
                        <a:lnTo>
                          <a:pt x="705" y="152"/>
                        </a:lnTo>
                        <a:lnTo>
                          <a:pt x="751" y="168"/>
                        </a:lnTo>
                        <a:lnTo>
                          <a:pt x="788" y="185"/>
                        </a:lnTo>
                        <a:lnTo>
                          <a:pt x="799" y="206"/>
                        </a:lnTo>
                        <a:lnTo>
                          <a:pt x="810" y="211"/>
                        </a:lnTo>
                        <a:lnTo>
                          <a:pt x="827" y="218"/>
                        </a:lnTo>
                        <a:lnTo>
                          <a:pt x="844" y="224"/>
                        </a:lnTo>
                        <a:lnTo>
                          <a:pt x="862" y="237"/>
                        </a:lnTo>
                        <a:lnTo>
                          <a:pt x="880" y="261"/>
                        </a:lnTo>
                        <a:lnTo>
                          <a:pt x="898" y="284"/>
                        </a:lnTo>
                        <a:lnTo>
                          <a:pt x="908" y="298"/>
                        </a:lnTo>
                        <a:lnTo>
                          <a:pt x="913" y="300"/>
                        </a:lnTo>
                        <a:lnTo>
                          <a:pt x="917" y="302"/>
                        </a:lnTo>
                        <a:lnTo>
                          <a:pt x="917" y="297"/>
                        </a:lnTo>
                        <a:lnTo>
                          <a:pt x="916" y="291"/>
                        </a:lnTo>
                        <a:lnTo>
                          <a:pt x="915" y="285"/>
                        </a:lnTo>
                        <a:lnTo>
                          <a:pt x="939" y="276"/>
                        </a:lnTo>
                        <a:lnTo>
                          <a:pt x="964" y="267"/>
                        </a:lnTo>
                        <a:lnTo>
                          <a:pt x="987" y="259"/>
                        </a:lnTo>
                        <a:lnTo>
                          <a:pt x="996" y="270"/>
                        </a:lnTo>
                        <a:lnTo>
                          <a:pt x="1005" y="284"/>
                        </a:lnTo>
                        <a:lnTo>
                          <a:pt x="1014" y="299"/>
                        </a:lnTo>
                        <a:lnTo>
                          <a:pt x="1014" y="309"/>
                        </a:lnTo>
                        <a:lnTo>
                          <a:pt x="1017" y="326"/>
                        </a:lnTo>
                        <a:lnTo>
                          <a:pt x="1024" y="356"/>
                        </a:lnTo>
                        <a:lnTo>
                          <a:pt x="1032" y="381"/>
                        </a:lnTo>
                        <a:lnTo>
                          <a:pt x="1031" y="399"/>
                        </a:lnTo>
                        <a:lnTo>
                          <a:pt x="1025" y="407"/>
                        </a:lnTo>
                        <a:lnTo>
                          <a:pt x="1019" y="414"/>
                        </a:lnTo>
                        <a:lnTo>
                          <a:pt x="1018" y="418"/>
                        </a:lnTo>
                        <a:lnTo>
                          <a:pt x="1018" y="421"/>
                        </a:lnTo>
                        <a:lnTo>
                          <a:pt x="1034" y="435"/>
                        </a:lnTo>
                        <a:lnTo>
                          <a:pt x="1078" y="461"/>
                        </a:lnTo>
                        <a:lnTo>
                          <a:pt x="1124" y="486"/>
                        </a:lnTo>
                        <a:lnTo>
                          <a:pt x="1157" y="499"/>
                        </a:lnTo>
                        <a:lnTo>
                          <a:pt x="1162" y="499"/>
                        </a:lnTo>
                        <a:lnTo>
                          <a:pt x="1169" y="523"/>
                        </a:lnTo>
                        <a:lnTo>
                          <a:pt x="1177" y="571"/>
                        </a:lnTo>
                        <a:lnTo>
                          <a:pt x="1210" y="681"/>
                        </a:lnTo>
                        <a:lnTo>
                          <a:pt x="1183" y="691"/>
                        </a:lnTo>
                        <a:lnTo>
                          <a:pt x="1165" y="701"/>
                        </a:lnTo>
                        <a:lnTo>
                          <a:pt x="1160" y="709"/>
                        </a:lnTo>
                        <a:lnTo>
                          <a:pt x="1150" y="716"/>
                        </a:lnTo>
                        <a:lnTo>
                          <a:pt x="1133" y="719"/>
                        </a:lnTo>
                        <a:lnTo>
                          <a:pt x="1118" y="707"/>
                        </a:lnTo>
                        <a:lnTo>
                          <a:pt x="1105" y="689"/>
                        </a:lnTo>
                        <a:lnTo>
                          <a:pt x="1093" y="665"/>
                        </a:lnTo>
                        <a:lnTo>
                          <a:pt x="1074" y="652"/>
                        </a:lnTo>
                        <a:lnTo>
                          <a:pt x="1054" y="645"/>
                        </a:lnTo>
                        <a:lnTo>
                          <a:pt x="1029" y="644"/>
                        </a:lnTo>
                        <a:lnTo>
                          <a:pt x="999" y="645"/>
                        </a:lnTo>
                        <a:lnTo>
                          <a:pt x="965" y="644"/>
                        </a:lnTo>
                        <a:lnTo>
                          <a:pt x="943" y="648"/>
                        </a:lnTo>
                        <a:lnTo>
                          <a:pt x="929" y="660"/>
                        </a:lnTo>
                        <a:lnTo>
                          <a:pt x="921" y="677"/>
                        </a:lnTo>
                        <a:lnTo>
                          <a:pt x="913" y="692"/>
                        </a:lnTo>
                        <a:lnTo>
                          <a:pt x="906" y="703"/>
                        </a:lnTo>
                        <a:lnTo>
                          <a:pt x="892" y="713"/>
                        </a:lnTo>
                        <a:lnTo>
                          <a:pt x="870" y="716"/>
                        </a:lnTo>
                        <a:lnTo>
                          <a:pt x="841" y="718"/>
                        </a:lnTo>
                        <a:lnTo>
                          <a:pt x="816" y="721"/>
                        </a:lnTo>
                        <a:lnTo>
                          <a:pt x="801" y="730"/>
                        </a:lnTo>
                        <a:lnTo>
                          <a:pt x="793" y="739"/>
                        </a:lnTo>
                        <a:lnTo>
                          <a:pt x="781" y="752"/>
                        </a:lnTo>
                        <a:lnTo>
                          <a:pt x="768" y="762"/>
                        </a:lnTo>
                        <a:lnTo>
                          <a:pt x="731" y="762"/>
                        </a:lnTo>
                        <a:lnTo>
                          <a:pt x="696" y="751"/>
                        </a:lnTo>
                        <a:lnTo>
                          <a:pt x="648" y="732"/>
                        </a:lnTo>
                        <a:lnTo>
                          <a:pt x="616" y="722"/>
                        </a:lnTo>
                        <a:lnTo>
                          <a:pt x="570" y="705"/>
                        </a:lnTo>
                        <a:lnTo>
                          <a:pt x="536" y="688"/>
                        </a:lnTo>
                        <a:lnTo>
                          <a:pt x="493" y="669"/>
                        </a:lnTo>
                        <a:lnTo>
                          <a:pt x="472" y="663"/>
                        </a:lnTo>
                        <a:lnTo>
                          <a:pt x="449" y="668"/>
                        </a:lnTo>
                        <a:lnTo>
                          <a:pt x="445" y="678"/>
                        </a:lnTo>
                        <a:lnTo>
                          <a:pt x="442" y="689"/>
                        </a:lnTo>
                        <a:lnTo>
                          <a:pt x="432" y="704"/>
                        </a:lnTo>
                        <a:lnTo>
                          <a:pt x="409" y="717"/>
                        </a:lnTo>
                        <a:lnTo>
                          <a:pt x="376" y="727"/>
                        </a:lnTo>
                        <a:lnTo>
                          <a:pt x="345" y="729"/>
                        </a:lnTo>
                        <a:lnTo>
                          <a:pt x="323" y="738"/>
                        </a:lnTo>
                        <a:lnTo>
                          <a:pt x="314" y="753"/>
                        </a:lnTo>
                        <a:lnTo>
                          <a:pt x="318" y="770"/>
                        </a:lnTo>
                        <a:lnTo>
                          <a:pt x="328" y="781"/>
                        </a:lnTo>
                        <a:lnTo>
                          <a:pt x="336" y="794"/>
                        </a:lnTo>
                        <a:lnTo>
                          <a:pt x="339" y="804"/>
                        </a:lnTo>
                        <a:lnTo>
                          <a:pt x="340" y="815"/>
                        </a:lnTo>
                        <a:lnTo>
                          <a:pt x="327" y="831"/>
                        </a:lnTo>
                        <a:lnTo>
                          <a:pt x="311" y="834"/>
                        </a:lnTo>
                        <a:lnTo>
                          <a:pt x="275" y="814"/>
                        </a:lnTo>
                        <a:lnTo>
                          <a:pt x="274" y="814"/>
                        </a:lnTo>
                        <a:lnTo>
                          <a:pt x="272" y="813"/>
                        </a:lnTo>
                        <a:lnTo>
                          <a:pt x="270" y="813"/>
                        </a:lnTo>
                        <a:lnTo>
                          <a:pt x="267" y="813"/>
                        </a:lnTo>
                        <a:lnTo>
                          <a:pt x="264" y="813"/>
                        </a:lnTo>
                        <a:lnTo>
                          <a:pt x="261" y="814"/>
                        </a:lnTo>
                        <a:lnTo>
                          <a:pt x="243" y="806"/>
                        </a:lnTo>
                        <a:lnTo>
                          <a:pt x="222" y="794"/>
                        </a:lnTo>
                        <a:lnTo>
                          <a:pt x="196" y="779"/>
                        </a:lnTo>
                        <a:lnTo>
                          <a:pt x="185" y="772"/>
                        </a:lnTo>
                        <a:lnTo>
                          <a:pt x="176" y="768"/>
                        </a:lnTo>
                        <a:lnTo>
                          <a:pt x="175" y="768"/>
                        </a:lnTo>
                        <a:lnTo>
                          <a:pt x="173" y="768"/>
                        </a:lnTo>
                        <a:lnTo>
                          <a:pt x="172" y="768"/>
                        </a:lnTo>
                        <a:lnTo>
                          <a:pt x="170" y="768"/>
                        </a:lnTo>
                        <a:lnTo>
                          <a:pt x="168" y="769"/>
                        </a:lnTo>
                        <a:lnTo>
                          <a:pt x="166" y="771"/>
                        </a:lnTo>
                        <a:lnTo>
                          <a:pt x="164" y="772"/>
                        </a:lnTo>
                        <a:lnTo>
                          <a:pt x="152" y="768"/>
                        </a:lnTo>
                        <a:lnTo>
                          <a:pt x="119" y="749"/>
                        </a:lnTo>
                        <a:lnTo>
                          <a:pt x="79" y="724"/>
                        </a:lnTo>
                        <a:lnTo>
                          <a:pt x="51" y="704"/>
                        </a:lnTo>
                        <a:lnTo>
                          <a:pt x="43" y="698"/>
                        </a:lnTo>
                        <a:lnTo>
                          <a:pt x="42" y="697"/>
                        </a:lnTo>
                        <a:lnTo>
                          <a:pt x="42" y="696"/>
                        </a:lnTo>
                        <a:lnTo>
                          <a:pt x="41" y="694"/>
                        </a:lnTo>
                        <a:lnTo>
                          <a:pt x="41" y="688"/>
                        </a:lnTo>
                        <a:lnTo>
                          <a:pt x="41" y="681"/>
                        </a:lnTo>
                        <a:lnTo>
                          <a:pt x="40" y="675"/>
                        </a:lnTo>
                        <a:lnTo>
                          <a:pt x="40" y="673"/>
                        </a:lnTo>
                        <a:lnTo>
                          <a:pt x="38" y="672"/>
                        </a:lnTo>
                        <a:lnTo>
                          <a:pt x="36" y="670"/>
                        </a:lnTo>
                        <a:lnTo>
                          <a:pt x="34" y="668"/>
                        </a:lnTo>
                        <a:lnTo>
                          <a:pt x="32" y="667"/>
                        </a:lnTo>
                        <a:lnTo>
                          <a:pt x="30" y="666"/>
                        </a:lnTo>
                        <a:lnTo>
                          <a:pt x="23" y="665"/>
                        </a:lnTo>
                        <a:lnTo>
                          <a:pt x="16" y="665"/>
                        </a:lnTo>
                        <a:lnTo>
                          <a:pt x="9" y="665"/>
                        </a:lnTo>
                        <a:lnTo>
                          <a:pt x="8" y="665"/>
                        </a:lnTo>
                        <a:lnTo>
                          <a:pt x="6" y="665"/>
                        </a:lnTo>
                        <a:lnTo>
                          <a:pt x="5" y="666"/>
                        </a:lnTo>
                        <a:lnTo>
                          <a:pt x="4" y="666"/>
                        </a:lnTo>
                        <a:lnTo>
                          <a:pt x="0" y="667"/>
                        </a:lnTo>
                        <a:lnTo>
                          <a:pt x="8" y="657"/>
                        </a:lnTo>
                        <a:lnTo>
                          <a:pt x="8" y="656"/>
                        </a:lnTo>
                        <a:lnTo>
                          <a:pt x="8" y="654"/>
                        </a:lnTo>
                        <a:lnTo>
                          <a:pt x="8" y="652"/>
                        </a:lnTo>
                        <a:lnTo>
                          <a:pt x="8" y="651"/>
                        </a:lnTo>
                        <a:lnTo>
                          <a:pt x="8" y="649"/>
                        </a:lnTo>
                        <a:lnTo>
                          <a:pt x="8" y="648"/>
                        </a:lnTo>
                        <a:lnTo>
                          <a:pt x="8" y="647"/>
                        </a:lnTo>
                        <a:lnTo>
                          <a:pt x="8" y="645"/>
                        </a:lnTo>
                        <a:lnTo>
                          <a:pt x="8" y="643"/>
                        </a:lnTo>
                        <a:lnTo>
                          <a:pt x="9" y="638"/>
                        </a:lnTo>
                        <a:lnTo>
                          <a:pt x="9" y="632"/>
                        </a:lnTo>
                        <a:lnTo>
                          <a:pt x="11" y="627"/>
                        </a:lnTo>
                        <a:lnTo>
                          <a:pt x="11" y="625"/>
                        </a:lnTo>
                        <a:lnTo>
                          <a:pt x="12" y="623"/>
                        </a:lnTo>
                        <a:lnTo>
                          <a:pt x="20" y="618"/>
                        </a:lnTo>
                        <a:lnTo>
                          <a:pt x="31" y="613"/>
                        </a:lnTo>
                        <a:lnTo>
                          <a:pt x="43" y="607"/>
                        </a:lnTo>
                        <a:lnTo>
                          <a:pt x="48" y="606"/>
                        </a:lnTo>
                        <a:lnTo>
                          <a:pt x="50" y="606"/>
                        </a:lnTo>
                        <a:lnTo>
                          <a:pt x="56" y="601"/>
                        </a:lnTo>
                        <a:lnTo>
                          <a:pt x="68" y="593"/>
                        </a:lnTo>
                        <a:close/>
                        <a:moveTo>
                          <a:pt x="662" y="135"/>
                        </a:moveTo>
                        <a:lnTo>
                          <a:pt x="663" y="133"/>
                        </a:lnTo>
                        <a:lnTo>
                          <a:pt x="664" y="131"/>
                        </a:lnTo>
                        <a:lnTo>
                          <a:pt x="667" y="129"/>
                        </a:lnTo>
                        <a:lnTo>
                          <a:pt x="670" y="130"/>
                        </a:lnTo>
                        <a:lnTo>
                          <a:pt x="673" y="131"/>
                        </a:lnTo>
                        <a:lnTo>
                          <a:pt x="675" y="133"/>
                        </a:lnTo>
                        <a:lnTo>
                          <a:pt x="671" y="135"/>
                        </a:lnTo>
                        <a:lnTo>
                          <a:pt x="662" y="135"/>
                        </a:lnTo>
                        <a:close/>
                        <a:moveTo>
                          <a:pt x="1150" y="382"/>
                        </a:moveTo>
                        <a:lnTo>
                          <a:pt x="1149" y="397"/>
                        </a:lnTo>
                        <a:lnTo>
                          <a:pt x="1145" y="406"/>
                        </a:lnTo>
                        <a:lnTo>
                          <a:pt x="1143" y="410"/>
                        </a:lnTo>
                        <a:lnTo>
                          <a:pt x="1128" y="410"/>
                        </a:lnTo>
                        <a:lnTo>
                          <a:pt x="1113" y="410"/>
                        </a:lnTo>
                        <a:lnTo>
                          <a:pt x="1096" y="411"/>
                        </a:lnTo>
                        <a:lnTo>
                          <a:pt x="1091" y="412"/>
                        </a:lnTo>
                        <a:lnTo>
                          <a:pt x="1087" y="416"/>
                        </a:lnTo>
                        <a:lnTo>
                          <a:pt x="1082" y="419"/>
                        </a:lnTo>
                        <a:lnTo>
                          <a:pt x="1073" y="423"/>
                        </a:lnTo>
                        <a:lnTo>
                          <a:pt x="1061" y="425"/>
                        </a:lnTo>
                        <a:lnTo>
                          <a:pt x="1049" y="427"/>
                        </a:lnTo>
                        <a:lnTo>
                          <a:pt x="1036" y="425"/>
                        </a:lnTo>
                        <a:lnTo>
                          <a:pt x="1029" y="423"/>
                        </a:lnTo>
                        <a:lnTo>
                          <a:pt x="1023" y="420"/>
                        </a:lnTo>
                        <a:lnTo>
                          <a:pt x="1024" y="417"/>
                        </a:lnTo>
                        <a:lnTo>
                          <a:pt x="1025" y="414"/>
                        </a:lnTo>
                        <a:lnTo>
                          <a:pt x="1027" y="412"/>
                        </a:lnTo>
                        <a:lnTo>
                          <a:pt x="1031" y="410"/>
                        </a:lnTo>
                        <a:lnTo>
                          <a:pt x="1041" y="406"/>
                        </a:lnTo>
                        <a:lnTo>
                          <a:pt x="1051" y="398"/>
                        </a:lnTo>
                        <a:lnTo>
                          <a:pt x="1060" y="388"/>
                        </a:lnTo>
                        <a:lnTo>
                          <a:pt x="1066" y="377"/>
                        </a:lnTo>
                        <a:lnTo>
                          <a:pt x="1074" y="371"/>
                        </a:lnTo>
                        <a:lnTo>
                          <a:pt x="1081" y="371"/>
                        </a:lnTo>
                        <a:lnTo>
                          <a:pt x="1088" y="374"/>
                        </a:lnTo>
                        <a:lnTo>
                          <a:pt x="1093" y="368"/>
                        </a:lnTo>
                        <a:lnTo>
                          <a:pt x="1095" y="357"/>
                        </a:lnTo>
                        <a:lnTo>
                          <a:pt x="1091" y="345"/>
                        </a:lnTo>
                        <a:lnTo>
                          <a:pt x="1086" y="338"/>
                        </a:lnTo>
                        <a:lnTo>
                          <a:pt x="1081" y="332"/>
                        </a:lnTo>
                        <a:lnTo>
                          <a:pt x="1077" y="325"/>
                        </a:lnTo>
                        <a:lnTo>
                          <a:pt x="1072" y="319"/>
                        </a:lnTo>
                        <a:lnTo>
                          <a:pt x="1064" y="316"/>
                        </a:lnTo>
                        <a:lnTo>
                          <a:pt x="1058" y="316"/>
                        </a:lnTo>
                        <a:lnTo>
                          <a:pt x="1055" y="320"/>
                        </a:lnTo>
                        <a:lnTo>
                          <a:pt x="1053" y="326"/>
                        </a:lnTo>
                        <a:lnTo>
                          <a:pt x="1051" y="333"/>
                        </a:lnTo>
                        <a:lnTo>
                          <a:pt x="1048" y="337"/>
                        </a:lnTo>
                        <a:lnTo>
                          <a:pt x="1043" y="342"/>
                        </a:lnTo>
                        <a:lnTo>
                          <a:pt x="1038" y="345"/>
                        </a:lnTo>
                        <a:lnTo>
                          <a:pt x="1030" y="340"/>
                        </a:lnTo>
                        <a:lnTo>
                          <a:pt x="1025" y="328"/>
                        </a:lnTo>
                        <a:lnTo>
                          <a:pt x="1020" y="311"/>
                        </a:lnTo>
                        <a:lnTo>
                          <a:pt x="1019" y="299"/>
                        </a:lnTo>
                        <a:lnTo>
                          <a:pt x="1013" y="287"/>
                        </a:lnTo>
                        <a:lnTo>
                          <a:pt x="1007" y="280"/>
                        </a:lnTo>
                        <a:lnTo>
                          <a:pt x="1002" y="273"/>
                        </a:lnTo>
                        <a:lnTo>
                          <a:pt x="1002" y="270"/>
                        </a:lnTo>
                        <a:lnTo>
                          <a:pt x="1002" y="267"/>
                        </a:lnTo>
                        <a:lnTo>
                          <a:pt x="1003" y="265"/>
                        </a:lnTo>
                        <a:lnTo>
                          <a:pt x="1004" y="263"/>
                        </a:lnTo>
                        <a:lnTo>
                          <a:pt x="1006" y="261"/>
                        </a:lnTo>
                        <a:lnTo>
                          <a:pt x="1010" y="260"/>
                        </a:lnTo>
                        <a:lnTo>
                          <a:pt x="1015" y="260"/>
                        </a:lnTo>
                        <a:lnTo>
                          <a:pt x="1019" y="261"/>
                        </a:lnTo>
                        <a:lnTo>
                          <a:pt x="1021" y="262"/>
                        </a:lnTo>
                        <a:lnTo>
                          <a:pt x="1022" y="265"/>
                        </a:lnTo>
                        <a:lnTo>
                          <a:pt x="1022" y="268"/>
                        </a:lnTo>
                        <a:lnTo>
                          <a:pt x="1023" y="272"/>
                        </a:lnTo>
                        <a:lnTo>
                          <a:pt x="1024" y="276"/>
                        </a:lnTo>
                        <a:lnTo>
                          <a:pt x="1029" y="282"/>
                        </a:lnTo>
                        <a:lnTo>
                          <a:pt x="1035" y="290"/>
                        </a:lnTo>
                        <a:lnTo>
                          <a:pt x="1045" y="299"/>
                        </a:lnTo>
                        <a:lnTo>
                          <a:pt x="1053" y="304"/>
                        </a:lnTo>
                        <a:lnTo>
                          <a:pt x="1060" y="307"/>
                        </a:lnTo>
                        <a:lnTo>
                          <a:pt x="1069" y="310"/>
                        </a:lnTo>
                        <a:lnTo>
                          <a:pt x="1086" y="323"/>
                        </a:lnTo>
                        <a:lnTo>
                          <a:pt x="1109" y="344"/>
                        </a:lnTo>
                        <a:lnTo>
                          <a:pt x="1129" y="364"/>
                        </a:lnTo>
                        <a:lnTo>
                          <a:pt x="1140" y="375"/>
                        </a:lnTo>
                        <a:lnTo>
                          <a:pt x="1145" y="379"/>
                        </a:lnTo>
                        <a:lnTo>
                          <a:pt x="1150" y="382"/>
                        </a:lnTo>
                        <a:close/>
                        <a:moveTo>
                          <a:pt x="321" y="293"/>
                        </a:moveTo>
                        <a:lnTo>
                          <a:pt x="309" y="305"/>
                        </a:lnTo>
                        <a:lnTo>
                          <a:pt x="298" y="315"/>
                        </a:lnTo>
                        <a:lnTo>
                          <a:pt x="292" y="319"/>
                        </a:lnTo>
                        <a:lnTo>
                          <a:pt x="289" y="319"/>
                        </a:lnTo>
                        <a:lnTo>
                          <a:pt x="291" y="314"/>
                        </a:lnTo>
                        <a:lnTo>
                          <a:pt x="293" y="309"/>
                        </a:lnTo>
                        <a:lnTo>
                          <a:pt x="298" y="303"/>
                        </a:lnTo>
                        <a:lnTo>
                          <a:pt x="301" y="300"/>
                        </a:lnTo>
                        <a:lnTo>
                          <a:pt x="309" y="296"/>
                        </a:lnTo>
                        <a:lnTo>
                          <a:pt x="321" y="293"/>
                        </a:lnTo>
                        <a:close/>
                        <a:moveTo>
                          <a:pt x="1057" y="338"/>
                        </a:moveTo>
                        <a:lnTo>
                          <a:pt x="1056" y="337"/>
                        </a:lnTo>
                        <a:lnTo>
                          <a:pt x="1056" y="335"/>
                        </a:lnTo>
                        <a:lnTo>
                          <a:pt x="1058" y="333"/>
                        </a:lnTo>
                        <a:lnTo>
                          <a:pt x="1059" y="332"/>
                        </a:lnTo>
                        <a:lnTo>
                          <a:pt x="1059" y="334"/>
                        </a:lnTo>
                        <a:lnTo>
                          <a:pt x="1057" y="338"/>
                        </a:lnTo>
                        <a:close/>
                        <a:moveTo>
                          <a:pt x="270" y="367"/>
                        </a:moveTo>
                        <a:lnTo>
                          <a:pt x="264" y="366"/>
                        </a:lnTo>
                        <a:lnTo>
                          <a:pt x="258" y="364"/>
                        </a:lnTo>
                        <a:lnTo>
                          <a:pt x="254" y="363"/>
                        </a:lnTo>
                        <a:lnTo>
                          <a:pt x="249" y="361"/>
                        </a:lnTo>
                        <a:lnTo>
                          <a:pt x="247" y="359"/>
                        </a:lnTo>
                        <a:lnTo>
                          <a:pt x="245" y="357"/>
                        </a:lnTo>
                        <a:lnTo>
                          <a:pt x="245" y="355"/>
                        </a:lnTo>
                        <a:lnTo>
                          <a:pt x="245" y="352"/>
                        </a:lnTo>
                        <a:lnTo>
                          <a:pt x="246" y="350"/>
                        </a:lnTo>
                        <a:lnTo>
                          <a:pt x="247" y="348"/>
                        </a:lnTo>
                        <a:lnTo>
                          <a:pt x="249" y="345"/>
                        </a:lnTo>
                        <a:lnTo>
                          <a:pt x="257" y="341"/>
                        </a:lnTo>
                        <a:lnTo>
                          <a:pt x="264" y="337"/>
                        </a:lnTo>
                        <a:lnTo>
                          <a:pt x="270" y="334"/>
                        </a:lnTo>
                        <a:lnTo>
                          <a:pt x="273" y="334"/>
                        </a:lnTo>
                        <a:lnTo>
                          <a:pt x="277" y="334"/>
                        </a:lnTo>
                        <a:lnTo>
                          <a:pt x="280" y="334"/>
                        </a:lnTo>
                        <a:lnTo>
                          <a:pt x="282" y="336"/>
                        </a:lnTo>
                        <a:lnTo>
                          <a:pt x="283" y="338"/>
                        </a:lnTo>
                        <a:lnTo>
                          <a:pt x="282" y="344"/>
                        </a:lnTo>
                        <a:lnTo>
                          <a:pt x="280" y="351"/>
                        </a:lnTo>
                        <a:lnTo>
                          <a:pt x="277" y="357"/>
                        </a:lnTo>
                        <a:lnTo>
                          <a:pt x="276" y="360"/>
                        </a:lnTo>
                        <a:lnTo>
                          <a:pt x="274" y="363"/>
                        </a:lnTo>
                        <a:lnTo>
                          <a:pt x="272" y="365"/>
                        </a:lnTo>
                        <a:lnTo>
                          <a:pt x="270" y="36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78" name="Freeform 138"/>
                  <p:cNvSpPr>
                    <a:spLocks/>
                  </p:cNvSpPr>
                  <p:nvPr/>
                </p:nvSpPr>
                <p:spPr bwMode="gray">
                  <a:xfrm>
                    <a:off x="3722" y="372"/>
                    <a:ext cx="196" cy="232"/>
                  </a:xfrm>
                  <a:custGeom>
                    <a:avLst/>
                    <a:gdLst>
                      <a:gd name="T0" fmla="*/ 92 w 196"/>
                      <a:gd name="T1" fmla="*/ 212 h 232"/>
                      <a:gd name="T2" fmla="*/ 97 w 196"/>
                      <a:gd name="T3" fmla="*/ 216 h 232"/>
                      <a:gd name="T4" fmla="*/ 98 w 196"/>
                      <a:gd name="T5" fmla="*/ 225 h 232"/>
                      <a:gd name="T6" fmla="*/ 80 w 196"/>
                      <a:gd name="T7" fmla="*/ 229 h 232"/>
                      <a:gd name="T8" fmla="*/ 44 w 196"/>
                      <a:gd name="T9" fmla="*/ 216 h 232"/>
                      <a:gd name="T10" fmla="*/ 4 w 196"/>
                      <a:gd name="T11" fmla="*/ 182 h 232"/>
                      <a:gd name="T12" fmla="*/ 1 w 196"/>
                      <a:gd name="T13" fmla="*/ 168 h 232"/>
                      <a:gd name="T14" fmla="*/ 5 w 196"/>
                      <a:gd name="T15" fmla="*/ 157 h 232"/>
                      <a:gd name="T16" fmla="*/ 16 w 196"/>
                      <a:gd name="T17" fmla="*/ 156 h 232"/>
                      <a:gd name="T18" fmla="*/ 34 w 196"/>
                      <a:gd name="T19" fmla="*/ 158 h 232"/>
                      <a:gd name="T20" fmla="*/ 46 w 196"/>
                      <a:gd name="T21" fmla="*/ 153 h 232"/>
                      <a:gd name="T22" fmla="*/ 27 w 196"/>
                      <a:gd name="T23" fmla="*/ 131 h 232"/>
                      <a:gd name="T24" fmla="*/ 29 w 196"/>
                      <a:gd name="T25" fmla="*/ 99 h 232"/>
                      <a:gd name="T26" fmla="*/ 29 w 196"/>
                      <a:gd name="T27" fmla="*/ 67 h 232"/>
                      <a:gd name="T28" fmla="*/ 69 w 196"/>
                      <a:gd name="T29" fmla="*/ 59 h 232"/>
                      <a:gd name="T30" fmla="*/ 89 w 196"/>
                      <a:gd name="T31" fmla="*/ 72 h 232"/>
                      <a:gd name="T32" fmla="*/ 114 w 196"/>
                      <a:gd name="T33" fmla="*/ 98 h 232"/>
                      <a:gd name="T34" fmla="*/ 119 w 196"/>
                      <a:gd name="T35" fmla="*/ 73 h 232"/>
                      <a:gd name="T36" fmla="*/ 88 w 196"/>
                      <a:gd name="T37" fmla="*/ 49 h 232"/>
                      <a:gd name="T38" fmla="*/ 68 w 196"/>
                      <a:gd name="T39" fmla="*/ 49 h 232"/>
                      <a:gd name="T40" fmla="*/ 49 w 196"/>
                      <a:gd name="T41" fmla="*/ 61 h 232"/>
                      <a:gd name="T42" fmla="*/ 38 w 196"/>
                      <a:gd name="T43" fmla="*/ 50 h 232"/>
                      <a:gd name="T44" fmla="*/ 34 w 196"/>
                      <a:gd name="T45" fmla="*/ 20 h 232"/>
                      <a:gd name="T46" fmla="*/ 46 w 196"/>
                      <a:gd name="T47" fmla="*/ 9 h 232"/>
                      <a:gd name="T48" fmla="*/ 72 w 196"/>
                      <a:gd name="T49" fmla="*/ 2 h 232"/>
                      <a:gd name="T50" fmla="*/ 99 w 196"/>
                      <a:gd name="T51" fmla="*/ 0 h 232"/>
                      <a:gd name="T52" fmla="*/ 103 w 196"/>
                      <a:gd name="T53" fmla="*/ 5 h 232"/>
                      <a:gd name="T54" fmla="*/ 94 w 196"/>
                      <a:gd name="T55" fmla="*/ 13 h 232"/>
                      <a:gd name="T56" fmla="*/ 85 w 196"/>
                      <a:gd name="T57" fmla="*/ 19 h 232"/>
                      <a:gd name="T58" fmla="*/ 93 w 196"/>
                      <a:gd name="T59" fmla="*/ 46 h 232"/>
                      <a:gd name="T60" fmla="*/ 116 w 196"/>
                      <a:gd name="T61" fmla="*/ 55 h 232"/>
                      <a:gd name="T62" fmla="*/ 157 w 196"/>
                      <a:gd name="T63" fmla="*/ 49 h 232"/>
                      <a:gd name="T64" fmla="*/ 169 w 196"/>
                      <a:gd name="T65" fmla="*/ 52 h 232"/>
                      <a:gd name="T66" fmla="*/ 178 w 196"/>
                      <a:gd name="T67" fmla="*/ 64 h 232"/>
                      <a:gd name="T68" fmla="*/ 176 w 196"/>
                      <a:gd name="T69" fmla="*/ 79 h 232"/>
                      <a:gd name="T70" fmla="*/ 169 w 196"/>
                      <a:gd name="T71" fmla="*/ 84 h 232"/>
                      <a:gd name="T72" fmla="*/ 148 w 196"/>
                      <a:gd name="T73" fmla="*/ 102 h 232"/>
                      <a:gd name="T74" fmla="*/ 146 w 196"/>
                      <a:gd name="T75" fmla="*/ 110 h 232"/>
                      <a:gd name="T76" fmla="*/ 151 w 196"/>
                      <a:gd name="T77" fmla="*/ 126 h 232"/>
                      <a:gd name="T78" fmla="*/ 163 w 196"/>
                      <a:gd name="T79" fmla="*/ 142 h 232"/>
                      <a:gd name="T80" fmla="*/ 179 w 196"/>
                      <a:gd name="T81" fmla="*/ 145 h 232"/>
                      <a:gd name="T82" fmla="*/ 190 w 196"/>
                      <a:gd name="T83" fmla="*/ 157 h 232"/>
                      <a:gd name="T84" fmla="*/ 195 w 196"/>
                      <a:gd name="T85" fmla="*/ 197 h 232"/>
                      <a:gd name="T86" fmla="*/ 187 w 196"/>
                      <a:gd name="T87" fmla="*/ 207 h 232"/>
                      <a:gd name="T88" fmla="*/ 185 w 196"/>
                      <a:gd name="T89" fmla="*/ 200 h 232"/>
                      <a:gd name="T90" fmla="*/ 186 w 196"/>
                      <a:gd name="T91" fmla="*/ 178 h 232"/>
                      <a:gd name="T92" fmla="*/ 142 w 196"/>
                      <a:gd name="T93" fmla="*/ 171 h 232"/>
                      <a:gd name="T94" fmla="*/ 88 w 196"/>
                      <a:gd name="T95" fmla="*/ 198 h 232"/>
                      <a:gd name="T96" fmla="*/ 76 w 196"/>
                      <a:gd name="T97" fmla="*/ 214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96" h="232">
                        <a:moveTo>
                          <a:pt x="76" y="214"/>
                        </a:moveTo>
                        <a:lnTo>
                          <a:pt x="86" y="212"/>
                        </a:lnTo>
                        <a:lnTo>
                          <a:pt x="92" y="212"/>
                        </a:lnTo>
                        <a:lnTo>
                          <a:pt x="94" y="212"/>
                        </a:lnTo>
                        <a:lnTo>
                          <a:pt x="95" y="213"/>
                        </a:lnTo>
                        <a:lnTo>
                          <a:pt x="97" y="216"/>
                        </a:lnTo>
                        <a:lnTo>
                          <a:pt x="97" y="218"/>
                        </a:lnTo>
                        <a:lnTo>
                          <a:pt x="98" y="222"/>
                        </a:lnTo>
                        <a:lnTo>
                          <a:pt x="98" y="225"/>
                        </a:lnTo>
                        <a:lnTo>
                          <a:pt x="95" y="229"/>
                        </a:lnTo>
                        <a:lnTo>
                          <a:pt x="91" y="232"/>
                        </a:lnTo>
                        <a:lnTo>
                          <a:pt x="80" y="229"/>
                        </a:lnTo>
                        <a:lnTo>
                          <a:pt x="66" y="224"/>
                        </a:lnTo>
                        <a:lnTo>
                          <a:pt x="52" y="218"/>
                        </a:lnTo>
                        <a:lnTo>
                          <a:pt x="44" y="216"/>
                        </a:lnTo>
                        <a:lnTo>
                          <a:pt x="32" y="207"/>
                        </a:lnTo>
                        <a:lnTo>
                          <a:pt x="18" y="195"/>
                        </a:lnTo>
                        <a:lnTo>
                          <a:pt x="4" y="182"/>
                        </a:lnTo>
                        <a:lnTo>
                          <a:pt x="0" y="176"/>
                        </a:lnTo>
                        <a:lnTo>
                          <a:pt x="0" y="174"/>
                        </a:lnTo>
                        <a:lnTo>
                          <a:pt x="1" y="168"/>
                        </a:lnTo>
                        <a:lnTo>
                          <a:pt x="2" y="163"/>
                        </a:lnTo>
                        <a:lnTo>
                          <a:pt x="4" y="158"/>
                        </a:lnTo>
                        <a:lnTo>
                          <a:pt x="5" y="157"/>
                        </a:lnTo>
                        <a:lnTo>
                          <a:pt x="8" y="156"/>
                        </a:lnTo>
                        <a:lnTo>
                          <a:pt x="10" y="156"/>
                        </a:lnTo>
                        <a:lnTo>
                          <a:pt x="16" y="156"/>
                        </a:lnTo>
                        <a:lnTo>
                          <a:pt x="23" y="157"/>
                        </a:lnTo>
                        <a:lnTo>
                          <a:pt x="30" y="158"/>
                        </a:lnTo>
                        <a:lnTo>
                          <a:pt x="34" y="158"/>
                        </a:lnTo>
                        <a:lnTo>
                          <a:pt x="39" y="157"/>
                        </a:lnTo>
                        <a:lnTo>
                          <a:pt x="43" y="155"/>
                        </a:lnTo>
                        <a:lnTo>
                          <a:pt x="46" y="153"/>
                        </a:lnTo>
                        <a:lnTo>
                          <a:pt x="44" y="148"/>
                        </a:lnTo>
                        <a:lnTo>
                          <a:pt x="38" y="139"/>
                        </a:lnTo>
                        <a:lnTo>
                          <a:pt x="27" y="131"/>
                        </a:lnTo>
                        <a:lnTo>
                          <a:pt x="26" y="122"/>
                        </a:lnTo>
                        <a:lnTo>
                          <a:pt x="28" y="112"/>
                        </a:lnTo>
                        <a:lnTo>
                          <a:pt x="29" y="99"/>
                        </a:lnTo>
                        <a:lnTo>
                          <a:pt x="20" y="85"/>
                        </a:lnTo>
                        <a:lnTo>
                          <a:pt x="20" y="74"/>
                        </a:lnTo>
                        <a:lnTo>
                          <a:pt x="29" y="67"/>
                        </a:lnTo>
                        <a:lnTo>
                          <a:pt x="46" y="66"/>
                        </a:lnTo>
                        <a:lnTo>
                          <a:pt x="57" y="64"/>
                        </a:lnTo>
                        <a:lnTo>
                          <a:pt x="69" y="59"/>
                        </a:lnTo>
                        <a:lnTo>
                          <a:pt x="77" y="58"/>
                        </a:lnTo>
                        <a:lnTo>
                          <a:pt x="83" y="62"/>
                        </a:lnTo>
                        <a:lnTo>
                          <a:pt x="89" y="72"/>
                        </a:lnTo>
                        <a:lnTo>
                          <a:pt x="96" y="84"/>
                        </a:lnTo>
                        <a:lnTo>
                          <a:pt x="105" y="93"/>
                        </a:lnTo>
                        <a:lnTo>
                          <a:pt x="114" y="98"/>
                        </a:lnTo>
                        <a:lnTo>
                          <a:pt x="121" y="94"/>
                        </a:lnTo>
                        <a:lnTo>
                          <a:pt x="123" y="83"/>
                        </a:lnTo>
                        <a:lnTo>
                          <a:pt x="119" y="73"/>
                        </a:lnTo>
                        <a:lnTo>
                          <a:pt x="109" y="64"/>
                        </a:lnTo>
                        <a:lnTo>
                          <a:pt x="97" y="59"/>
                        </a:lnTo>
                        <a:lnTo>
                          <a:pt x="88" y="49"/>
                        </a:lnTo>
                        <a:lnTo>
                          <a:pt x="80" y="43"/>
                        </a:lnTo>
                        <a:lnTo>
                          <a:pt x="74" y="42"/>
                        </a:lnTo>
                        <a:lnTo>
                          <a:pt x="68" y="49"/>
                        </a:lnTo>
                        <a:lnTo>
                          <a:pt x="60" y="55"/>
                        </a:lnTo>
                        <a:lnTo>
                          <a:pt x="55" y="58"/>
                        </a:lnTo>
                        <a:lnTo>
                          <a:pt x="49" y="61"/>
                        </a:lnTo>
                        <a:lnTo>
                          <a:pt x="45" y="62"/>
                        </a:lnTo>
                        <a:lnTo>
                          <a:pt x="41" y="63"/>
                        </a:lnTo>
                        <a:lnTo>
                          <a:pt x="38" y="50"/>
                        </a:lnTo>
                        <a:lnTo>
                          <a:pt x="36" y="36"/>
                        </a:lnTo>
                        <a:lnTo>
                          <a:pt x="34" y="22"/>
                        </a:lnTo>
                        <a:lnTo>
                          <a:pt x="34" y="20"/>
                        </a:lnTo>
                        <a:lnTo>
                          <a:pt x="36" y="17"/>
                        </a:lnTo>
                        <a:lnTo>
                          <a:pt x="40" y="13"/>
                        </a:lnTo>
                        <a:lnTo>
                          <a:pt x="46" y="9"/>
                        </a:lnTo>
                        <a:lnTo>
                          <a:pt x="51" y="6"/>
                        </a:lnTo>
                        <a:lnTo>
                          <a:pt x="61" y="4"/>
                        </a:lnTo>
                        <a:lnTo>
                          <a:pt x="72" y="2"/>
                        </a:lnTo>
                        <a:lnTo>
                          <a:pt x="86" y="1"/>
                        </a:lnTo>
                        <a:lnTo>
                          <a:pt x="93" y="0"/>
                        </a:lnTo>
                        <a:lnTo>
                          <a:pt x="99" y="0"/>
                        </a:lnTo>
                        <a:lnTo>
                          <a:pt x="101" y="2"/>
                        </a:lnTo>
                        <a:lnTo>
                          <a:pt x="102" y="3"/>
                        </a:lnTo>
                        <a:lnTo>
                          <a:pt x="103" y="5"/>
                        </a:lnTo>
                        <a:lnTo>
                          <a:pt x="101" y="7"/>
                        </a:lnTo>
                        <a:lnTo>
                          <a:pt x="99" y="10"/>
                        </a:lnTo>
                        <a:lnTo>
                          <a:pt x="94" y="13"/>
                        </a:lnTo>
                        <a:lnTo>
                          <a:pt x="90" y="15"/>
                        </a:lnTo>
                        <a:lnTo>
                          <a:pt x="86" y="17"/>
                        </a:lnTo>
                        <a:lnTo>
                          <a:pt x="85" y="19"/>
                        </a:lnTo>
                        <a:lnTo>
                          <a:pt x="85" y="26"/>
                        </a:lnTo>
                        <a:lnTo>
                          <a:pt x="87" y="36"/>
                        </a:lnTo>
                        <a:lnTo>
                          <a:pt x="93" y="46"/>
                        </a:lnTo>
                        <a:lnTo>
                          <a:pt x="99" y="52"/>
                        </a:lnTo>
                        <a:lnTo>
                          <a:pt x="107" y="54"/>
                        </a:lnTo>
                        <a:lnTo>
                          <a:pt x="116" y="55"/>
                        </a:lnTo>
                        <a:lnTo>
                          <a:pt x="131" y="53"/>
                        </a:lnTo>
                        <a:lnTo>
                          <a:pt x="145" y="51"/>
                        </a:lnTo>
                        <a:lnTo>
                          <a:pt x="157" y="49"/>
                        </a:lnTo>
                        <a:lnTo>
                          <a:pt x="162" y="49"/>
                        </a:lnTo>
                        <a:lnTo>
                          <a:pt x="165" y="50"/>
                        </a:lnTo>
                        <a:lnTo>
                          <a:pt x="169" y="52"/>
                        </a:lnTo>
                        <a:lnTo>
                          <a:pt x="173" y="56"/>
                        </a:lnTo>
                        <a:lnTo>
                          <a:pt x="177" y="59"/>
                        </a:lnTo>
                        <a:lnTo>
                          <a:pt x="178" y="64"/>
                        </a:lnTo>
                        <a:lnTo>
                          <a:pt x="178" y="69"/>
                        </a:lnTo>
                        <a:lnTo>
                          <a:pt x="177" y="75"/>
                        </a:lnTo>
                        <a:lnTo>
                          <a:pt x="176" y="79"/>
                        </a:lnTo>
                        <a:lnTo>
                          <a:pt x="175" y="81"/>
                        </a:lnTo>
                        <a:lnTo>
                          <a:pt x="172" y="83"/>
                        </a:lnTo>
                        <a:lnTo>
                          <a:pt x="169" y="84"/>
                        </a:lnTo>
                        <a:lnTo>
                          <a:pt x="161" y="90"/>
                        </a:lnTo>
                        <a:lnTo>
                          <a:pt x="155" y="96"/>
                        </a:lnTo>
                        <a:lnTo>
                          <a:pt x="148" y="102"/>
                        </a:lnTo>
                        <a:lnTo>
                          <a:pt x="147" y="104"/>
                        </a:lnTo>
                        <a:lnTo>
                          <a:pt x="146" y="107"/>
                        </a:lnTo>
                        <a:lnTo>
                          <a:pt x="146" y="110"/>
                        </a:lnTo>
                        <a:lnTo>
                          <a:pt x="145" y="113"/>
                        </a:lnTo>
                        <a:lnTo>
                          <a:pt x="146" y="117"/>
                        </a:lnTo>
                        <a:lnTo>
                          <a:pt x="151" y="126"/>
                        </a:lnTo>
                        <a:lnTo>
                          <a:pt x="155" y="135"/>
                        </a:lnTo>
                        <a:lnTo>
                          <a:pt x="160" y="142"/>
                        </a:lnTo>
                        <a:lnTo>
                          <a:pt x="163" y="142"/>
                        </a:lnTo>
                        <a:lnTo>
                          <a:pt x="168" y="142"/>
                        </a:lnTo>
                        <a:lnTo>
                          <a:pt x="173" y="142"/>
                        </a:lnTo>
                        <a:lnTo>
                          <a:pt x="179" y="145"/>
                        </a:lnTo>
                        <a:lnTo>
                          <a:pt x="183" y="148"/>
                        </a:lnTo>
                        <a:lnTo>
                          <a:pt x="187" y="152"/>
                        </a:lnTo>
                        <a:lnTo>
                          <a:pt x="190" y="157"/>
                        </a:lnTo>
                        <a:lnTo>
                          <a:pt x="194" y="166"/>
                        </a:lnTo>
                        <a:lnTo>
                          <a:pt x="196" y="183"/>
                        </a:lnTo>
                        <a:lnTo>
                          <a:pt x="195" y="197"/>
                        </a:lnTo>
                        <a:lnTo>
                          <a:pt x="192" y="207"/>
                        </a:lnTo>
                        <a:lnTo>
                          <a:pt x="190" y="208"/>
                        </a:lnTo>
                        <a:lnTo>
                          <a:pt x="187" y="207"/>
                        </a:lnTo>
                        <a:lnTo>
                          <a:pt x="185" y="205"/>
                        </a:lnTo>
                        <a:lnTo>
                          <a:pt x="183" y="203"/>
                        </a:lnTo>
                        <a:lnTo>
                          <a:pt x="185" y="200"/>
                        </a:lnTo>
                        <a:lnTo>
                          <a:pt x="187" y="194"/>
                        </a:lnTo>
                        <a:lnTo>
                          <a:pt x="188" y="187"/>
                        </a:lnTo>
                        <a:lnTo>
                          <a:pt x="186" y="178"/>
                        </a:lnTo>
                        <a:lnTo>
                          <a:pt x="183" y="173"/>
                        </a:lnTo>
                        <a:lnTo>
                          <a:pt x="161" y="170"/>
                        </a:lnTo>
                        <a:lnTo>
                          <a:pt x="142" y="171"/>
                        </a:lnTo>
                        <a:lnTo>
                          <a:pt x="119" y="175"/>
                        </a:lnTo>
                        <a:lnTo>
                          <a:pt x="103" y="186"/>
                        </a:lnTo>
                        <a:lnTo>
                          <a:pt x="88" y="198"/>
                        </a:lnTo>
                        <a:lnTo>
                          <a:pt x="76" y="208"/>
                        </a:lnTo>
                        <a:lnTo>
                          <a:pt x="75" y="210"/>
                        </a:lnTo>
                        <a:lnTo>
                          <a:pt x="76" y="214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79" name="Freeform 139"/>
                  <p:cNvSpPr>
                    <a:spLocks/>
                  </p:cNvSpPr>
                  <p:nvPr/>
                </p:nvSpPr>
                <p:spPr bwMode="gray">
                  <a:xfrm>
                    <a:off x="3704" y="412"/>
                    <a:ext cx="30" cy="70"/>
                  </a:xfrm>
                  <a:custGeom>
                    <a:avLst/>
                    <a:gdLst>
                      <a:gd name="T0" fmla="*/ 0 w 30"/>
                      <a:gd name="T1" fmla="*/ 70 h 70"/>
                      <a:gd name="T2" fmla="*/ 0 w 30"/>
                      <a:gd name="T3" fmla="*/ 68 h 70"/>
                      <a:gd name="T4" fmla="*/ 0 w 30"/>
                      <a:gd name="T5" fmla="*/ 64 h 70"/>
                      <a:gd name="T6" fmla="*/ 0 w 30"/>
                      <a:gd name="T7" fmla="*/ 59 h 70"/>
                      <a:gd name="T8" fmla="*/ 4 w 30"/>
                      <a:gd name="T9" fmla="*/ 40 h 70"/>
                      <a:gd name="T10" fmla="*/ 8 w 30"/>
                      <a:gd name="T11" fmla="*/ 21 h 70"/>
                      <a:gd name="T12" fmla="*/ 13 w 30"/>
                      <a:gd name="T13" fmla="*/ 4 h 70"/>
                      <a:gd name="T14" fmla="*/ 15 w 30"/>
                      <a:gd name="T15" fmla="*/ 2 h 70"/>
                      <a:gd name="T16" fmla="*/ 19 w 30"/>
                      <a:gd name="T17" fmla="*/ 1 h 70"/>
                      <a:gd name="T18" fmla="*/ 23 w 30"/>
                      <a:gd name="T19" fmla="*/ 0 h 70"/>
                      <a:gd name="T20" fmla="*/ 26 w 30"/>
                      <a:gd name="T21" fmla="*/ 0 h 70"/>
                      <a:gd name="T22" fmla="*/ 28 w 30"/>
                      <a:gd name="T23" fmla="*/ 0 h 70"/>
                      <a:gd name="T24" fmla="*/ 29 w 30"/>
                      <a:gd name="T25" fmla="*/ 1 h 70"/>
                      <a:gd name="T26" fmla="*/ 30 w 30"/>
                      <a:gd name="T27" fmla="*/ 5 h 70"/>
                      <a:gd name="T28" fmla="*/ 30 w 30"/>
                      <a:gd name="T29" fmla="*/ 8 h 70"/>
                      <a:gd name="T30" fmla="*/ 25 w 30"/>
                      <a:gd name="T31" fmla="*/ 19 h 70"/>
                      <a:gd name="T32" fmla="*/ 20 w 30"/>
                      <a:gd name="T33" fmla="*/ 28 h 70"/>
                      <a:gd name="T34" fmla="*/ 11 w 30"/>
                      <a:gd name="T35" fmla="*/ 43 h 70"/>
                      <a:gd name="T36" fmla="*/ 6 w 30"/>
                      <a:gd name="T37" fmla="*/ 55 h 70"/>
                      <a:gd name="T38" fmla="*/ 0 w 30"/>
                      <a:gd name="T3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0" h="70">
                        <a:moveTo>
                          <a:pt x="0" y="70"/>
                        </a:moveTo>
                        <a:lnTo>
                          <a:pt x="0" y="68"/>
                        </a:lnTo>
                        <a:lnTo>
                          <a:pt x="0" y="64"/>
                        </a:lnTo>
                        <a:lnTo>
                          <a:pt x="0" y="59"/>
                        </a:lnTo>
                        <a:lnTo>
                          <a:pt x="4" y="40"/>
                        </a:lnTo>
                        <a:lnTo>
                          <a:pt x="8" y="21"/>
                        </a:lnTo>
                        <a:lnTo>
                          <a:pt x="13" y="4"/>
                        </a:lnTo>
                        <a:lnTo>
                          <a:pt x="15" y="2"/>
                        </a:lnTo>
                        <a:lnTo>
                          <a:pt x="19" y="1"/>
                        </a:lnTo>
                        <a:lnTo>
                          <a:pt x="23" y="0"/>
                        </a:lnTo>
                        <a:lnTo>
                          <a:pt x="26" y="0"/>
                        </a:lnTo>
                        <a:lnTo>
                          <a:pt x="28" y="0"/>
                        </a:lnTo>
                        <a:lnTo>
                          <a:pt x="29" y="1"/>
                        </a:lnTo>
                        <a:lnTo>
                          <a:pt x="30" y="5"/>
                        </a:lnTo>
                        <a:lnTo>
                          <a:pt x="30" y="8"/>
                        </a:lnTo>
                        <a:lnTo>
                          <a:pt x="25" y="19"/>
                        </a:lnTo>
                        <a:lnTo>
                          <a:pt x="20" y="28"/>
                        </a:lnTo>
                        <a:lnTo>
                          <a:pt x="11" y="43"/>
                        </a:lnTo>
                        <a:lnTo>
                          <a:pt x="6" y="55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80" name="Freeform 140"/>
                  <p:cNvSpPr>
                    <a:spLocks/>
                  </p:cNvSpPr>
                  <p:nvPr/>
                </p:nvSpPr>
                <p:spPr bwMode="gray">
                  <a:xfrm>
                    <a:off x="2923" y="484"/>
                    <a:ext cx="1210" cy="722"/>
                  </a:xfrm>
                  <a:custGeom>
                    <a:avLst/>
                    <a:gdLst>
                      <a:gd name="T0" fmla="*/ 100 w 1210"/>
                      <a:gd name="T1" fmla="*/ 451 h 722"/>
                      <a:gd name="T2" fmla="*/ 112 w 1210"/>
                      <a:gd name="T3" fmla="*/ 410 h 722"/>
                      <a:gd name="T4" fmla="*/ 99 w 1210"/>
                      <a:gd name="T5" fmla="*/ 387 h 722"/>
                      <a:gd name="T6" fmla="*/ 92 w 1210"/>
                      <a:gd name="T7" fmla="*/ 385 h 722"/>
                      <a:gd name="T8" fmla="*/ 84 w 1210"/>
                      <a:gd name="T9" fmla="*/ 386 h 722"/>
                      <a:gd name="T10" fmla="*/ 62 w 1210"/>
                      <a:gd name="T11" fmla="*/ 367 h 722"/>
                      <a:gd name="T12" fmla="*/ 48 w 1210"/>
                      <a:gd name="T13" fmla="*/ 311 h 722"/>
                      <a:gd name="T14" fmla="*/ 52 w 1210"/>
                      <a:gd name="T15" fmla="*/ 301 h 722"/>
                      <a:gd name="T16" fmla="*/ 102 w 1210"/>
                      <a:gd name="T17" fmla="*/ 256 h 722"/>
                      <a:gd name="T18" fmla="*/ 174 w 1210"/>
                      <a:gd name="T19" fmla="*/ 226 h 722"/>
                      <a:gd name="T20" fmla="*/ 199 w 1210"/>
                      <a:gd name="T21" fmla="*/ 255 h 722"/>
                      <a:gd name="T22" fmla="*/ 250 w 1210"/>
                      <a:gd name="T23" fmla="*/ 266 h 722"/>
                      <a:gd name="T24" fmla="*/ 293 w 1210"/>
                      <a:gd name="T25" fmla="*/ 217 h 722"/>
                      <a:gd name="T26" fmla="*/ 315 w 1210"/>
                      <a:gd name="T27" fmla="*/ 210 h 722"/>
                      <a:gd name="T28" fmla="*/ 324 w 1210"/>
                      <a:gd name="T29" fmla="*/ 184 h 722"/>
                      <a:gd name="T30" fmla="*/ 338 w 1210"/>
                      <a:gd name="T31" fmla="*/ 162 h 722"/>
                      <a:gd name="T32" fmla="*/ 429 w 1210"/>
                      <a:gd name="T33" fmla="*/ 146 h 722"/>
                      <a:gd name="T34" fmla="*/ 579 w 1210"/>
                      <a:gd name="T35" fmla="*/ 41 h 722"/>
                      <a:gd name="T36" fmla="*/ 653 w 1210"/>
                      <a:gd name="T37" fmla="*/ 8 h 722"/>
                      <a:gd name="T38" fmla="*/ 735 w 1210"/>
                      <a:gd name="T39" fmla="*/ 14 h 722"/>
                      <a:gd name="T40" fmla="*/ 732 w 1210"/>
                      <a:gd name="T41" fmla="*/ 22 h 722"/>
                      <a:gd name="T42" fmla="*/ 664 w 1210"/>
                      <a:gd name="T43" fmla="*/ 18 h 722"/>
                      <a:gd name="T44" fmla="*/ 587 w 1210"/>
                      <a:gd name="T45" fmla="*/ 38 h 722"/>
                      <a:gd name="T46" fmla="*/ 561 w 1210"/>
                      <a:gd name="T47" fmla="*/ 94 h 722"/>
                      <a:gd name="T48" fmla="*/ 582 w 1210"/>
                      <a:gd name="T49" fmla="*/ 108 h 722"/>
                      <a:gd name="T50" fmla="*/ 579 w 1210"/>
                      <a:gd name="T51" fmla="*/ 104 h 722"/>
                      <a:gd name="T52" fmla="*/ 577 w 1210"/>
                      <a:gd name="T53" fmla="*/ 90 h 722"/>
                      <a:gd name="T54" fmla="*/ 630 w 1210"/>
                      <a:gd name="T55" fmla="*/ 48 h 722"/>
                      <a:gd name="T56" fmla="*/ 788 w 1210"/>
                      <a:gd name="T57" fmla="*/ 73 h 722"/>
                      <a:gd name="T58" fmla="*/ 862 w 1210"/>
                      <a:gd name="T59" fmla="*/ 125 h 722"/>
                      <a:gd name="T60" fmla="*/ 917 w 1210"/>
                      <a:gd name="T61" fmla="*/ 190 h 722"/>
                      <a:gd name="T62" fmla="*/ 964 w 1210"/>
                      <a:gd name="T63" fmla="*/ 155 h 722"/>
                      <a:gd name="T64" fmla="*/ 1014 w 1210"/>
                      <a:gd name="T65" fmla="*/ 197 h 722"/>
                      <a:gd name="T66" fmla="*/ 1025 w 1210"/>
                      <a:gd name="T67" fmla="*/ 295 h 722"/>
                      <a:gd name="T68" fmla="*/ 1078 w 1210"/>
                      <a:gd name="T69" fmla="*/ 349 h 722"/>
                      <a:gd name="T70" fmla="*/ 1177 w 1210"/>
                      <a:gd name="T71" fmla="*/ 459 h 722"/>
                      <a:gd name="T72" fmla="*/ 1150 w 1210"/>
                      <a:gd name="T73" fmla="*/ 604 h 722"/>
                      <a:gd name="T74" fmla="*/ 1074 w 1210"/>
                      <a:gd name="T75" fmla="*/ 540 h 722"/>
                      <a:gd name="T76" fmla="*/ 943 w 1210"/>
                      <a:gd name="T77" fmla="*/ 536 h 722"/>
                      <a:gd name="T78" fmla="*/ 892 w 1210"/>
                      <a:gd name="T79" fmla="*/ 601 h 722"/>
                      <a:gd name="T80" fmla="*/ 793 w 1210"/>
                      <a:gd name="T81" fmla="*/ 627 h 722"/>
                      <a:gd name="T82" fmla="*/ 648 w 1210"/>
                      <a:gd name="T83" fmla="*/ 620 h 722"/>
                      <a:gd name="T84" fmla="*/ 472 w 1210"/>
                      <a:gd name="T85" fmla="*/ 551 h 722"/>
                      <a:gd name="T86" fmla="*/ 409 w 1210"/>
                      <a:gd name="T87" fmla="*/ 605 h 722"/>
                      <a:gd name="T88" fmla="*/ 318 w 1210"/>
                      <a:gd name="T89" fmla="*/ 658 h 722"/>
                      <a:gd name="T90" fmla="*/ 327 w 1210"/>
                      <a:gd name="T91" fmla="*/ 719 h 722"/>
                      <a:gd name="T92" fmla="*/ 270 w 1210"/>
                      <a:gd name="T93" fmla="*/ 701 h 722"/>
                      <a:gd name="T94" fmla="*/ 222 w 1210"/>
                      <a:gd name="T95" fmla="*/ 682 h 722"/>
                      <a:gd name="T96" fmla="*/ 173 w 1210"/>
                      <a:gd name="T97" fmla="*/ 656 h 722"/>
                      <a:gd name="T98" fmla="*/ 164 w 1210"/>
                      <a:gd name="T99" fmla="*/ 660 h 722"/>
                      <a:gd name="T100" fmla="*/ 43 w 1210"/>
                      <a:gd name="T101" fmla="*/ 586 h 722"/>
                      <a:gd name="T102" fmla="*/ 41 w 1210"/>
                      <a:gd name="T103" fmla="*/ 569 h 722"/>
                      <a:gd name="T104" fmla="*/ 34 w 1210"/>
                      <a:gd name="T105" fmla="*/ 556 h 722"/>
                      <a:gd name="T106" fmla="*/ 9 w 1210"/>
                      <a:gd name="T107" fmla="*/ 553 h 722"/>
                      <a:gd name="T108" fmla="*/ 0 w 1210"/>
                      <a:gd name="T109" fmla="*/ 555 h 722"/>
                      <a:gd name="T110" fmla="*/ 8 w 1210"/>
                      <a:gd name="T111" fmla="*/ 539 h 722"/>
                      <a:gd name="T112" fmla="*/ 8 w 1210"/>
                      <a:gd name="T113" fmla="*/ 531 h 722"/>
                      <a:gd name="T114" fmla="*/ 12 w 1210"/>
                      <a:gd name="T115" fmla="*/ 511 h 722"/>
                      <a:gd name="T116" fmla="*/ 50 w 1210"/>
                      <a:gd name="T117" fmla="*/ 494 h 7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210" h="722">
                        <a:moveTo>
                          <a:pt x="68" y="481"/>
                        </a:moveTo>
                        <a:lnTo>
                          <a:pt x="78" y="461"/>
                        </a:lnTo>
                        <a:lnTo>
                          <a:pt x="88" y="451"/>
                        </a:lnTo>
                        <a:lnTo>
                          <a:pt x="96" y="451"/>
                        </a:lnTo>
                        <a:lnTo>
                          <a:pt x="100" y="451"/>
                        </a:lnTo>
                        <a:lnTo>
                          <a:pt x="102" y="449"/>
                        </a:lnTo>
                        <a:lnTo>
                          <a:pt x="106" y="436"/>
                        </a:lnTo>
                        <a:lnTo>
                          <a:pt x="110" y="424"/>
                        </a:lnTo>
                        <a:lnTo>
                          <a:pt x="112" y="411"/>
                        </a:lnTo>
                        <a:lnTo>
                          <a:pt x="112" y="410"/>
                        </a:lnTo>
                        <a:lnTo>
                          <a:pt x="111" y="405"/>
                        </a:lnTo>
                        <a:lnTo>
                          <a:pt x="110" y="401"/>
                        </a:lnTo>
                        <a:lnTo>
                          <a:pt x="106" y="394"/>
                        </a:lnTo>
                        <a:lnTo>
                          <a:pt x="103" y="390"/>
                        </a:lnTo>
                        <a:lnTo>
                          <a:pt x="99" y="387"/>
                        </a:lnTo>
                        <a:lnTo>
                          <a:pt x="98" y="386"/>
                        </a:lnTo>
                        <a:lnTo>
                          <a:pt x="96" y="385"/>
                        </a:lnTo>
                        <a:lnTo>
                          <a:pt x="95" y="385"/>
                        </a:lnTo>
                        <a:lnTo>
                          <a:pt x="93" y="385"/>
                        </a:lnTo>
                        <a:lnTo>
                          <a:pt x="92" y="385"/>
                        </a:lnTo>
                        <a:lnTo>
                          <a:pt x="91" y="385"/>
                        </a:lnTo>
                        <a:lnTo>
                          <a:pt x="89" y="385"/>
                        </a:lnTo>
                        <a:lnTo>
                          <a:pt x="87" y="385"/>
                        </a:lnTo>
                        <a:lnTo>
                          <a:pt x="85" y="386"/>
                        </a:lnTo>
                        <a:lnTo>
                          <a:pt x="84" y="386"/>
                        </a:lnTo>
                        <a:lnTo>
                          <a:pt x="82" y="386"/>
                        </a:lnTo>
                        <a:lnTo>
                          <a:pt x="80" y="386"/>
                        </a:lnTo>
                        <a:lnTo>
                          <a:pt x="75" y="383"/>
                        </a:lnTo>
                        <a:lnTo>
                          <a:pt x="71" y="378"/>
                        </a:lnTo>
                        <a:lnTo>
                          <a:pt x="62" y="367"/>
                        </a:lnTo>
                        <a:lnTo>
                          <a:pt x="55" y="346"/>
                        </a:lnTo>
                        <a:lnTo>
                          <a:pt x="49" y="327"/>
                        </a:lnTo>
                        <a:lnTo>
                          <a:pt x="47" y="315"/>
                        </a:lnTo>
                        <a:lnTo>
                          <a:pt x="47" y="313"/>
                        </a:lnTo>
                        <a:lnTo>
                          <a:pt x="48" y="311"/>
                        </a:lnTo>
                        <a:lnTo>
                          <a:pt x="48" y="309"/>
                        </a:lnTo>
                        <a:lnTo>
                          <a:pt x="49" y="308"/>
                        </a:lnTo>
                        <a:lnTo>
                          <a:pt x="50" y="306"/>
                        </a:lnTo>
                        <a:lnTo>
                          <a:pt x="51" y="303"/>
                        </a:lnTo>
                        <a:lnTo>
                          <a:pt x="52" y="301"/>
                        </a:lnTo>
                        <a:lnTo>
                          <a:pt x="53" y="299"/>
                        </a:lnTo>
                        <a:lnTo>
                          <a:pt x="59" y="296"/>
                        </a:lnTo>
                        <a:lnTo>
                          <a:pt x="69" y="290"/>
                        </a:lnTo>
                        <a:lnTo>
                          <a:pt x="94" y="269"/>
                        </a:lnTo>
                        <a:lnTo>
                          <a:pt x="102" y="256"/>
                        </a:lnTo>
                        <a:lnTo>
                          <a:pt x="114" y="245"/>
                        </a:lnTo>
                        <a:lnTo>
                          <a:pt x="130" y="237"/>
                        </a:lnTo>
                        <a:lnTo>
                          <a:pt x="144" y="231"/>
                        </a:lnTo>
                        <a:lnTo>
                          <a:pt x="161" y="228"/>
                        </a:lnTo>
                        <a:lnTo>
                          <a:pt x="174" y="226"/>
                        </a:lnTo>
                        <a:lnTo>
                          <a:pt x="184" y="227"/>
                        </a:lnTo>
                        <a:lnTo>
                          <a:pt x="186" y="227"/>
                        </a:lnTo>
                        <a:lnTo>
                          <a:pt x="187" y="231"/>
                        </a:lnTo>
                        <a:lnTo>
                          <a:pt x="193" y="243"/>
                        </a:lnTo>
                        <a:lnTo>
                          <a:pt x="199" y="255"/>
                        </a:lnTo>
                        <a:lnTo>
                          <a:pt x="205" y="265"/>
                        </a:lnTo>
                        <a:lnTo>
                          <a:pt x="207" y="266"/>
                        </a:lnTo>
                        <a:lnTo>
                          <a:pt x="210" y="268"/>
                        </a:lnTo>
                        <a:lnTo>
                          <a:pt x="227" y="270"/>
                        </a:lnTo>
                        <a:lnTo>
                          <a:pt x="250" y="266"/>
                        </a:lnTo>
                        <a:lnTo>
                          <a:pt x="273" y="255"/>
                        </a:lnTo>
                        <a:lnTo>
                          <a:pt x="282" y="243"/>
                        </a:lnTo>
                        <a:lnTo>
                          <a:pt x="285" y="230"/>
                        </a:lnTo>
                        <a:lnTo>
                          <a:pt x="289" y="223"/>
                        </a:lnTo>
                        <a:lnTo>
                          <a:pt x="293" y="217"/>
                        </a:lnTo>
                        <a:lnTo>
                          <a:pt x="295" y="218"/>
                        </a:lnTo>
                        <a:lnTo>
                          <a:pt x="299" y="219"/>
                        </a:lnTo>
                        <a:lnTo>
                          <a:pt x="303" y="219"/>
                        </a:lnTo>
                        <a:lnTo>
                          <a:pt x="307" y="218"/>
                        </a:lnTo>
                        <a:lnTo>
                          <a:pt x="315" y="210"/>
                        </a:lnTo>
                        <a:lnTo>
                          <a:pt x="320" y="201"/>
                        </a:lnTo>
                        <a:lnTo>
                          <a:pt x="326" y="193"/>
                        </a:lnTo>
                        <a:lnTo>
                          <a:pt x="326" y="190"/>
                        </a:lnTo>
                        <a:lnTo>
                          <a:pt x="325" y="187"/>
                        </a:lnTo>
                        <a:lnTo>
                          <a:pt x="324" y="184"/>
                        </a:lnTo>
                        <a:lnTo>
                          <a:pt x="323" y="182"/>
                        </a:lnTo>
                        <a:lnTo>
                          <a:pt x="324" y="180"/>
                        </a:lnTo>
                        <a:lnTo>
                          <a:pt x="326" y="176"/>
                        </a:lnTo>
                        <a:lnTo>
                          <a:pt x="332" y="169"/>
                        </a:lnTo>
                        <a:lnTo>
                          <a:pt x="338" y="162"/>
                        </a:lnTo>
                        <a:lnTo>
                          <a:pt x="343" y="157"/>
                        </a:lnTo>
                        <a:lnTo>
                          <a:pt x="346" y="156"/>
                        </a:lnTo>
                        <a:lnTo>
                          <a:pt x="353" y="155"/>
                        </a:lnTo>
                        <a:lnTo>
                          <a:pt x="384" y="152"/>
                        </a:lnTo>
                        <a:lnTo>
                          <a:pt x="429" y="146"/>
                        </a:lnTo>
                        <a:lnTo>
                          <a:pt x="491" y="124"/>
                        </a:lnTo>
                        <a:lnTo>
                          <a:pt x="528" y="103"/>
                        </a:lnTo>
                        <a:lnTo>
                          <a:pt x="552" y="83"/>
                        </a:lnTo>
                        <a:lnTo>
                          <a:pt x="564" y="65"/>
                        </a:lnTo>
                        <a:lnTo>
                          <a:pt x="579" y="41"/>
                        </a:lnTo>
                        <a:lnTo>
                          <a:pt x="597" y="13"/>
                        </a:lnTo>
                        <a:lnTo>
                          <a:pt x="608" y="1"/>
                        </a:lnTo>
                        <a:lnTo>
                          <a:pt x="624" y="0"/>
                        </a:lnTo>
                        <a:lnTo>
                          <a:pt x="639" y="5"/>
                        </a:lnTo>
                        <a:lnTo>
                          <a:pt x="653" y="8"/>
                        </a:lnTo>
                        <a:lnTo>
                          <a:pt x="671" y="9"/>
                        </a:lnTo>
                        <a:lnTo>
                          <a:pt x="695" y="9"/>
                        </a:lnTo>
                        <a:lnTo>
                          <a:pt x="719" y="10"/>
                        </a:lnTo>
                        <a:lnTo>
                          <a:pt x="732" y="11"/>
                        </a:lnTo>
                        <a:lnTo>
                          <a:pt x="735" y="14"/>
                        </a:lnTo>
                        <a:lnTo>
                          <a:pt x="737" y="16"/>
                        </a:lnTo>
                        <a:lnTo>
                          <a:pt x="737" y="18"/>
                        </a:lnTo>
                        <a:lnTo>
                          <a:pt x="737" y="19"/>
                        </a:lnTo>
                        <a:lnTo>
                          <a:pt x="736" y="20"/>
                        </a:lnTo>
                        <a:lnTo>
                          <a:pt x="732" y="22"/>
                        </a:lnTo>
                        <a:lnTo>
                          <a:pt x="714" y="24"/>
                        </a:lnTo>
                        <a:lnTo>
                          <a:pt x="694" y="23"/>
                        </a:lnTo>
                        <a:lnTo>
                          <a:pt x="677" y="20"/>
                        </a:lnTo>
                        <a:lnTo>
                          <a:pt x="670" y="17"/>
                        </a:lnTo>
                        <a:lnTo>
                          <a:pt x="664" y="18"/>
                        </a:lnTo>
                        <a:lnTo>
                          <a:pt x="659" y="21"/>
                        </a:lnTo>
                        <a:lnTo>
                          <a:pt x="654" y="24"/>
                        </a:lnTo>
                        <a:lnTo>
                          <a:pt x="631" y="28"/>
                        </a:lnTo>
                        <a:lnTo>
                          <a:pt x="610" y="31"/>
                        </a:lnTo>
                        <a:lnTo>
                          <a:pt x="587" y="38"/>
                        </a:lnTo>
                        <a:lnTo>
                          <a:pt x="577" y="52"/>
                        </a:lnTo>
                        <a:lnTo>
                          <a:pt x="566" y="68"/>
                        </a:lnTo>
                        <a:lnTo>
                          <a:pt x="560" y="80"/>
                        </a:lnTo>
                        <a:lnTo>
                          <a:pt x="560" y="87"/>
                        </a:lnTo>
                        <a:lnTo>
                          <a:pt x="561" y="94"/>
                        </a:lnTo>
                        <a:lnTo>
                          <a:pt x="563" y="101"/>
                        </a:lnTo>
                        <a:lnTo>
                          <a:pt x="567" y="104"/>
                        </a:lnTo>
                        <a:lnTo>
                          <a:pt x="571" y="107"/>
                        </a:lnTo>
                        <a:lnTo>
                          <a:pt x="577" y="108"/>
                        </a:lnTo>
                        <a:lnTo>
                          <a:pt x="582" y="108"/>
                        </a:lnTo>
                        <a:lnTo>
                          <a:pt x="587" y="108"/>
                        </a:lnTo>
                        <a:lnTo>
                          <a:pt x="588" y="107"/>
                        </a:lnTo>
                        <a:lnTo>
                          <a:pt x="586" y="106"/>
                        </a:lnTo>
                        <a:lnTo>
                          <a:pt x="583" y="105"/>
                        </a:lnTo>
                        <a:lnTo>
                          <a:pt x="579" y="104"/>
                        </a:lnTo>
                        <a:lnTo>
                          <a:pt x="577" y="102"/>
                        </a:lnTo>
                        <a:lnTo>
                          <a:pt x="576" y="99"/>
                        </a:lnTo>
                        <a:lnTo>
                          <a:pt x="575" y="96"/>
                        </a:lnTo>
                        <a:lnTo>
                          <a:pt x="576" y="93"/>
                        </a:lnTo>
                        <a:lnTo>
                          <a:pt x="577" y="90"/>
                        </a:lnTo>
                        <a:lnTo>
                          <a:pt x="584" y="81"/>
                        </a:lnTo>
                        <a:lnTo>
                          <a:pt x="591" y="72"/>
                        </a:lnTo>
                        <a:lnTo>
                          <a:pt x="604" y="61"/>
                        </a:lnTo>
                        <a:lnTo>
                          <a:pt x="615" y="54"/>
                        </a:lnTo>
                        <a:lnTo>
                          <a:pt x="630" y="48"/>
                        </a:lnTo>
                        <a:lnTo>
                          <a:pt x="644" y="45"/>
                        </a:lnTo>
                        <a:lnTo>
                          <a:pt x="663" y="44"/>
                        </a:lnTo>
                        <a:lnTo>
                          <a:pt x="705" y="40"/>
                        </a:lnTo>
                        <a:lnTo>
                          <a:pt x="751" y="56"/>
                        </a:lnTo>
                        <a:lnTo>
                          <a:pt x="788" y="73"/>
                        </a:lnTo>
                        <a:lnTo>
                          <a:pt x="799" y="94"/>
                        </a:lnTo>
                        <a:lnTo>
                          <a:pt x="810" y="99"/>
                        </a:lnTo>
                        <a:lnTo>
                          <a:pt x="827" y="106"/>
                        </a:lnTo>
                        <a:lnTo>
                          <a:pt x="844" y="112"/>
                        </a:lnTo>
                        <a:lnTo>
                          <a:pt x="862" y="125"/>
                        </a:lnTo>
                        <a:lnTo>
                          <a:pt x="880" y="149"/>
                        </a:lnTo>
                        <a:lnTo>
                          <a:pt x="898" y="172"/>
                        </a:lnTo>
                        <a:lnTo>
                          <a:pt x="908" y="186"/>
                        </a:lnTo>
                        <a:lnTo>
                          <a:pt x="913" y="188"/>
                        </a:lnTo>
                        <a:lnTo>
                          <a:pt x="917" y="190"/>
                        </a:lnTo>
                        <a:lnTo>
                          <a:pt x="917" y="185"/>
                        </a:lnTo>
                        <a:lnTo>
                          <a:pt x="916" y="179"/>
                        </a:lnTo>
                        <a:lnTo>
                          <a:pt x="915" y="173"/>
                        </a:lnTo>
                        <a:lnTo>
                          <a:pt x="939" y="164"/>
                        </a:lnTo>
                        <a:lnTo>
                          <a:pt x="964" y="155"/>
                        </a:lnTo>
                        <a:lnTo>
                          <a:pt x="987" y="147"/>
                        </a:lnTo>
                        <a:lnTo>
                          <a:pt x="996" y="158"/>
                        </a:lnTo>
                        <a:lnTo>
                          <a:pt x="1005" y="172"/>
                        </a:lnTo>
                        <a:lnTo>
                          <a:pt x="1014" y="187"/>
                        </a:lnTo>
                        <a:lnTo>
                          <a:pt x="1014" y="197"/>
                        </a:lnTo>
                        <a:lnTo>
                          <a:pt x="1017" y="214"/>
                        </a:lnTo>
                        <a:lnTo>
                          <a:pt x="1024" y="244"/>
                        </a:lnTo>
                        <a:lnTo>
                          <a:pt x="1032" y="269"/>
                        </a:lnTo>
                        <a:lnTo>
                          <a:pt x="1031" y="287"/>
                        </a:lnTo>
                        <a:lnTo>
                          <a:pt x="1025" y="295"/>
                        </a:lnTo>
                        <a:lnTo>
                          <a:pt x="1019" y="302"/>
                        </a:lnTo>
                        <a:lnTo>
                          <a:pt x="1018" y="306"/>
                        </a:lnTo>
                        <a:lnTo>
                          <a:pt x="1018" y="309"/>
                        </a:lnTo>
                        <a:lnTo>
                          <a:pt x="1034" y="323"/>
                        </a:lnTo>
                        <a:lnTo>
                          <a:pt x="1078" y="349"/>
                        </a:lnTo>
                        <a:lnTo>
                          <a:pt x="1124" y="374"/>
                        </a:lnTo>
                        <a:lnTo>
                          <a:pt x="1157" y="387"/>
                        </a:lnTo>
                        <a:lnTo>
                          <a:pt x="1162" y="387"/>
                        </a:lnTo>
                        <a:lnTo>
                          <a:pt x="1169" y="411"/>
                        </a:lnTo>
                        <a:lnTo>
                          <a:pt x="1177" y="459"/>
                        </a:lnTo>
                        <a:lnTo>
                          <a:pt x="1210" y="569"/>
                        </a:lnTo>
                        <a:lnTo>
                          <a:pt x="1183" y="579"/>
                        </a:lnTo>
                        <a:lnTo>
                          <a:pt x="1165" y="589"/>
                        </a:lnTo>
                        <a:lnTo>
                          <a:pt x="1160" y="597"/>
                        </a:lnTo>
                        <a:lnTo>
                          <a:pt x="1150" y="604"/>
                        </a:lnTo>
                        <a:lnTo>
                          <a:pt x="1133" y="607"/>
                        </a:lnTo>
                        <a:lnTo>
                          <a:pt x="1118" y="595"/>
                        </a:lnTo>
                        <a:lnTo>
                          <a:pt x="1105" y="577"/>
                        </a:lnTo>
                        <a:lnTo>
                          <a:pt x="1093" y="553"/>
                        </a:lnTo>
                        <a:lnTo>
                          <a:pt x="1074" y="540"/>
                        </a:lnTo>
                        <a:lnTo>
                          <a:pt x="1054" y="533"/>
                        </a:lnTo>
                        <a:lnTo>
                          <a:pt x="1029" y="532"/>
                        </a:lnTo>
                        <a:lnTo>
                          <a:pt x="999" y="533"/>
                        </a:lnTo>
                        <a:lnTo>
                          <a:pt x="965" y="532"/>
                        </a:lnTo>
                        <a:lnTo>
                          <a:pt x="943" y="536"/>
                        </a:lnTo>
                        <a:lnTo>
                          <a:pt x="929" y="548"/>
                        </a:lnTo>
                        <a:lnTo>
                          <a:pt x="921" y="565"/>
                        </a:lnTo>
                        <a:lnTo>
                          <a:pt x="913" y="580"/>
                        </a:lnTo>
                        <a:lnTo>
                          <a:pt x="906" y="591"/>
                        </a:lnTo>
                        <a:lnTo>
                          <a:pt x="892" y="601"/>
                        </a:lnTo>
                        <a:lnTo>
                          <a:pt x="870" y="604"/>
                        </a:lnTo>
                        <a:lnTo>
                          <a:pt x="841" y="606"/>
                        </a:lnTo>
                        <a:lnTo>
                          <a:pt x="816" y="609"/>
                        </a:lnTo>
                        <a:lnTo>
                          <a:pt x="801" y="618"/>
                        </a:lnTo>
                        <a:lnTo>
                          <a:pt x="793" y="627"/>
                        </a:lnTo>
                        <a:lnTo>
                          <a:pt x="781" y="640"/>
                        </a:lnTo>
                        <a:lnTo>
                          <a:pt x="768" y="650"/>
                        </a:lnTo>
                        <a:lnTo>
                          <a:pt x="731" y="650"/>
                        </a:lnTo>
                        <a:lnTo>
                          <a:pt x="696" y="639"/>
                        </a:lnTo>
                        <a:lnTo>
                          <a:pt x="648" y="620"/>
                        </a:lnTo>
                        <a:lnTo>
                          <a:pt x="616" y="610"/>
                        </a:lnTo>
                        <a:lnTo>
                          <a:pt x="570" y="593"/>
                        </a:lnTo>
                        <a:lnTo>
                          <a:pt x="536" y="576"/>
                        </a:lnTo>
                        <a:lnTo>
                          <a:pt x="493" y="557"/>
                        </a:lnTo>
                        <a:lnTo>
                          <a:pt x="472" y="551"/>
                        </a:lnTo>
                        <a:lnTo>
                          <a:pt x="449" y="556"/>
                        </a:lnTo>
                        <a:lnTo>
                          <a:pt x="445" y="566"/>
                        </a:lnTo>
                        <a:lnTo>
                          <a:pt x="442" y="577"/>
                        </a:lnTo>
                        <a:lnTo>
                          <a:pt x="432" y="592"/>
                        </a:lnTo>
                        <a:lnTo>
                          <a:pt x="409" y="605"/>
                        </a:lnTo>
                        <a:lnTo>
                          <a:pt x="376" y="615"/>
                        </a:lnTo>
                        <a:lnTo>
                          <a:pt x="345" y="617"/>
                        </a:lnTo>
                        <a:lnTo>
                          <a:pt x="323" y="626"/>
                        </a:lnTo>
                        <a:lnTo>
                          <a:pt x="314" y="641"/>
                        </a:lnTo>
                        <a:lnTo>
                          <a:pt x="318" y="658"/>
                        </a:lnTo>
                        <a:lnTo>
                          <a:pt x="328" y="669"/>
                        </a:lnTo>
                        <a:lnTo>
                          <a:pt x="336" y="682"/>
                        </a:lnTo>
                        <a:lnTo>
                          <a:pt x="339" y="692"/>
                        </a:lnTo>
                        <a:lnTo>
                          <a:pt x="340" y="703"/>
                        </a:lnTo>
                        <a:lnTo>
                          <a:pt x="327" y="719"/>
                        </a:lnTo>
                        <a:lnTo>
                          <a:pt x="311" y="722"/>
                        </a:lnTo>
                        <a:lnTo>
                          <a:pt x="275" y="702"/>
                        </a:lnTo>
                        <a:lnTo>
                          <a:pt x="274" y="702"/>
                        </a:lnTo>
                        <a:lnTo>
                          <a:pt x="272" y="701"/>
                        </a:lnTo>
                        <a:lnTo>
                          <a:pt x="270" y="701"/>
                        </a:lnTo>
                        <a:lnTo>
                          <a:pt x="267" y="701"/>
                        </a:lnTo>
                        <a:lnTo>
                          <a:pt x="264" y="701"/>
                        </a:lnTo>
                        <a:lnTo>
                          <a:pt x="261" y="702"/>
                        </a:lnTo>
                        <a:lnTo>
                          <a:pt x="243" y="694"/>
                        </a:lnTo>
                        <a:lnTo>
                          <a:pt x="222" y="682"/>
                        </a:lnTo>
                        <a:lnTo>
                          <a:pt x="196" y="667"/>
                        </a:lnTo>
                        <a:lnTo>
                          <a:pt x="185" y="660"/>
                        </a:lnTo>
                        <a:lnTo>
                          <a:pt x="176" y="656"/>
                        </a:lnTo>
                        <a:lnTo>
                          <a:pt x="175" y="656"/>
                        </a:lnTo>
                        <a:lnTo>
                          <a:pt x="173" y="656"/>
                        </a:lnTo>
                        <a:lnTo>
                          <a:pt x="172" y="656"/>
                        </a:lnTo>
                        <a:lnTo>
                          <a:pt x="170" y="656"/>
                        </a:lnTo>
                        <a:lnTo>
                          <a:pt x="168" y="657"/>
                        </a:lnTo>
                        <a:lnTo>
                          <a:pt x="166" y="659"/>
                        </a:lnTo>
                        <a:lnTo>
                          <a:pt x="164" y="660"/>
                        </a:lnTo>
                        <a:lnTo>
                          <a:pt x="152" y="656"/>
                        </a:lnTo>
                        <a:lnTo>
                          <a:pt x="119" y="637"/>
                        </a:lnTo>
                        <a:lnTo>
                          <a:pt x="79" y="612"/>
                        </a:lnTo>
                        <a:lnTo>
                          <a:pt x="51" y="592"/>
                        </a:lnTo>
                        <a:lnTo>
                          <a:pt x="43" y="586"/>
                        </a:lnTo>
                        <a:lnTo>
                          <a:pt x="42" y="585"/>
                        </a:lnTo>
                        <a:lnTo>
                          <a:pt x="42" y="584"/>
                        </a:lnTo>
                        <a:lnTo>
                          <a:pt x="41" y="582"/>
                        </a:lnTo>
                        <a:lnTo>
                          <a:pt x="41" y="576"/>
                        </a:lnTo>
                        <a:lnTo>
                          <a:pt x="41" y="569"/>
                        </a:lnTo>
                        <a:lnTo>
                          <a:pt x="40" y="563"/>
                        </a:lnTo>
                        <a:lnTo>
                          <a:pt x="40" y="561"/>
                        </a:lnTo>
                        <a:lnTo>
                          <a:pt x="38" y="560"/>
                        </a:lnTo>
                        <a:lnTo>
                          <a:pt x="36" y="558"/>
                        </a:lnTo>
                        <a:lnTo>
                          <a:pt x="34" y="556"/>
                        </a:lnTo>
                        <a:lnTo>
                          <a:pt x="32" y="555"/>
                        </a:lnTo>
                        <a:lnTo>
                          <a:pt x="30" y="554"/>
                        </a:lnTo>
                        <a:lnTo>
                          <a:pt x="23" y="553"/>
                        </a:lnTo>
                        <a:lnTo>
                          <a:pt x="16" y="553"/>
                        </a:lnTo>
                        <a:lnTo>
                          <a:pt x="9" y="553"/>
                        </a:lnTo>
                        <a:lnTo>
                          <a:pt x="8" y="553"/>
                        </a:lnTo>
                        <a:lnTo>
                          <a:pt x="6" y="553"/>
                        </a:lnTo>
                        <a:lnTo>
                          <a:pt x="5" y="554"/>
                        </a:lnTo>
                        <a:lnTo>
                          <a:pt x="4" y="554"/>
                        </a:lnTo>
                        <a:lnTo>
                          <a:pt x="0" y="555"/>
                        </a:lnTo>
                        <a:lnTo>
                          <a:pt x="8" y="545"/>
                        </a:lnTo>
                        <a:lnTo>
                          <a:pt x="8" y="544"/>
                        </a:lnTo>
                        <a:lnTo>
                          <a:pt x="8" y="542"/>
                        </a:lnTo>
                        <a:lnTo>
                          <a:pt x="8" y="540"/>
                        </a:lnTo>
                        <a:lnTo>
                          <a:pt x="8" y="539"/>
                        </a:lnTo>
                        <a:lnTo>
                          <a:pt x="8" y="537"/>
                        </a:lnTo>
                        <a:lnTo>
                          <a:pt x="8" y="536"/>
                        </a:lnTo>
                        <a:lnTo>
                          <a:pt x="8" y="535"/>
                        </a:lnTo>
                        <a:lnTo>
                          <a:pt x="8" y="533"/>
                        </a:lnTo>
                        <a:lnTo>
                          <a:pt x="8" y="531"/>
                        </a:lnTo>
                        <a:lnTo>
                          <a:pt x="9" y="526"/>
                        </a:lnTo>
                        <a:lnTo>
                          <a:pt x="9" y="520"/>
                        </a:lnTo>
                        <a:lnTo>
                          <a:pt x="11" y="515"/>
                        </a:lnTo>
                        <a:lnTo>
                          <a:pt x="11" y="513"/>
                        </a:lnTo>
                        <a:lnTo>
                          <a:pt x="12" y="511"/>
                        </a:lnTo>
                        <a:lnTo>
                          <a:pt x="20" y="506"/>
                        </a:lnTo>
                        <a:lnTo>
                          <a:pt x="31" y="501"/>
                        </a:lnTo>
                        <a:lnTo>
                          <a:pt x="43" y="495"/>
                        </a:lnTo>
                        <a:lnTo>
                          <a:pt x="48" y="494"/>
                        </a:lnTo>
                        <a:lnTo>
                          <a:pt x="50" y="494"/>
                        </a:lnTo>
                        <a:lnTo>
                          <a:pt x="56" y="489"/>
                        </a:lnTo>
                        <a:lnTo>
                          <a:pt x="68" y="481"/>
                        </a:lnTo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81" name="Freeform 141"/>
                  <p:cNvSpPr>
                    <a:spLocks/>
                  </p:cNvSpPr>
                  <p:nvPr/>
                </p:nvSpPr>
                <p:spPr bwMode="gray">
                  <a:xfrm>
                    <a:off x="3585" y="501"/>
                    <a:ext cx="13" cy="6"/>
                  </a:xfrm>
                  <a:custGeom>
                    <a:avLst/>
                    <a:gdLst>
                      <a:gd name="T0" fmla="*/ 0 w 13"/>
                      <a:gd name="T1" fmla="*/ 6 h 6"/>
                      <a:gd name="T2" fmla="*/ 1 w 13"/>
                      <a:gd name="T3" fmla="*/ 4 h 6"/>
                      <a:gd name="T4" fmla="*/ 2 w 13"/>
                      <a:gd name="T5" fmla="*/ 2 h 6"/>
                      <a:gd name="T6" fmla="*/ 5 w 13"/>
                      <a:gd name="T7" fmla="*/ 0 h 6"/>
                      <a:gd name="T8" fmla="*/ 8 w 13"/>
                      <a:gd name="T9" fmla="*/ 1 h 6"/>
                      <a:gd name="T10" fmla="*/ 11 w 13"/>
                      <a:gd name="T11" fmla="*/ 2 h 6"/>
                      <a:gd name="T12" fmla="*/ 13 w 13"/>
                      <a:gd name="T13" fmla="*/ 4 h 6"/>
                      <a:gd name="T14" fmla="*/ 9 w 13"/>
                      <a:gd name="T15" fmla="*/ 6 h 6"/>
                      <a:gd name="T16" fmla="*/ 0 w 13"/>
                      <a:gd name="T1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6">
                        <a:moveTo>
                          <a:pt x="0" y="6"/>
                        </a:moveTo>
                        <a:lnTo>
                          <a:pt x="1" y="4"/>
                        </a:lnTo>
                        <a:lnTo>
                          <a:pt x="2" y="2"/>
                        </a:lnTo>
                        <a:lnTo>
                          <a:pt x="5" y="0"/>
                        </a:lnTo>
                        <a:lnTo>
                          <a:pt x="8" y="1"/>
                        </a:lnTo>
                        <a:lnTo>
                          <a:pt x="11" y="2"/>
                        </a:lnTo>
                        <a:lnTo>
                          <a:pt x="13" y="4"/>
                        </a:lnTo>
                        <a:lnTo>
                          <a:pt x="9" y="6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82" name="Freeform 142"/>
                  <p:cNvSpPr>
                    <a:spLocks/>
                  </p:cNvSpPr>
                  <p:nvPr/>
                </p:nvSpPr>
                <p:spPr bwMode="gray">
                  <a:xfrm>
                    <a:off x="3925" y="632"/>
                    <a:ext cx="148" cy="167"/>
                  </a:xfrm>
                  <a:custGeom>
                    <a:avLst/>
                    <a:gdLst>
                      <a:gd name="T0" fmla="*/ 147 w 148"/>
                      <a:gd name="T1" fmla="*/ 137 h 167"/>
                      <a:gd name="T2" fmla="*/ 141 w 148"/>
                      <a:gd name="T3" fmla="*/ 150 h 167"/>
                      <a:gd name="T4" fmla="*/ 111 w 148"/>
                      <a:gd name="T5" fmla="*/ 150 h 167"/>
                      <a:gd name="T6" fmla="*/ 89 w 148"/>
                      <a:gd name="T7" fmla="*/ 152 h 167"/>
                      <a:gd name="T8" fmla="*/ 80 w 148"/>
                      <a:gd name="T9" fmla="*/ 159 h 167"/>
                      <a:gd name="T10" fmla="*/ 59 w 148"/>
                      <a:gd name="T11" fmla="*/ 165 h 167"/>
                      <a:gd name="T12" fmla="*/ 34 w 148"/>
                      <a:gd name="T13" fmla="*/ 165 h 167"/>
                      <a:gd name="T14" fmla="*/ 21 w 148"/>
                      <a:gd name="T15" fmla="*/ 160 h 167"/>
                      <a:gd name="T16" fmla="*/ 23 w 148"/>
                      <a:gd name="T17" fmla="*/ 154 h 167"/>
                      <a:gd name="T18" fmla="*/ 29 w 148"/>
                      <a:gd name="T19" fmla="*/ 150 h 167"/>
                      <a:gd name="T20" fmla="*/ 49 w 148"/>
                      <a:gd name="T21" fmla="*/ 138 h 167"/>
                      <a:gd name="T22" fmla="*/ 64 w 148"/>
                      <a:gd name="T23" fmla="*/ 117 h 167"/>
                      <a:gd name="T24" fmla="*/ 79 w 148"/>
                      <a:gd name="T25" fmla="*/ 111 h 167"/>
                      <a:gd name="T26" fmla="*/ 91 w 148"/>
                      <a:gd name="T27" fmla="*/ 108 h 167"/>
                      <a:gd name="T28" fmla="*/ 89 w 148"/>
                      <a:gd name="T29" fmla="*/ 85 h 167"/>
                      <a:gd name="T30" fmla="*/ 79 w 148"/>
                      <a:gd name="T31" fmla="*/ 72 h 167"/>
                      <a:gd name="T32" fmla="*/ 70 w 148"/>
                      <a:gd name="T33" fmla="*/ 59 h 167"/>
                      <a:gd name="T34" fmla="*/ 56 w 148"/>
                      <a:gd name="T35" fmla="*/ 56 h 167"/>
                      <a:gd name="T36" fmla="*/ 51 w 148"/>
                      <a:gd name="T37" fmla="*/ 66 h 167"/>
                      <a:gd name="T38" fmla="*/ 46 w 148"/>
                      <a:gd name="T39" fmla="*/ 77 h 167"/>
                      <a:gd name="T40" fmla="*/ 36 w 148"/>
                      <a:gd name="T41" fmla="*/ 85 h 167"/>
                      <a:gd name="T42" fmla="*/ 23 w 148"/>
                      <a:gd name="T43" fmla="*/ 68 h 167"/>
                      <a:gd name="T44" fmla="*/ 17 w 148"/>
                      <a:gd name="T45" fmla="*/ 39 h 167"/>
                      <a:gd name="T46" fmla="*/ 5 w 148"/>
                      <a:gd name="T47" fmla="*/ 20 h 167"/>
                      <a:gd name="T48" fmla="*/ 0 w 148"/>
                      <a:gd name="T49" fmla="*/ 10 h 167"/>
                      <a:gd name="T50" fmla="*/ 1 w 148"/>
                      <a:gd name="T51" fmla="*/ 5 h 167"/>
                      <a:gd name="T52" fmla="*/ 4 w 148"/>
                      <a:gd name="T53" fmla="*/ 1 h 167"/>
                      <a:gd name="T54" fmla="*/ 13 w 148"/>
                      <a:gd name="T55" fmla="*/ 0 h 167"/>
                      <a:gd name="T56" fmla="*/ 19 w 148"/>
                      <a:gd name="T57" fmla="*/ 2 h 167"/>
                      <a:gd name="T58" fmla="*/ 20 w 148"/>
                      <a:gd name="T59" fmla="*/ 8 h 167"/>
                      <a:gd name="T60" fmla="*/ 22 w 148"/>
                      <a:gd name="T61" fmla="*/ 16 h 167"/>
                      <a:gd name="T62" fmla="*/ 33 w 148"/>
                      <a:gd name="T63" fmla="*/ 30 h 167"/>
                      <a:gd name="T64" fmla="*/ 51 w 148"/>
                      <a:gd name="T65" fmla="*/ 44 h 167"/>
                      <a:gd name="T66" fmla="*/ 67 w 148"/>
                      <a:gd name="T67" fmla="*/ 50 h 167"/>
                      <a:gd name="T68" fmla="*/ 107 w 148"/>
                      <a:gd name="T69" fmla="*/ 84 h 167"/>
                      <a:gd name="T70" fmla="*/ 138 w 148"/>
                      <a:gd name="T71" fmla="*/ 115 h 167"/>
                      <a:gd name="T72" fmla="*/ 148 w 148"/>
                      <a:gd name="T73" fmla="*/ 122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8" h="167">
                        <a:moveTo>
                          <a:pt x="148" y="122"/>
                        </a:moveTo>
                        <a:lnTo>
                          <a:pt x="147" y="137"/>
                        </a:lnTo>
                        <a:lnTo>
                          <a:pt x="143" y="146"/>
                        </a:lnTo>
                        <a:lnTo>
                          <a:pt x="141" y="150"/>
                        </a:lnTo>
                        <a:lnTo>
                          <a:pt x="126" y="150"/>
                        </a:lnTo>
                        <a:lnTo>
                          <a:pt x="111" y="150"/>
                        </a:lnTo>
                        <a:lnTo>
                          <a:pt x="94" y="151"/>
                        </a:lnTo>
                        <a:lnTo>
                          <a:pt x="89" y="152"/>
                        </a:lnTo>
                        <a:lnTo>
                          <a:pt x="85" y="156"/>
                        </a:lnTo>
                        <a:lnTo>
                          <a:pt x="80" y="159"/>
                        </a:lnTo>
                        <a:lnTo>
                          <a:pt x="71" y="163"/>
                        </a:lnTo>
                        <a:lnTo>
                          <a:pt x="59" y="165"/>
                        </a:lnTo>
                        <a:lnTo>
                          <a:pt x="47" y="167"/>
                        </a:lnTo>
                        <a:lnTo>
                          <a:pt x="34" y="165"/>
                        </a:lnTo>
                        <a:lnTo>
                          <a:pt x="27" y="163"/>
                        </a:lnTo>
                        <a:lnTo>
                          <a:pt x="21" y="160"/>
                        </a:lnTo>
                        <a:lnTo>
                          <a:pt x="22" y="157"/>
                        </a:lnTo>
                        <a:lnTo>
                          <a:pt x="23" y="154"/>
                        </a:lnTo>
                        <a:lnTo>
                          <a:pt x="25" y="152"/>
                        </a:lnTo>
                        <a:lnTo>
                          <a:pt x="29" y="150"/>
                        </a:lnTo>
                        <a:lnTo>
                          <a:pt x="39" y="146"/>
                        </a:lnTo>
                        <a:lnTo>
                          <a:pt x="49" y="138"/>
                        </a:lnTo>
                        <a:lnTo>
                          <a:pt x="58" y="128"/>
                        </a:lnTo>
                        <a:lnTo>
                          <a:pt x="64" y="117"/>
                        </a:lnTo>
                        <a:lnTo>
                          <a:pt x="72" y="111"/>
                        </a:lnTo>
                        <a:lnTo>
                          <a:pt x="79" y="111"/>
                        </a:lnTo>
                        <a:lnTo>
                          <a:pt x="86" y="114"/>
                        </a:lnTo>
                        <a:lnTo>
                          <a:pt x="91" y="108"/>
                        </a:lnTo>
                        <a:lnTo>
                          <a:pt x="93" y="97"/>
                        </a:lnTo>
                        <a:lnTo>
                          <a:pt x="89" y="85"/>
                        </a:lnTo>
                        <a:lnTo>
                          <a:pt x="84" y="78"/>
                        </a:lnTo>
                        <a:lnTo>
                          <a:pt x="79" y="72"/>
                        </a:lnTo>
                        <a:lnTo>
                          <a:pt x="75" y="65"/>
                        </a:lnTo>
                        <a:lnTo>
                          <a:pt x="70" y="59"/>
                        </a:lnTo>
                        <a:lnTo>
                          <a:pt x="62" y="56"/>
                        </a:lnTo>
                        <a:lnTo>
                          <a:pt x="56" y="56"/>
                        </a:lnTo>
                        <a:lnTo>
                          <a:pt x="53" y="60"/>
                        </a:lnTo>
                        <a:lnTo>
                          <a:pt x="51" y="66"/>
                        </a:lnTo>
                        <a:lnTo>
                          <a:pt x="49" y="73"/>
                        </a:lnTo>
                        <a:lnTo>
                          <a:pt x="46" y="77"/>
                        </a:lnTo>
                        <a:lnTo>
                          <a:pt x="41" y="82"/>
                        </a:lnTo>
                        <a:lnTo>
                          <a:pt x="36" y="85"/>
                        </a:lnTo>
                        <a:lnTo>
                          <a:pt x="28" y="80"/>
                        </a:lnTo>
                        <a:lnTo>
                          <a:pt x="23" y="68"/>
                        </a:lnTo>
                        <a:lnTo>
                          <a:pt x="18" y="51"/>
                        </a:lnTo>
                        <a:lnTo>
                          <a:pt x="17" y="39"/>
                        </a:lnTo>
                        <a:lnTo>
                          <a:pt x="11" y="27"/>
                        </a:lnTo>
                        <a:lnTo>
                          <a:pt x="5" y="20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1" y="5"/>
                        </a:lnTo>
                        <a:lnTo>
                          <a:pt x="2" y="3"/>
                        </a:lnTo>
                        <a:lnTo>
                          <a:pt x="4" y="1"/>
                        </a:lnTo>
                        <a:lnTo>
                          <a:pt x="8" y="0"/>
                        </a:lnTo>
                        <a:lnTo>
                          <a:pt x="13" y="0"/>
                        </a:lnTo>
                        <a:lnTo>
                          <a:pt x="17" y="1"/>
                        </a:lnTo>
                        <a:lnTo>
                          <a:pt x="19" y="2"/>
                        </a:lnTo>
                        <a:lnTo>
                          <a:pt x="20" y="5"/>
                        </a:lnTo>
                        <a:lnTo>
                          <a:pt x="20" y="8"/>
                        </a:lnTo>
                        <a:lnTo>
                          <a:pt x="21" y="12"/>
                        </a:lnTo>
                        <a:lnTo>
                          <a:pt x="22" y="16"/>
                        </a:lnTo>
                        <a:lnTo>
                          <a:pt x="27" y="22"/>
                        </a:lnTo>
                        <a:lnTo>
                          <a:pt x="33" y="30"/>
                        </a:lnTo>
                        <a:lnTo>
                          <a:pt x="43" y="39"/>
                        </a:lnTo>
                        <a:lnTo>
                          <a:pt x="51" y="44"/>
                        </a:lnTo>
                        <a:lnTo>
                          <a:pt x="58" y="47"/>
                        </a:lnTo>
                        <a:lnTo>
                          <a:pt x="67" y="50"/>
                        </a:lnTo>
                        <a:lnTo>
                          <a:pt x="84" y="63"/>
                        </a:lnTo>
                        <a:lnTo>
                          <a:pt x="107" y="84"/>
                        </a:lnTo>
                        <a:lnTo>
                          <a:pt x="127" y="104"/>
                        </a:lnTo>
                        <a:lnTo>
                          <a:pt x="138" y="115"/>
                        </a:lnTo>
                        <a:lnTo>
                          <a:pt x="143" y="119"/>
                        </a:lnTo>
                        <a:lnTo>
                          <a:pt x="148" y="122"/>
                        </a:lnTo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83" name="Freeform 143"/>
                  <p:cNvSpPr>
                    <a:spLocks/>
                  </p:cNvSpPr>
                  <p:nvPr/>
                </p:nvSpPr>
                <p:spPr bwMode="gray">
                  <a:xfrm>
                    <a:off x="3212" y="665"/>
                    <a:ext cx="32" cy="26"/>
                  </a:xfrm>
                  <a:custGeom>
                    <a:avLst/>
                    <a:gdLst>
                      <a:gd name="T0" fmla="*/ 32 w 32"/>
                      <a:gd name="T1" fmla="*/ 0 h 26"/>
                      <a:gd name="T2" fmla="*/ 20 w 32"/>
                      <a:gd name="T3" fmla="*/ 12 h 26"/>
                      <a:gd name="T4" fmla="*/ 9 w 32"/>
                      <a:gd name="T5" fmla="*/ 22 h 26"/>
                      <a:gd name="T6" fmla="*/ 3 w 32"/>
                      <a:gd name="T7" fmla="*/ 26 h 26"/>
                      <a:gd name="T8" fmla="*/ 0 w 32"/>
                      <a:gd name="T9" fmla="*/ 26 h 26"/>
                      <a:gd name="T10" fmla="*/ 2 w 32"/>
                      <a:gd name="T11" fmla="*/ 21 h 26"/>
                      <a:gd name="T12" fmla="*/ 4 w 32"/>
                      <a:gd name="T13" fmla="*/ 16 h 26"/>
                      <a:gd name="T14" fmla="*/ 9 w 32"/>
                      <a:gd name="T15" fmla="*/ 10 h 26"/>
                      <a:gd name="T16" fmla="*/ 12 w 32"/>
                      <a:gd name="T17" fmla="*/ 7 h 26"/>
                      <a:gd name="T18" fmla="*/ 20 w 32"/>
                      <a:gd name="T19" fmla="*/ 3 h 26"/>
                      <a:gd name="T20" fmla="*/ 32 w 32"/>
                      <a:gd name="T21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26">
                        <a:moveTo>
                          <a:pt x="32" y="0"/>
                        </a:moveTo>
                        <a:lnTo>
                          <a:pt x="20" y="12"/>
                        </a:lnTo>
                        <a:lnTo>
                          <a:pt x="9" y="22"/>
                        </a:lnTo>
                        <a:lnTo>
                          <a:pt x="3" y="26"/>
                        </a:lnTo>
                        <a:lnTo>
                          <a:pt x="0" y="26"/>
                        </a:lnTo>
                        <a:lnTo>
                          <a:pt x="2" y="21"/>
                        </a:lnTo>
                        <a:lnTo>
                          <a:pt x="4" y="16"/>
                        </a:lnTo>
                        <a:lnTo>
                          <a:pt x="9" y="10"/>
                        </a:lnTo>
                        <a:lnTo>
                          <a:pt x="12" y="7"/>
                        </a:lnTo>
                        <a:lnTo>
                          <a:pt x="20" y="3"/>
                        </a:lnTo>
                        <a:lnTo>
                          <a:pt x="32" y="0"/>
                        </a:lnTo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84" name="Freeform 144"/>
                  <p:cNvSpPr>
                    <a:spLocks/>
                  </p:cNvSpPr>
                  <p:nvPr/>
                </p:nvSpPr>
                <p:spPr bwMode="gray">
                  <a:xfrm>
                    <a:off x="3979" y="704"/>
                    <a:ext cx="3" cy="6"/>
                  </a:xfrm>
                  <a:custGeom>
                    <a:avLst/>
                    <a:gdLst>
                      <a:gd name="T0" fmla="*/ 1 w 3"/>
                      <a:gd name="T1" fmla="*/ 6 h 6"/>
                      <a:gd name="T2" fmla="*/ 0 w 3"/>
                      <a:gd name="T3" fmla="*/ 5 h 6"/>
                      <a:gd name="T4" fmla="*/ 0 w 3"/>
                      <a:gd name="T5" fmla="*/ 3 h 6"/>
                      <a:gd name="T6" fmla="*/ 2 w 3"/>
                      <a:gd name="T7" fmla="*/ 1 h 6"/>
                      <a:gd name="T8" fmla="*/ 3 w 3"/>
                      <a:gd name="T9" fmla="*/ 0 h 6"/>
                      <a:gd name="T10" fmla="*/ 3 w 3"/>
                      <a:gd name="T11" fmla="*/ 2 h 6"/>
                      <a:gd name="T12" fmla="*/ 1 w 3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6">
                        <a:moveTo>
                          <a:pt x="1" y="6"/>
                        </a:move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3" y="2"/>
                        </a:lnTo>
                        <a:lnTo>
                          <a:pt x="1" y="6"/>
                        </a:lnTo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85" name="Freeform 145"/>
                  <p:cNvSpPr>
                    <a:spLocks/>
                  </p:cNvSpPr>
                  <p:nvPr/>
                </p:nvSpPr>
                <p:spPr bwMode="gray">
                  <a:xfrm>
                    <a:off x="3168" y="706"/>
                    <a:ext cx="38" cy="33"/>
                  </a:xfrm>
                  <a:custGeom>
                    <a:avLst/>
                    <a:gdLst>
                      <a:gd name="T0" fmla="*/ 25 w 38"/>
                      <a:gd name="T1" fmla="*/ 33 h 33"/>
                      <a:gd name="T2" fmla="*/ 19 w 38"/>
                      <a:gd name="T3" fmla="*/ 32 h 33"/>
                      <a:gd name="T4" fmla="*/ 13 w 38"/>
                      <a:gd name="T5" fmla="*/ 30 h 33"/>
                      <a:gd name="T6" fmla="*/ 9 w 38"/>
                      <a:gd name="T7" fmla="*/ 29 h 33"/>
                      <a:gd name="T8" fmla="*/ 4 w 38"/>
                      <a:gd name="T9" fmla="*/ 27 h 33"/>
                      <a:gd name="T10" fmla="*/ 2 w 38"/>
                      <a:gd name="T11" fmla="*/ 25 h 33"/>
                      <a:gd name="T12" fmla="*/ 0 w 38"/>
                      <a:gd name="T13" fmla="*/ 23 h 33"/>
                      <a:gd name="T14" fmla="*/ 0 w 38"/>
                      <a:gd name="T15" fmla="*/ 21 h 33"/>
                      <a:gd name="T16" fmla="*/ 0 w 38"/>
                      <a:gd name="T17" fmla="*/ 18 h 33"/>
                      <a:gd name="T18" fmla="*/ 1 w 38"/>
                      <a:gd name="T19" fmla="*/ 16 h 33"/>
                      <a:gd name="T20" fmla="*/ 2 w 38"/>
                      <a:gd name="T21" fmla="*/ 14 h 33"/>
                      <a:gd name="T22" fmla="*/ 4 w 38"/>
                      <a:gd name="T23" fmla="*/ 11 h 33"/>
                      <a:gd name="T24" fmla="*/ 12 w 38"/>
                      <a:gd name="T25" fmla="*/ 7 h 33"/>
                      <a:gd name="T26" fmla="*/ 19 w 38"/>
                      <a:gd name="T27" fmla="*/ 3 h 33"/>
                      <a:gd name="T28" fmla="*/ 25 w 38"/>
                      <a:gd name="T29" fmla="*/ 0 h 33"/>
                      <a:gd name="T30" fmla="*/ 28 w 38"/>
                      <a:gd name="T31" fmla="*/ 0 h 33"/>
                      <a:gd name="T32" fmla="*/ 32 w 38"/>
                      <a:gd name="T33" fmla="*/ 0 h 33"/>
                      <a:gd name="T34" fmla="*/ 35 w 38"/>
                      <a:gd name="T35" fmla="*/ 0 h 33"/>
                      <a:gd name="T36" fmla="*/ 37 w 38"/>
                      <a:gd name="T37" fmla="*/ 2 h 33"/>
                      <a:gd name="T38" fmla="*/ 38 w 38"/>
                      <a:gd name="T39" fmla="*/ 4 h 33"/>
                      <a:gd name="T40" fmla="*/ 37 w 38"/>
                      <a:gd name="T41" fmla="*/ 10 h 33"/>
                      <a:gd name="T42" fmla="*/ 35 w 38"/>
                      <a:gd name="T43" fmla="*/ 17 h 33"/>
                      <a:gd name="T44" fmla="*/ 32 w 38"/>
                      <a:gd name="T45" fmla="*/ 23 h 33"/>
                      <a:gd name="T46" fmla="*/ 31 w 38"/>
                      <a:gd name="T47" fmla="*/ 26 h 33"/>
                      <a:gd name="T48" fmla="*/ 29 w 38"/>
                      <a:gd name="T49" fmla="*/ 29 h 33"/>
                      <a:gd name="T50" fmla="*/ 27 w 38"/>
                      <a:gd name="T51" fmla="*/ 31 h 33"/>
                      <a:gd name="T52" fmla="*/ 25 w 38"/>
                      <a:gd name="T53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8" h="33">
                        <a:moveTo>
                          <a:pt x="25" y="33"/>
                        </a:moveTo>
                        <a:lnTo>
                          <a:pt x="19" y="32"/>
                        </a:lnTo>
                        <a:lnTo>
                          <a:pt x="13" y="30"/>
                        </a:lnTo>
                        <a:lnTo>
                          <a:pt x="9" y="29"/>
                        </a:lnTo>
                        <a:lnTo>
                          <a:pt x="4" y="27"/>
                        </a:lnTo>
                        <a:lnTo>
                          <a:pt x="2" y="25"/>
                        </a:lnTo>
                        <a:lnTo>
                          <a:pt x="0" y="23"/>
                        </a:lnTo>
                        <a:lnTo>
                          <a:pt x="0" y="21"/>
                        </a:lnTo>
                        <a:lnTo>
                          <a:pt x="0" y="18"/>
                        </a:lnTo>
                        <a:lnTo>
                          <a:pt x="1" y="16"/>
                        </a:lnTo>
                        <a:lnTo>
                          <a:pt x="2" y="14"/>
                        </a:lnTo>
                        <a:lnTo>
                          <a:pt x="4" y="11"/>
                        </a:lnTo>
                        <a:lnTo>
                          <a:pt x="12" y="7"/>
                        </a:lnTo>
                        <a:lnTo>
                          <a:pt x="19" y="3"/>
                        </a:lnTo>
                        <a:lnTo>
                          <a:pt x="25" y="0"/>
                        </a:lnTo>
                        <a:lnTo>
                          <a:pt x="28" y="0"/>
                        </a:lnTo>
                        <a:lnTo>
                          <a:pt x="32" y="0"/>
                        </a:lnTo>
                        <a:lnTo>
                          <a:pt x="35" y="0"/>
                        </a:lnTo>
                        <a:lnTo>
                          <a:pt x="37" y="2"/>
                        </a:lnTo>
                        <a:lnTo>
                          <a:pt x="38" y="4"/>
                        </a:lnTo>
                        <a:lnTo>
                          <a:pt x="37" y="10"/>
                        </a:lnTo>
                        <a:lnTo>
                          <a:pt x="35" y="17"/>
                        </a:lnTo>
                        <a:lnTo>
                          <a:pt x="32" y="23"/>
                        </a:lnTo>
                        <a:lnTo>
                          <a:pt x="31" y="26"/>
                        </a:lnTo>
                        <a:lnTo>
                          <a:pt x="29" y="29"/>
                        </a:lnTo>
                        <a:lnTo>
                          <a:pt x="27" y="31"/>
                        </a:lnTo>
                        <a:lnTo>
                          <a:pt x="25" y="33"/>
                        </a:lnTo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186" name="Group 146"/>
                <p:cNvGrpSpPr>
                  <a:grpSpLocks/>
                </p:cNvGrpSpPr>
                <p:nvPr/>
              </p:nvGrpSpPr>
              <p:grpSpPr bwMode="auto">
                <a:xfrm>
                  <a:off x="1429" y="663"/>
                  <a:ext cx="2071" cy="1621"/>
                  <a:chOff x="1671" y="736"/>
                  <a:chExt cx="1563" cy="1355"/>
                </a:xfrm>
              </p:grpSpPr>
              <p:sp>
                <p:nvSpPr>
                  <p:cNvPr id="215187" name="Freeform 147"/>
                  <p:cNvSpPr>
                    <a:spLocks noEditPoints="1"/>
                  </p:cNvSpPr>
                  <p:nvPr/>
                </p:nvSpPr>
                <p:spPr bwMode="gray">
                  <a:xfrm>
                    <a:off x="1671" y="736"/>
                    <a:ext cx="1563" cy="1355"/>
                  </a:xfrm>
                  <a:custGeom>
                    <a:avLst/>
                    <a:gdLst>
                      <a:gd name="T0" fmla="*/ 1353 w 1563"/>
                      <a:gd name="T1" fmla="*/ 681 h 1355"/>
                      <a:gd name="T2" fmla="*/ 1396 w 1563"/>
                      <a:gd name="T3" fmla="*/ 921 h 1355"/>
                      <a:gd name="T4" fmla="*/ 1271 w 1563"/>
                      <a:gd name="T5" fmla="*/ 972 h 1355"/>
                      <a:gd name="T6" fmla="*/ 1265 w 1563"/>
                      <a:gd name="T7" fmla="*/ 1052 h 1355"/>
                      <a:gd name="T8" fmla="*/ 1137 w 1563"/>
                      <a:gd name="T9" fmla="*/ 1264 h 1355"/>
                      <a:gd name="T10" fmla="*/ 970 w 1563"/>
                      <a:gd name="T11" fmla="*/ 1321 h 1355"/>
                      <a:gd name="T12" fmla="*/ 989 w 1563"/>
                      <a:gd name="T13" fmla="*/ 1342 h 1355"/>
                      <a:gd name="T14" fmla="*/ 944 w 1563"/>
                      <a:gd name="T15" fmla="*/ 1299 h 1355"/>
                      <a:gd name="T16" fmla="*/ 962 w 1563"/>
                      <a:gd name="T17" fmla="*/ 1217 h 1355"/>
                      <a:gd name="T18" fmla="*/ 862 w 1563"/>
                      <a:gd name="T19" fmla="*/ 1175 h 1355"/>
                      <a:gd name="T20" fmla="*/ 866 w 1563"/>
                      <a:gd name="T21" fmla="*/ 1066 h 1355"/>
                      <a:gd name="T22" fmla="*/ 752 w 1563"/>
                      <a:gd name="T23" fmla="*/ 896 h 1355"/>
                      <a:gd name="T24" fmla="*/ 763 w 1563"/>
                      <a:gd name="T25" fmla="*/ 823 h 1355"/>
                      <a:gd name="T26" fmla="*/ 740 w 1563"/>
                      <a:gd name="T27" fmla="*/ 765 h 1355"/>
                      <a:gd name="T28" fmla="*/ 651 w 1563"/>
                      <a:gd name="T29" fmla="*/ 791 h 1355"/>
                      <a:gd name="T30" fmla="*/ 564 w 1563"/>
                      <a:gd name="T31" fmla="*/ 772 h 1355"/>
                      <a:gd name="T32" fmla="*/ 573 w 1563"/>
                      <a:gd name="T33" fmla="*/ 918 h 1355"/>
                      <a:gd name="T34" fmla="*/ 510 w 1563"/>
                      <a:gd name="T35" fmla="*/ 929 h 1355"/>
                      <a:gd name="T36" fmla="*/ 414 w 1563"/>
                      <a:gd name="T37" fmla="*/ 831 h 1355"/>
                      <a:gd name="T38" fmla="*/ 140 w 1563"/>
                      <a:gd name="T39" fmla="*/ 867 h 1355"/>
                      <a:gd name="T40" fmla="*/ 120 w 1563"/>
                      <a:gd name="T41" fmla="*/ 784 h 1355"/>
                      <a:gd name="T42" fmla="*/ 11 w 1563"/>
                      <a:gd name="T43" fmla="*/ 727 h 1355"/>
                      <a:gd name="T44" fmla="*/ 64 w 1563"/>
                      <a:gd name="T45" fmla="*/ 665 h 1355"/>
                      <a:gd name="T46" fmla="*/ 127 w 1563"/>
                      <a:gd name="T47" fmla="*/ 652 h 1355"/>
                      <a:gd name="T48" fmla="*/ 173 w 1563"/>
                      <a:gd name="T49" fmla="*/ 499 h 1355"/>
                      <a:gd name="T50" fmla="*/ 218 w 1563"/>
                      <a:gd name="T51" fmla="*/ 334 h 1355"/>
                      <a:gd name="T52" fmla="*/ 128 w 1563"/>
                      <a:gd name="T53" fmla="*/ 318 h 1355"/>
                      <a:gd name="T54" fmla="*/ 131 w 1563"/>
                      <a:gd name="T55" fmla="*/ 208 h 1355"/>
                      <a:gd name="T56" fmla="*/ 279 w 1563"/>
                      <a:gd name="T57" fmla="*/ 147 h 1355"/>
                      <a:gd name="T58" fmla="*/ 434 w 1563"/>
                      <a:gd name="T59" fmla="*/ 138 h 1355"/>
                      <a:gd name="T60" fmla="*/ 479 w 1563"/>
                      <a:gd name="T61" fmla="*/ 219 h 1355"/>
                      <a:gd name="T62" fmla="*/ 453 w 1563"/>
                      <a:gd name="T63" fmla="*/ 258 h 1355"/>
                      <a:gd name="T64" fmla="*/ 526 w 1563"/>
                      <a:gd name="T65" fmla="*/ 249 h 1355"/>
                      <a:gd name="T66" fmla="*/ 500 w 1563"/>
                      <a:gd name="T67" fmla="*/ 216 h 1355"/>
                      <a:gd name="T68" fmla="*/ 584 w 1563"/>
                      <a:gd name="T69" fmla="*/ 239 h 1355"/>
                      <a:gd name="T70" fmla="*/ 587 w 1563"/>
                      <a:gd name="T71" fmla="*/ 281 h 1355"/>
                      <a:gd name="T72" fmla="*/ 619 w 1563"/>
                      <a:gd name="T73" fmla="*/ 239 h 1355"/>
                      <a:gd name="T74" fmla="*/ 580 w 1563"/>
                      <a:gd name="T75" fmla="*/ 154 h 1355"/>
                      <a:gd name="T76" fmla="*/ 641 w 1563"/>
                      <a:gd name="T77" fmla="*/ 36 h 1355"/>
                      <a:gd name="T78" fmla="*/ 770 w 1563"/>
                      <a:gd name="T79" fmla="*/ 54 h 1355"/>
                      <a:gd name="T80" fmla="*/ 889 w 1563"/>
                      <a:gd name="T81" fmla="*/ 140 h 1355"/>
                      <a:gd name="T82" fmla="*/ 1009 w 1563"/>
                      <a:gd name="T83" fmla="*/ 264 h 1355"/>
                      <a:gd name="T84" fmla="*/ 1229 w 1563"/>
                      <a:gd name="T85" fmla="*/ 301 h 1355"/>
                      <a:gd name="T86" fmla="*/ 1286 w 1563"/>
                      <a:gd name="T87" fmla="*/ 304 h 1355"/>
                      <a:gd name="T88" fmla="*/ 1371 w 1563"/>
                      <a:gd name="T89" fmla="*/ 385 h 1355"/>
                      <a:gd name="T90" fmla="*/ 1495 w 1563"/>
                      <a:gd name="T91" fmla="*/ 442 h 1355"/>
                      <a:gd name="T92" fmla="*/ 1526 w 1563"/>
                      <a:gd name="T93" fmla="*/ 519 h 1355"/>
                      <a:gd name="T94" fmla="*/ 1455 w 1563"/>
                      <a:gd name="T95" fmla="*/ 547 h 1355"/>
                      <a:gd name="T96" fmla="*/ 1375 w 1563"/>
                      <a:gd name="T97" fmla="*/ 544 h 1355"/>
                      <a:gd name="T98" fmla="*/ 1301 w 1563"/>
                      <a:gd name="T99" fmla="*/ 597 h 1355"/>
                      <a:gd name="T100" fmla="*/ 735 w 1563"/>
                      <a:gd name="T101" fmla="*/ 424 h 1355"/>
                      <a:gd name="T102" fmla="*/ 584 w 1563"/>
                      <a:gd name="T103" fmla="*/ 376 h 1355"/>
                      <a:gd name="T104" fmla="*/ 709 w 1563"/>
                      <a:gd name="T105" fmla="*/ 476 h 1355"/>
                      <a:gd name="T106" fmla="*/ 365 w 1563"/>
                      <a:gd name="T107" fmla="*/ 97 h 1355"/>
                      <a:gd name="T108" fmla="*/ 288 w 1563"/>
                      <a:gd name="T109" fmla="*/ 103 h 1355"/>
                      <a:gd name="T110" fmla="*/ 267 w 1563"/>
                      <a:gd name="T111" fmla="*/ 115 h 1355"/>
                      <a:gd name="T112" fmla="*/ 486 w 1563"/>
                      <a:gd name="T113" fmla="*/ 120 h 1355"/>
                      <a:gd name="T114" fmla="*/ 215 w 1563"/>
                      <a:gd name="T115" fmla="*/ 121 h 1355"/>
                      <a:gd name="T116" fmla="*/ 72 w 1563"/>
                      <a:gd name="T117" fmla="*/ 147 h 1355"/>
                      <a:gd name="T118" fmla="*/ 5 w 1563"/>
                      <a:gd name="T119" fmla="*/ 199 h 1355"/>
                      <a:gd name="T120" fmla="*/ 45 w 1563"/>
                      <a:gd name="T121" fmla="*/ 184 h 13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563" h="1355">
                        <a:moveTo>
                          <a:pt x="560" y="19"/>
                        </a:moveTo>
                        <a:lnTo>
                          <a:pt x="557" y="15"/>
                        </a:lnTo>
                        <a:lnTo>
                          <a:pt x="556" y="11"/>
                        </a:lnTo>
                        <a:lnTo>
                          <a:pt x="556" y="7"/>
                        </a:lnTo>
                        <a:lnTo>
                          <a:pt x="557" y="4"/>
                        </a:lnTo>
                        <a:lnTo>
                          <a:pt x="560" y="2"/>
                        </a:lnTo>
                        <a:lnTo>
                          <a:pt x="563" y="0"/>
                        </a:lnTo>
                        <a:lnTo>
                          <a:pt x="566" y="0"/>
                        </a:lnTo>
                        <a:lnTo>
                          <a:pt x="569" y="1"/>
                        </a:lnTo>
                        <a:lnTo>
                          <a:pt x="567" y="7"/>
                        </a:lnTo>
                        <a:lnTo>
                          <a:pt x="564" y="13"/>
                        </a:lnTo>
                        <a:lnTo>
                          <a:pt x="560" y="19"/>
                        </a:lnTo>
                        <a:close/>
                        <a:moveTo>
                          <a:pt x="1353" y="681"/>
                        </a:moveTo>
                        <a:lnTo>
                          <a:pt x="1359" y="697"/>
                        </a:lnTo>
                        <a:lnTo>
                          <a:pt x="1365" y="718"/>
                        </a:lnTo>
                        <a:lnTo>
                          <a:pt x="1377" y="785"/>
                        </a:lnTo>
                        <a:lnTo>
                          <a:pt x="1383" y="844"/>
                        </a:lnTo>
                        <a:lnTo>
                          <a:pt x="1391" y="899"/>
                        </a:lnTo>
                        <a:lnTo>
                          <a:pt x="1393" y="906"/>
                        </a:lnTo>
                        <a:lnTo>
                          <a:pt x="1398" y="909"/>
                        </a:lnTo>
                        <a:lnTo>
                          <a:pt x="1399" y="910"/>
                        </a:lnTo>
                        <a:lnTo>
                          <a:pt x="1399" y="912"/>
                        </a:lnTo>
                        <a:lnTo>
                          <a:pt x="1399" y="915"/>
                        </a:lnTo>
                        <a:lnTo>
                          <a:pt x="1398" y="916"/>
                        </a:lnTo>
                        <a:lnTo>
                          <a:pt x="1397" y="918"/>
                        </a:lnTo>
                        <a:lnTo>
                          <a:pt x="1396" y="921"/>
                        </a:lnTo>
                        <a:lnTo>
                          <a:pt x="1386" y="936"/>
                        </a:lnTo>
                        <a:lnTo>
                          <a:pt x="1377" y="951"/>
                        </a:lnTo>
                        <a:lnTo>
                          <a:pt x="1367" y="965"/>
                        </a:lnTo>
                        <a:lnTo>
                          <a:pt x="1367" y="966"/>
                        </a:lnTo>
                        <a:lnTo>
                          <a:pt x="1365" y="966"/>
                        </a:lnTo>
                        <a:lnTo>
                          <a:pt x="1364" y="967"/>
                        </a:lnTo>
                        <a:lnTo>
                          <a:pt x="1363" y="967"/>
                        </a:lnTo>
                        <a:lnTo>
                          <a:pt x="1338" y="968"/>
                        </a:lnTo>
                        <a:lnTo>
                          <a:pt x="1314" y="968"/>
                        </a:lnTo>
                        <a:lnTo>
                          <a:pt x="1287" y="970"/>
                        </a:lnTo>
                        <a:lnTo>
                          <a:pt x="1281" y="971"/>
                        </a:lnTo>
                        <a:lnTo>
                          <a:pt x="1275" y="972"/>
                        </a:lnTo>
                        <a:lnTo>
                          <a:pt x="1271" y="972"/>
                        </a:lnTo>
                        <a:lnTo>
                          <a:pt x="1270" y="973"/>
                        </a:lnTo>
                        <a:lnTo>
                          <a:pt x="1269" y="973"/>
                        </a:lnTo>
                        <a:lnTo>
                          <a:pt x="1260" y="979"/>
                        </a:lnTo>
                        <a:lnTo>
                          <a:pt x="1251" y="985"/>
                        </a:lnTo>
                        <a:lnTo>
                          <a:pt x="1242" y="992"/>
                        </a:lnTo>
                        <a:lnTo>
                          <a:pt x="1242" y="994"/>
                        </a:lnTo>
                        <a:lnTo>
                          <a:pt x="1244" y="999"/>
                        </a:lnTo>
                        <a:lnTo>
                          <a:pt x="1249" y="1009"/>
                        </a:lnTo>
                        <a:lnTo>
                          <a:pt x="1256" y="1025"/>
                        </a:lnTo>
                        <a:lnTo>
                          <a:pt x="1262" y="1038"/>
                        </a:lnTo>
                        <a:lnTo>
                          <a:pt x="1264" y="1047"/>
                        </a:lnTo>
                        <a:lnTo>
                          <a:pt x="1265" y="1050"/>
                        </a:lnTo>
                        <a:lnTo>
                          <a:pt x="1265" y="1052"/>
                        </a:lnTo>
                        <a:lnTo>
                          <a:pt x="1263" y="1056"/>
                        </a:lnTo>
                        <a:lnTo>
                          <a:pt x="1260" y="1061"/>
                        </a:lnTo>
                        <a:lnTo>
                          <a:pt x="1256" y="1066"/>
                        </a:lnTo>
                        <a:lnTo>
                          <a:pt x="1253" y="1069"/>
                        </a:lnTo>
                        <a:lnTo>
                          <a:pt x="1255" y="1088"/>
                        </a:lnTo>
                        <a:lnTo>
                          <a:pt x="1261" y="1117"/>
                        </a:lnTo>
                        <a:lnTo>
                          <a:pt x="1268" y="1148"/>
                        </a:lnTo>
                        <a:lnTo>
                          <a:pt x="1274" y="1165"/>
                        </a:lnTo>
                        <a:lnTo>
                          <a:pt x="1282" y="1180"/>
                        </a:lnTo>
                        <a:lnTo>
                          <a:pt x="1260" y="1196"/>
                        </a:lnTo>
                        <a:lnTo>
                          <a:pt x="1194" y="1229"/>
                        </a:lnTo>
                        <a:lnTo>
                          <a:pt x="1159" y="1249"/>
                        </a:lnTo>
                        <a:lnTo>
                          <a:pt x="1137" y="1264"/>
                        </a:lnTo>
                        <a:lnTo>
                          <a:pt x="1114" y="1276"/>
                        </a:lnTo>
                        <a:lnTo>
                          <a:pt x="1084" y="1289"/>
                        </a:lnTo>
                        <a:lnTo>
                          <a:pt x="1071" y="1292"/>
                        </a:lnTo>
                        <a:lnTo>
                          <a:pt x="1063" y="1293"/>
                        </a:lnTo>
                        <a:lnTo>
                          <a:pt x="1061" y="1296"/>
                        </a:lnTo>
                        <a:lnTo>
                          <a:pt x="1058" y="1301"/>
                        </a:lnTo>
                        <a:lnTo>
                          <a:pt x="1045" y="1309"/>
                        </a:lnTo>
                        <a:lnTo>
                          <a:pt x="1032" y="1300"/>
                        </a:lnTo>
                        <a:lnTo>
                          <a:pt x="1000" y="1306"/>
                        </a:lnTo>
                        <a:lnTo>
                          <a:pt x="979" y="1312"/>
                        </a:lnTo>
                        <a:lnTo>
                          <a:pt x="970" y="1318"/>
                        </a:lnTo>
                        <a:lnTo>
                          <a:pt x="970" y="1319"/>
                        </a:lnTo>
                        <a:lnTo>
                          <a:pt x="970" y="1321"/>
                        </a:lnTo>
                        <a:lnTo>
                          <a:pt x="973" y="1326"/>
                        </a:lnTo>
                        <a:lnTo>
                          <a:pt x="977" y="1331"/>
                        </a:lnTo>
                        <a:lnTo>
                          <a:pt x="981" y="1335"/>
                        </a:lnTo>
                        <a:lnTo>
                          <a:pt x="982" y="1336"/>
                        </a:lnTo>
                        <a:lnTo>
                          <a:pt x="983" y="1335"/>
                        </a:lnTo>
                        <a:lnTo>
                          <a:pt x="984" y="1333"/>
                        </a:lnTo>
                        <a:lnTo>
                          <a:pt x="986" y="1331"/>
                        </a:lnTo>
                        <a:lnTo>
                          <a:pt x="988" y="1330"/>
                        </a:lnTo>
                        <a:lnTo>
                          <a:pt x="990" y="1329"/>
                        </a:lnTo>
                        <a:lnTo>
                          <a:pt x="991" y="1330"/>
                        </a:lnTo>
                        <a:lnTo>
                          <a:pt x="992" y="1331"/>
                        </a:lnTo>
                        <a:lnTo>
                          <a:pt x="991" y="1336"/>
                        </a:lnTo>
                        <a:lnTo>
                          <a:pt x="989" y="1342"/>
                        </a:lnTo>
                        <a:lnTo>
                          <a:pt x="984" y="1348"/>
                        </a:lnTo>
                        <a:lnTo>
                          <a:pt x="980" y="1352"/>
                        </a:lnTo>
                        <a:lnTo>
                          <a:pt x="975" y="1355"/>
                        </a:lnTo>
                        <a:lnTo>
                          <a:pt x="972" y="1355"/>
                        </a:lnTo>
                        <a:lnTo>
                          <a:pt x="952" y="1344"/>
                        </a:lnTo>
                        <a:lnTo>
                          <a:pt x="932" y="1333"/>
                        </a:lnTo>
                        <a:lnTo>
                          <a:pt x="913" y="1321"/>
                        </a:lnTo>
                        <a:lnTo>
                          <a:pt x="912" y="1320"/>
                        </a:lnTo>
                        <a:lnTo>
                          <a:pt x="912" y="1319"/>
                        </a:lnTo>
                        <a:lnTo>
                          <a:pt x="918" y="1312"/>
                        </a:lnTo>
                        <a:lnTo>
                          <a:pt x="926" y="1306"/>
                        </a:lnTo>
                        <a:lnTo>
                          <a:pt x="938" y="1300"/>
                        </a:lnTo>
                        <a:lnTo>
                          <a:pt x="944" y="1299"/>
                        </a:lnTo>
                        <a:lnTo>
                          <a:pt x="948" y="1298"/>
                        </a:lnTo>
                        <a:lnTo>
                          <a:pt x="948" y="1295"/>
                        </a:lnTo>
                        <a:lnTo>
                          <a:pt x="947" y="1286"/>
                        </a:lnTo>
                        <a:lnTo>
                          <a:pt x="943" y="1274"/>
                        </a:lnTo>
                        <a:lnTo>
                          <a:pt x="937" y="1258"/>
                        </a:lnTo>
                        <a:lnTo>
                          <a:pt x="933" y="1247"/>
                        </a:lnTo>
                        <a:lnTo>
                          <a:pt x="931" y="1241"/>
                        </a:lnTo>
                        <a:lnTo>
                          <a:pt x="936" y="1233"/>
                        </a:lnTo>
                        <a:lnTo>
                          <a:pt x="945" y="1227"/>
                        </a:lnTo>
                        <a:lnTo>
                          <a:pt x="954" y="1220"/>
                        </a:lnTo>
                        <a:lnTo>
                          <a:pt x="959" y="1219"/>
                        </a:lnTo>
                        <a:lnTo>
                          <a:pt x="960" y="1218"/>
                        </a:lnTo>
                        <a:lnTo>
                          <a:pt x="962" y="1217"/>
                        </a:lnTo>
                        <a:lnTo>
                          <a:pt x="962" y="1216"/>
                        </a:lnTo>
                        <a:lnTo>
                          <a:pt x="959" y="1209"/>
                        </a:lnTo>
                        <a:lnTo>
                          <a:pt x="952" y="1198"/>
                        </a:lnTo>
                        <a:lnTo>
                          <a:pt x="938" y="1187"/>
                        </a:lnTo>
                        <a:lnTo>
                          <a:pt x="925" y="1183"/>
                        </a:lnTo>
                        <a:lnTo>
                          <a:pt x="911" y="1182"/>
                        </a:lnTo>
                        <a:lnTo>
                          <a:pt x="899" y="1180"/>
                        </a:lnTo>
                        <a:lnTo>
                          <a:pt x="883" y="1174"/>
                        </a:lnTo>
                        <a:lnTo>
                          <a:pt x="872" y="1179"/>
                        </a:lnTo>
                        <a:lnTo>
                          <a:pt x="869" y="1179"/>
                        </a:lnTo>
                        <a:lnTo>
                          <a:pt x="866" y="1179"/>
                        </a:lnTo>
                        <a:lnTo>
                          <a:pt x="863" y="1177"/>
                        </a:lnTo>
                        <a:lnTo>
                          <a:pt x="862" y="1175"/>
                        </a:lnTo>
                        <a:lnTo>
                          <a:pt x="862" y="1172"/>
                        </a:lnTo>
                        <a:lnTo>
                          <a:pt x="864" y="1157"/>
                        </a:lnTo>
                        <a:lnTo>
                          <a:pt x="867" y="1140"/>
                        </a:lnTo>
                        <a:lnTo>
                          <a:pt x="871" y="1124"/>
                        </a:lnTo>
                        <a:lnTo>
                          <a:pt x="874" y="1120"/>
                        </a:lnTo>
                        <a:lnTo>
                          <a:pt x="877" y="1118"/>
                        </a:lnTo>
                        <a:lnTo>
                          <a:pt x="880" y="1116"/>
                        </a:lnTo>
                        <a:lnTo>
                          <a:pt x="883" y="1110"/>
                        </a:lnTo>
                        <a:lnTo>
                          <a:pt x="886" y="1103"/>
                        </a:lnTo>
                        <a:lnTo>
                          <a:pt x="887" y="1089"/>
                        </a:lnTo>
                        <a:lnTo>
                          <a:pt x="885" y="1078"/>
                        </a:lnTo>
                        <a:lnTo>
                          <a:pt x="876" y="1068"/>
                        </a:lnTo>
                        <a:lnTo>
                          <a:pt x="866" y="1066"/>
                        </a:lnTo>
                        <a:lnTo>
                          <a:pt x="855" y="1067"/>
                        </a:lnTo>
                        <a:lnTo>
                          <a:pt x="852" y="1063"/>
                        </a:lnTo>
                        <a:lnTo>
                          <a:pt x="850" y="1058"/>
                        </a:lnTo>
                        <a:lnTo>
                          <a:pt x="851" y="1049"/>
                        </a:lnTo>
                        <a:lnTo>
                          <a:pt x="850" y="1045"/>
                        </a:lnTo>
                        <a:lnTo>
                          <a:pt x="845" y="1032"/>
                        </a:lnTo>
                        <a:lnTo>
                          <a:pt x="825" y="994"/>
                        </a:lnTo>
                        <a:lnTo>
                          <a:pt x="805" y="957"/>
                        </a:lnTo>
                        <a:lnTo>
                          <a:pt x="789" y="930"/>
                        </a:lnTo>
                        <a:lnTo>
                          <a:pt x="786" y="929"/>
                        </a:lnTo>
                        <a:lnTo>
                          <a:pt x="778" y="928"/>
                        </a:lnTo>
                        <a:lnTo>
                          <a:pt x="767" y="917"/>
                        </a:lnTo>
                        <a:lnTo>
                          <a:pt x="752" y="896"/>
                        </a:lnTo>
                        <a:lnTo>
                          <a:pt x="742" y="874"/>
                        </a:lnTo>
                        <a:lnTo>
                          <a:pt x="738" y="862"/>
                        </a:lnTo>
                        <a:lnTo>
                          <a:pt x="739" y="852"/>
                        </a:lnTo>
                        <a:lnTo>
                          <a:pt x="741" y="840"/>
                        </a:lnTo>
                        <a:lnTo>
                          <a:pt x="743" y="828"/>
                        </a:lnTo>
                        <a:lnTo>
                          <a:pt x="745" y="825"/>
                        </a:lnTo>
                        <a:lnTo>
                          <a:pt x="746" y="824"/>
                        </a:lnTo>
                        <a:lnTo>
                          <a:pt x="747" y="823"/>
                        </a:lnTo>
                        <a:lnTo>
                          <a:pt x="750" y="823"/>
                        </a:lnTo>
                        <a:lnTo>
                          <a:pt x="754" y="824"/>
                        </a:lnTo>
                        <a:lnTo>
                          <a:pt x="758" y="825"/>
                        </a:lnTo>
                        <a:lnTo>
                          <a:pt x="761" y="825"/>
                        </a:lnTo>
                        <a:lnTo>
                          <a:pt x="763" y="823"/>
                        </a:lnTo>
                        <a:lnTo>
                          <a:pt x="770" y="813"/>
                        </a:lnTo>
                        <a:lnTo>
                          <a:pt x="777" y="802"/>
                        </a:lnTo>
                        <a:lnTo>
                          <a:pt x="783" y="793"/>
                        </a:lnTo>
                        <a:lnTo>
                          <a:pt x="785" y="780"/>
                        </a:lnTo>
                        <a:lnTo>
                          <a:pt x="786" y="767"/>
                        </a:lnTo>
                        <a:lnTo>
                          <a:pt x="783" y="752"/>
                        </a:lnTo>
                        <a:lnTo>
                          <a:pt x="777" y="747"/>
                        </a:lnTo>
                        <a:lnTo>
                          <a:pt x="767" y="745"/>
                        </a:lnTo>
                        <a:lnTo>
                          <a:pt x="760" y="748"/>
                        </a:lnTo>
                        <a:lnTo>
                          <a:pt x="754" y="751"/>
                        </a:lnTo>
                        <a:lnTo>
                          <a:pt x="749" y="755"/>
                        </a:lnTo>
                        <a:lnTo>
                          <a:pt x="745" y="759"/>
                        </a:lnTo>
                        <a:lnTo>
                          <a:pt x="740" y="765"/>
                        </a:lnTo>
                        <a:lnTo>
                          <a:pt x="738" y="771"/>
                        </a:lnTo>
                        <a:lnTo>
                          <a:pt x="737" y="776"/>
                        </a:lnTo>
                        <a:lnTo>
                          <a:pt x="735" y="780"/>
                        </a:lnTo>
                        <a:lnTo>
                          <a:pt x="734" y="784"/>
                        </a:lnTo>
                        <a:lnTo>
                          <a:pt x="730" y="788"/>
                        </a:lnTo>
                        <a:lnTo>
                          <a:pt x="727" y="791"/>
                        </a:lnTo>
                        <a:lnTo>
                          <a:pt x="716" y="794"/>
                        </a:lnTo>
                        <a:lnTo>
                          <a:pt x="703" y="797"/>
                        </a:lnTo>
                        <a:lnTo>
                          <a:pt x="681" y="798"/>
                        </a:lnTo>
                        <a:lnTo>
                          <a:pt x="665" y="797"/>
                        </a:lnTo>
                        <a:lnTo>
                          <a:pt x="653" y="795"/>
                        </a:lnTo>
                        <a:lnTo>
                          <a:pt x="652" y="794"/>
                        </a:lnTo>
                        <a:lnTo>
                          <a:pt x="651" y="791"/>
                        </a:lnTo>
                        <a:lnTo>
                          <a:pt x="650" y="784"/>
                        </a:lnTo>
                        <a:lnTo>
                          <a:pt x="649" y="775"/>
                        </a:lnTo>
                        <a:lnTo>
                          <a:pt x="650" y="767"/>
                        </a:lnTo>
                        <a:lnTo>
                          <a:pt x="650" y="762"/>
                        </a:lnTo>
                        <a:lnTo>
                          <a:pt x="650" y="757"/>
                        </a:lnTo>
                        <a:lnTo>
                          <a:pt x="649" y="753"/>
                        </a:lnTo>
                        <a:lnTo>
                          <a:pt x="648" y="750"/>
                        </a:lnTo>
                        <a:lnTo>
                          <a:pt x="646" y="744"/>
                        </a:lnTo>
                        <a:lnTo>
                          <a:pt x="643" y="739"/>
                        </a:lnTo>
                        <a:lnTo>
                          <a:pt x="637" y="733"/>
                        </a:lnTo>
                        <a:lnTo>
                          <a:pt x="623" y="735"/>
                        </a:lnTo>
                        <a:lnTo>
                          <a:pt x="591" y="748"/>
                        </a:lnTo>
                        <a:lnTo>
                          <a:pt x="564" y="772"/>
                        </a:lnTo>
                        <a:lnTo>
                          <a:pt x="552" y="794"/>
                        </a:lnTo>
                        <a:lnTo>
                          <a:pt x="558" y="807"/>
                        </a:lnTo>
                        <a:lnTo>
                          <a:pt x="564" y="813"/>
                        </a:lnTo>
                        <a:lnTo>
                          <a:pt x="567" y="820"/>
                        </a:lnTo>
                        <a:lnTo>
                          <a:pt x="570" y="830"/>
                        </a:lnTo>
                        <a:lnTo>
                          <a:pt x="571" y="840"/>
                        </a:lnTo>
                        <a:lnTo>
                          <a:pt x="572" y="857"/>
                        </a:lnTo>
                        <a:lnTo>
                          <a:pt x="571" y="871"/>
                        </a:lnTo>
                        <a:lnTo>
                          <a:pt x="576" y="887"/>
                        </a:lnTo>
                        <a:lnTo>
                          <a:pt x="580" y="894"/>
                        </a:lnTo>
                        <a:lnTo>
                          <a:pt x="584" y="903"/>
                        </a:lnTo>
                        <a:lnTo>
                          <a:pt x="582" y="906"/>
                        </a:lnTo>
                        <a:lnTo>
                          <a:pt x="573" y="918"/>
                        </a:lnTo>
                        <a:lnTo>
                          <a:pt x="563" y="928"/>
                        </a:lnTo>
                        <a:lnTo>
                          <a:pt x="554" y="938"/>
                        </a:lnTo>
                        <a:lnTo>
                          <a:pt x="553" y="939"/>
                        </a:lnTo>
                        <a:lnTo>
                          <a:pt x="550" y="939"/>
                        </a:lnTo>
                        <a:lnTo>
                          <a:pt x="547" y="939"/>
                        </a:lnTo>
                        <a:lnTo>
                          <a:pt x="544" y="938"/>
                        </a:lnTo>
                        <a:lnTo>
                          <a:pt x="542" y="937"/>
                        </a:lnTo>
                        <a:lnTo>
                          <a:pt x="540" y="935"/>
                        </a:lnTo>
                        <a:lnTo>
                          <a:pt x="538" y="934"/>
                        </a:lnTo>
                        <a:lnTo>
                          <a:pt x="530" y="932"/>
                        </a:lnTo>
                        <a:lnTo>
                          <a:pt x="521" y="929"/>
                        </a:lnTo>
                        <a:lnTo>
                          <a:pt x="512" y="928"/>
                        </a:lnTo>
                        <a:lnTo>
                          <a:pt x="510" y="929"/>
                        </a:lnTo>
                        <a:lnTo>
                          <a:pt x="506" y="932"/>
                        </a:lnTo>
                        <a:lnTo>
                          <a:pt x="500" y="937"/>
                        </a:lnTo>
                        <a:lnTo>
                          <a:pt x="495" y="945"/>
                        </a:lnTo>
                        <a:lnTo>
                          <a:pt x="490" y="951"/>
                        </a:lnTo>
                        <a:lnTo>
                          <a:pt x="465" y="962"/>
                        </a:lnTo>
                        <a:lnTo>
                          <a:pt x="435" y="968"/>
                        </a:lnTo>
                        <a:lnTo>
                          <a:pt x="405" y="972"/>
                        </a:lnTo>
                        <a:lnTo>
                          <a:pt x="396" y="963"/>
                        </a:lnTo>
                        <a:lnTo>
                          <a:pt x="393" y="957"/>
                        </a:lnTo>
                        <a:lnTo>
                          <a:pt x="394" y="927"/>
                        </a:lnTo>
                        <a:lnTo>
                          <a:pt x="404" y="889"/>
                        </a:lnTo>
                        <a:lnTo>
                          <a:pt x="413" y="852"/>
                        </a:lnTo>
                        <a:lnTo>
                          <a:pt x="414" y="831"/>
                        </a:lnTo>
                        <a:lnTo>
                          <a:pt x="407" y="819"/>
                        </a:lnTo>
                        <a:lnTo>
                          <a:pt x="388" y="808"/>
                        </a:lnTo>
                        <a:lnTo>
                          <a:pt x="369" y="802"/>
                        </a:lnTo>
                        <a:lnTo>
                          <a:pt x="347" y="790"/>
                        </a:lnTo>
                        <a:lnTo>
                          <a:pt x="323" y="781"/>
                        </a:lnTo>
                        <a:lnTo>
                          <a:pt x="299" y="785"/>
                        </a:lnTo>
                        <a:lnTo>
                          <a:pt x="257" y="814"/>
                        </a:lnTo>
                        <a:lnTo>
                          <a:pt x="226" y="842"/>
                        </a:lnTo>
                        <a:lnTo>
                          <a:pt x="199" y="860"/>
                        </a:lnTo>
                        <a:lnTo>
                          <a:pt x="188" y="861"/>
                        </a:lnTo>
                        <a:lnTo>
                          <a:pt x="171" y="862"/>
                        </a:lnTo>
                        <a:lnTo>
                          <a:pt x="155" y="862"/>
                        </a:lnTo>
                        <a:lnTo>
                          <a:pt x="140" y="867"/>
                        </a:lnTo>
                        <a:lnTo>
                          <a:pt x="125" y="875"/>
                        </a:lnTo>
                        <a:lnTo>
                          <a:pt x="118" y="860"/>
                        </a:lnTo>
                        <a:lnTo>
                          <a:pt x="118" y="856"/>
                        </a:lnTo>
                        <a:lnTo>
                          <a:pt x="117" y="853"/>
                        </a:lnTo>
                        <a:lnTo>
                          <a:pt x="118" y="849"/>
                        </a:lnTo>
                        <a:lnTo>
                          <a:pt x="119" y="844"/>
                        </a:lnTo>
                        <a:lnTo>
                          <a:pt x="122" y="835"/>
                        </a:lnTo>
                        <a:lnTo>
                          <a:pt x="126" y="826"/>
                        </a:lnTo>
                        <a:lnTo>
                          <a:pt x="129" y="819"/>
                        </a:lnTo>
                        <a:lnTo>
                          <a:pt x="130" y="810"/>
                        </a:lnTo>
                        <a:lnTo>
                          <a:pt x="129" y="803"/>
                        </a:lnTo>
                        <a:lnTo>
                          <a:pt x="128" y="797"/>
                        </a:lnTo>
                        <a:lnTo>
                          <a:pt x="120" y="784"/>
                        </a:lnTo>
                        <a:lnTo>
                          <a:pt x="112" y="773"/>
                        </a:lnTo>
                        <a:lnTo>
                          <a:pt x="104" y="763"/>
                        </a:lnTo>
                        <a:lnTo>
                          <a:pt x="103" y="764"/>
                        </a:lnTo>
                        <a:lnTo>
                          <a:pt x="100" y="768"/>
                        </a:lnTo>
                        <a:lnTo>
                          <a:pt x="97" y="771"/>
                        </a:lnTo>
                        <a:lnTo>
                          <a:pt x="95" y="774"/>
                        </a:lnTo>
                        <a:lnTo>
                          <a:pt x="93" y="775"/>
                        </a:lnTo>
                        <a:lnTo>
                          <a:pt x="73" y="771"/>
                        </a:lnTo>
                        <a:lnTo>
                          <a:pt x="52" y="767"/>
                        </a:lnTo>
                        <a:lnTo>
                          <a:pt x="26" y="758"/>
                        </a:lnTo>
                        <a:lnTo>
                          <a:pt x="20" y="753"/>
                        </a:lnTo>
                        <a:lnTo>
                          <a:pt x="13" y="738"/>
                        </a:lnTo>
                        <a:lnTo>
                          <a:pt x="11" y="727"/>
                        </a:lnTo>
                        <a:lnTo>
                          <a:pt x="13" y="715"/>
                        </a:lnTo>
                        <a:lnTo>
                          <a:pt x="20" y="713"/>
                        </a:lnTo>
                        <a:lnTo>
                          <a:pt x="28" y="711"/>
                        </a:lnTo>
                        <a:lnTo>
                          <a:pt x="32" y="709"/>
                        </a:lnTo>
                        <a:lnTo>
                          <a:pt x="29" y="700"/>
                        </a:lnTo>
                        <a:lnTo>
                          <a:pt x="25" y="691"/>
                        </a:lnTo>
                        <a:lnTo>
                          <a:pt x="21" y="681"/>
                        </a:lnTo>
                        <a:lnTo>
                          <a:pt x="20" y="679"/>
                        </a:lnTo>
                        <a:lnTo>
                          <a:pt x="23" y="674"/>
                        </a:lnTo>
                        <a:lnTo>
                          <a:pt x="28" y="670"/>
                        </a:lnTo>
                        <a:lnTo>
                          <a:pt x="35" y="665"/>
                        </a:lnTo>
                        <a:lnTo>
                          <a:pt x="49" y="665"/>
                        </a:lnTo>
                        <a:lnTo>
                          <a:pt x="64" y="665"/>
                        </a:lnTo>
                        <a:lnTo>
                          <a:pt x="77" y="665"/>
                        </a:lnTo>
                        <a:lnTo>
                          <a:pt x="79" y="667"/>
                        </a:lnTo>
                        <a:lnTo>
                          <a:pt x="80" y="669"/>
                        </a:lnTo>
                        <a:lnTo>
                          <a:pt x="82" y="671"/>
                        </a:lnTo>
                        <a:lnTo>
                          <a:pt x="94" y="673"/>
                        </a:lnTo>
                        <a:lnTo>
                          <a:pt x="106" y="674"/>
                        </a:lnTo>
                        <a:lnTo>
                          <a:pt x="118" y="675"/>
                        </a:lnTo>
                        <a:lnTo>
                          <a:pt x="120" y="675"/>
                        </a:lnTo>
                        <a:lnTo>
                          <a:pt x="122" y="674"/>
                        </a:lnTo>
                        <a:lnTo>
                          <a:pt x="123" y="672"/>
                        </a:lnTo>
                        <a:lnTo>
                          <a:pt x="125" y="669"/>
                        </a:lnTo>
                        <a:lnTo>
                          <a:pt x="126" y="665"/>
                        </a:lnTo>
                        <a:lnTo>
                          <a:pt x="127" y="652"/>
                        </a:lnTo>
                        <a:lnTo>
                          <a:pt x="128" y="635"/>
                        </a:lnTo>
                        <a:lnTo>
                          <a:pt x="129" y="617"/>
                        </a:lnTo>
                        <a:lnTo>
                          <a:pt x="129" y="606"/>
                        </a:lnTo>
                        <a:lnTo>
                          <a:pt x="129" y="598"/>
                        </a:lnTo>
                        <a:lnTo>
                          <a:pt x="130" y="590"/>
                        </a:lnTo>
                        <a:lnTo>
                          <a:pt x="131" y="584"/>
                        </a:lnTo>
                        <a:lnTo>
                          <a:pt x="133" y="577"/>
                        </a:lnTo>
                        <a:lnTo>
                          <a:pt x="140" y="565"/>
                        </a:lnTo>
                        <a:lnTo>
                          <a:pt x="151" y="546"/>
                        </a:lnTo>
                        <a:lnTo>
                          <a:pt x="162" y="526"/>
                        </a:lnTo>
                        <a:lnTo>
                          <a:pt x="169" y="513"/>
                        </a:lnTo>
                        <a:lnTo>
                          <a:pt x="171" y="507"/>
                        </a:lnTo>
                        <a:lnTo>
                          <a:pt x="173" y="499"/>
                        </a:lnTo>
                        <a:lnTo>
                          <a:pt x="174" y="491"/>
                        </a:lnTo>
                        <a:lnTo>
                          <a:pt x="175" y="456"/>
                        </a:lnTo>
                        <a:lnTo>
                          <a:pt x="175" y="416"/>
                        </a:lnTo>
                        <a:lnTo>
                          <a:pt x="178" y="366"/>
                        </a:lnTo>
                        <a:lnTo>
                          <a:pt x="183" y="342"/>
                        </a:lnTo>
                        <a:lnTo>
                          <a:pt x="188" y="329"/>
                        </a:lnTo>
                        <a:lnTo>
                          <a:pt x="191" y="328"/>
                        </a:lnTo>
                        <a:lnTo>
                          <a:pt x="198" y="328"/>
                        </a:lnTo>
                        <a:lnTo>
                          <a:pt x="206" y="328"/>
                        </a:lnTo>
                        <a:lnTo>
                          <a:pt x="213" y="329"/>
                        </a:lnTo>
                        <a:lnTo>
                          <a:pt x="215" y="330"/>
                        </a:lnTo>
                        <a:lnTo>
                          <a:pt x="217" y="332"/>
                        </a:lnTo>
                        <a:lnTo>
                          <a:pt x="218" y="334"/>
                        </a:lnTo>
                        <a:lnTo>
                          <a:pt x="220" y="335"/>
                        </a:lnTo>
                        <a:lnTo>
                          <a:pt x="222" y="336"/>
                        </a:lnTo>
                        <a:lnTo>
                          <a:pt x="222" y="335"/>
                        </a:lnTo>
                        <a:lnTo>
                          <a:pt x="222" y="333"/>
                        </a:lnTo>
                        <a:lnTo>
                          <a:pt x="220" y="329"/>
                        </a:lnTo>
                        <a:lnTo>
                          <a:pt x="217" y="326"/>
                        </a:lnTo>
                        <a:lnTo>
                          <a:pt x="204" y="323"/>
                        </a:lnTo>
                        <a:lnTo>
                          <a:pt x="187" y="320"/>
                        </a:lnTo>
                        <a:lnTo>
                          <a:pt x="165" y="317"/>
                        </a:lnTo>
                        <a:lnTo>
                          <a:pt x="151" y="317"/>
                        </a:lnTo>
                        <a:lnTo>
                          <a:pt x="139" y="318"/>
                        </a:lnTo>
                        <a:lnTo>
                          <a:pt x="132" y="318"/>
                        </a:lnTo>
                        <a:lnTo>
                          <a:pt x="128" y="318"/>
                        </a:lnTo>
                        <a:lnTo>
                          <a:pt x="125" y="317"/>
                        </a:lnTo>
                        <a:lnTo>
                          <a:pt x="123" y="315"/>
                        </a:lnTo>
                        <a:lnTo>
                          <a:pt x="121" y="311"/>
                        </a:lnTo>
                        <a:lnTo>
                          <a:pt x="117" y="306"/>
                        </a:lnTo>
                        <a:lnTo>
                          <a:pt x="115" y="300"/>
                        </a:lnTo>
                        <a:lnTo>
                          <a:pt x="114" y="297"/>
                        </a:lnTo>
                        <a:lnTo>
                          <a:pt x="113" y="291"/>
                        </a:lnTo>
                        <a:lnTo>
                          <a:pt x="113" y="286"/>
                        </a:lnTo>
                        <a:lnTo>
                          <a:pt x="114" y="276"/>
                        </a:lnTo>
                        <a:lnTo>
                          <a:pt x="116" y="263"/>
                        </a:lnTo>
                        <a:lnTo>
                          <a:pt x="117" y="251"/>
                        </a:lnTo>
                        <a:lnTo>
                          <a:pt x="124" y="227"/>
                        </a:lnTo>
                        <a:lnTo>
                          <a:pt x="131" y="208"/>
                        </a:lnTo>
                        <a:lnTo>
                          <a:pt x="139" y="190"/>
                        </a:lnTo>
                        <a:lnTo>
                          <a:pt x="149" y="180"/>
                        </a:lnTo>
                        <a:lnTo>
                          <a:pt x="163" y="167"/>
                        </a:lnTo>
                        <a:lnTo>
                          <a:pt x="177" y="155"/>
                        </a:lnTo>
                        <a:lnTo>
                          <a:pt x="189" y="148"/>
                        </a:lnTo>
                        <a:lnTo>
                          <a:pt x="201" y="144"/>
                        </a:lnTo>
                        <a:lnTo>
                          <a:pt x="223" y="141"/>
                        </a:lnTo>
                        <a:lnTo>
                          <a:pt x="242" y="140"/>
                        </a:lnTo>
                        <a:lnTo>
                          <a:pt x="255" y="141"/>
                        </a:lnTo>
                        <a:lnTo>
                          <a:pt x="259" y="141"/>
                        </a:lnTo>
                        <a:lnTo>
                          <a:pt x="263" y="144"/>
                        </a:lnTo>
                        <a:lnTo>
                          <a:pt x="268" y="146"/>
                        </a:lnTo>
                        <a:lnTo>
                          <a:pt x="279" y="147"/>
                        </a:lnTo>
                        <a:lnTo>
                          <a:pt x="299" y="142"/>
                        </a:lnTo>
                        <a:lnTo>
                          <a:pt x="333" y="135"/>
                        </a:lnTo>
                        <a:lnTo>
                          <a:pt x="365" y="129"/>
                        </a:lnTo>
                        <a:lnTo>
                          <a:pt x="387" y="125"/>
                        </a:lnTo>
                        <a:lnTo>
                          <a:pt x="398" y="125"/>
                        </a:lnTo>
                        <a:lnTo>
                          <a:pt x="409" y="125"/>
                        </a:lnTo>
                        <a:lnTo>
                          <a:pt x="419" y="127"/>
                        </a:lnTo>
                        <a:lnTo>
                          <a:pt x="427" y="129"/>
                        </a:lnTo>
                        <a:lnTo>
                          <a:pt x="432" y="131"/>
                        </a:lnTo>
                        <a:lnTo>
                          <a:pt x="434" y="132"/>
                        </a:lnTo>
                        <a:lnTo>
                          <a:pt x="435" y="134"/>
                        </a:lnTo>
                        <a:lnTo>
                          <a:pt x="434" y="135"/>
                        </a:lnTo>
                        <a:lnTo>
                          <a:pt x="434" y="138"/>
                        </a:lnTo>
                        <a:lnTo>
                          <a:pt x="433" y="140"/>
                        </a:lnTo>
                        <a:lnTo>
                          <a:pt x="433" y="142"/>
                        </a:lnTo>
                        <a:lnTo>
                          <a:pt x="433" y="145"/>
                        </a:lnTo>
                        <a:lnTo>
                          <a:pt x="436" y="154"/>
                        </a:lnTo>
                        <a:lnTo>
                          <a:pt x="439" y="162"/>
                        </a:lnTo>
                        <a:lnTo>
                          <a:pt x="450" y="177"/>
                        </a:lnTo>
                        <a:lnTo>
                          <a:pt x="462" y="189"/>
                        </a:lnTo>
                        <a:lnTo>
                          <a:pt x="472" y="200"/>
                        </a:lnTo>
                        <a:lnTo>
                          <a:pt x="477" y="204"/>
                        </a:lnTo>
                        <a:lnTo>
                          <a:pt x="477" y="207"/>
                        </a:lnTo>
                        <a:lnTo>
                          <a:pt x="478" y="210"/>
                        </a:lnTo>
                        <a:lnTo>
                          <a:pt x="479" y="215"/>
                        </a:lnTo>
                        <a:lnTo>
                          <a:pt x="479" y="219"/>
                        </a:lnTo>
                        <a:lnTo>
                          <a:pt x="479" y="223"/>
                        </a:lnTo>
                        <a:lnTo>
                          <a:pt x="475" y="226"/>
                        </a:lnTo>
                        <a:lnTo>
                          <a:pt x="470" y="229"/>
                        </a:lnTo>
                        <a:lnTo>
                          <a:pt x="464" y="231"/>
                        </a:lnTo>
                        <a:lnTo>
                          <a:pt x="459" y="233"/>
                        </a:lnTo>
                        <a:lnTo>
                          <a:pt x="452" y="234"/>
                        </a:lnTo>
                        <a:lnTo>
                          <a:pt x="448" y="235"/>
                        </a:lnTo>
                        <a:lnTo>
                          <a:pt x="446" y="235"/>
                        </a:lnTo>
                        <a:lnTo>
                          <a:pt x="446" y="239"/>
                        </a:lnTo>
                        <a:lnTo>
                          <a:pt x="447" y="244"/>
                        </a:lnTo>
                        <a:lnTo>
                          <a:pt x="448" y="250"/>
                        </a:lnTo>
                        <a:lnTo>
                          <a:pt x="450" y="254"/>
                        </a:lnTo>
                        <a:lnTo>
                          <a:pt x="453" y="258"/>
                        </a:lnTo>
                        <a:lnTo>
                          <a:pt x="466" y="268"/>
                        </a:lnTo>
                        <a:lnTo>
                          <a:pt x="480" y="277"/>
                        </a:lnTo>
                        <a:lnTo>
                          <a:pt x="493" y="285"/>
                        </a:lnTo>
                        <a:lnTo>
                          <a:pt x="496" y="285"/>
                        </a:lnTo>
                        <a:lnTo>
                          <a:pt x="500" y="286"/>
                        </a:lnTo>
                        <a:lnTo>
                          <a:pt x="503" y="285"/>
                        </a:lnTo>
                        <a:lnTo>
                          <a:pt x="508" y="283"/>
                        </a:lnTo>
                        <a:lnTo>
                          <a:pt x="512" y="279"/>
                        </a:lnTo>
                        <a:lnTo>
                          <a:pt x="517" y="275"/>
                        </a:lnTo>
                        <a:lnTo>
                          <a:pt x="520" y="269"/>
                        </a:lnTo>
                        <a:lnTo>
                          <a:pt x="523" y="263"/>
                        </a:lnTo>
                        <a:lnTo>
                          <a:pt x="525" y="257"/>
                        </a:lnTo>
                        <a:lnTo>
                          <a:pt x="526" y="249"/>
                        </a:lnTo>
                        <a:lnTo>
                          <a:pt x="527" y="240"/>
                        </a:lnTo>
                        <a:lnTo>
                          <a:pt x="527" y="231"/>
                        </a:lnTo>
                        <a:lnTo>
                          <a:pt x="527" y="228"/>
                        </a:lnTo>
                        <a:lnTo>
                          <a:pt x="526" y="225"/>
                        </a:lnTo>
                        <a:lnTo>
                          <a:pt x="524" y="223"/>
                        </a:lnTo>
                        <a:lnTo>
                          <a:pt x="522" y="222"/>
                        </a:lnTo>
                        <a:lnTo>
                          <a:pt x="518" y="223"/>
                        </a:lnTo>
                        <a:lnTo>
                          <a:pt x="514" y="224"/>
                        </a:lnTo>
                        <a:lnTo>
                          <a:pt x="508" y="225"/>
                        </a:lnTo>
                        <a:lnTo>
                          <a:pt x="503" y="226"/>
                        </a:lnTo>
                        <a:lnTo>
                          <a:pt x="500" y="225"/>
                        </a:lnTo>
                        <a:lnTo>
                          <a:pt x="500" y="223"/>
                        </a:lnTo>
                        <a:lnTo>
                          <a:pt x="500" y="216"/>
                        </a:lnTo>
                        <a:lnTo>
                          <a:pt x="501" y="206"/>
                        </a:lnTo>
                        <a:lnTo>
                          <a:pt x="504" y="194"/>
                        </a:lnTo>
                        <a:lnTo>
                          <a:pt x="508" y="185"/>
                        </a:lnTo>
                        <a:lnTo>
                          <a:pt x="512" y="180"/>
                        </a:lnTo>
                        <a:lnTo>
                          <a:pt x="517" y="178"/>
                        </a:lnTo>
                        <a:lnTo>
                          <a:pt x="522" y="177"/>
                        </a:lnTo>
                        <a:lnTo>
                          <a:pt x="528" y="177"/>
                        </a:lnTo>
                        <a:lnTo>
                          <a:pt x="548" y="187"/>
                        </a:lnTo>
                        <a:lnTo>
                          <a:pt x="569" y="205"/>
                        </a:lnTo>
                        <a:lnTo>
                          <a:pt x="587" y="223"/>
                        </a:lnTo>
                        <a:lnTo>
                          <a:pt x="588" y="232"/>
                        </a:lnTo>
                        <a:lnTo>
                          <a:pt x="585" y="236"/>
                        </a:lnTo>
                        <a:lnTo>
                          <a:pt x="584" y="239"/>
                        </a:lnTo>
                        <a:lnTo>
                          <a:pt x="582" y="243"/>
                        </a:lnTo>
                        <a:lnTo>
                          <a:pt x="581" y="247"/>
                        </a:lnTo>
                        <a:lnTo>
                          <a:pt x="580" y="252"/>
                        </a:lnTo>
                        <a:lnTo>
                          <a:pt x="579" y="262"/>
                        </a:lnTo>
                        <a:lnTo>
                          <a:pt x="579" y="273"/>
                        </a:lnTo>
                        <a:lnTo>
                          <a:pt x="580" y="285"/>
                        </a:lnTo>
                        <a:lnTo>
                          <a:pt x="581" y="293"/>
                        </a:lnTo>
                        <a:lnTo>
                          <a:pt x="582" y="301"/>
                        </a:lnTo>
                        <a:lnTo>
                          <a:pt x="584" y="305"/>
                        </a:lnTo>
                        <a:lnTo>
                          <a:pt x="585" y="307"/>
                        </a:lnTo>
                        <a:lnTo>
                          <a:pt x="586" y="305"/>
                        </a:lnTo>
                        <a:lnTo>
                          <a:pt x="587" y="293"/>
                        </a:lnTo>
                        <a:lnTo>
                          <a:pt x="587" y="281"/>
                        </a:lnTo>
                        <a:lnTo>
                          <a:pt x="585" y="268"/>
                        </a:lnTo>
                        <a:lnTo>
                          <a:pt x="584" y="261"/>
                        </a:lnTo>
                        <a:lnTo>
                          <a:pt x="584" y="255"/>
                        </a:lnTo>
                        <a:lnTo>
                          <a:pt x="584" y="250"/>
                        </a:lnTo>
                        <a:lnTo>
                          <a:pt x="585" y="246"/>
                        </a:lnTo>
                        <a:lnTo>
                          <a:pt x="587" y="242"/>
                        </a:lnTo>
                        <a:lnTo>
                          <a:pt x="588" y="239"/>
                        </a:lnTo>
                        <a:lnTo>
                          <a:pt x="604" y="228"/>
                        </a:lnTo>
                        <a:lnTo>
                          <a:pt x="606" y="232"/>
                        </a:lnTo>
                        <a:lnTo>
                          <a:pt x="609" y="237"/>
                        </a:lnTo>
                        <a:lnTo>
                          <a:pt x="613" y="239"/>
                        </a:lnTo>
                        <a:lnTo>
                          <a:pt x="616" y="240"/>
                        </a:lnTo>
                        <a:lnTo>
                          <a:pt x="619" y="239"/>
                        </a:lnTo>
                        <a:lnTo>
                          <a:pt x="622" y="236"/>
                        </a:lnTo>
                        <a:lnTo>
                          <a:pt x="626" y="232"/>
                        </a:lnTo>
                        <a:lnTo>
                          <a:pt x="628" y="229"/>
                        </a:lnTo>
                        <a:lnTo>
                          <a:pt x="629" y="225"/>
                        </a:lnTo>
                        <a:lnTo>
                          <a:pt x="630" y="221"/>
                        </a:lnTo>
                        <a:lnTo>
                          <a:pt x="629" y="213"/>
                        </a:lnTo>
                        <a:lnTo>
                          <a:pt x="627" y="203"/>
                        </a:lnTo>
                        <a:lnTo>
                          <a:pt x="623" y="191"/>
                        </a:lnTo>
                        <a:lnTo>
                          <a:pt x="609" y="182"/>
                        </a:lnTo>
                        <a:lnTo>
                          <a:pt x="588" y="176"/>
                        </a:lnTo>
                        <a:lnTo>
                          <a:pt x="583" y="163"/>
                        </a:lnTo>
                        <a:lnTo>
                          <a:pt x="581" y="159"/>
                        </a:lnTo>
                        <a:lnTo>
                          <a:pt x="580" y="154"/>
                        </a:lnTo>
                        <a:lnTo>
                          <a:pt x="579" y="149"/>
                        </a:lnTo>
                        <a:lnTo>
                          <a:pt x="579" y="144"/>
                        </a:lnTo>
                        <a:lnTo>
                          <a:pt x="580" y="139"/>
                        </a:lnTo>
                        <a:lnTo>
                          <a:pt x="587" y="115"/>
                        </a:lnTo>
                        <a:lnTo>
                          <a:pt x="596" y="88"/>
                        </a:lnTo>
                        <a:lnTo>
                          <a:pt x="606" y="62"/>
                        </a:lnTo>
                        <a:lnTo>
                          <a:pt x="612" y="52"/>
                        </a:lnTo>
                        <a:lnTo>
                          <a:pt x="615" y="47"/>
                        </a:lnTo>
                        <a:lnTo>
                          <a:pt x="618" y="43"/>
                        </a:lnTo>
                        <a:lnTo>
                          <a:pt x="624" y="41"/>
                        </a:lnTo>
                        <a:lnTo>
                          <a:pt x="630" y="38"/>
                        </a:lnTo>
                        <a:lnTo>
                          <a:pt x="637" y="36"/>
                        </a:lnTo>
                        <a:lnTo>
                          <a:pt x="641" y="36"/>
                        </a:lnTo>
                        <a:lnTo>
                          <a:pt x="645" y="39"/>
                        </a:lnTo>
                        <a:lnTo>
                          <a:pt x="648" y="43"/>
                        </a:lnTo>
                        <a:lnTo>
                          <a:pt x="651" y="47"/>
                        </a:lnTo>
                        <a:lnTo>
                          <a:pt x="652" y="49"/>
                        </a:lnTo>
                        <a:lnTo>
                          <a:pt x="654" y="52"/>
                        </a:lnTo>
                        <a:lnTo>
                          <a:pt x="658" y="55"/>
                        </a:lnTo>
                        <a:lnTo>
                          <a:pt x="665" y="59"/>
                        </a:lnTo>
                        <a:lnTo>
                          <a:pt x="672" y="63"/>
                        </a:lnTo>
                        <a:lnTo>
                          <a:pt x="682" y="65"/>
                        </a:lnTo>
                        <a:lnTo>
                          <a:pt x="697" y="68"/>
                        </a:lnTo>
                        <a:lnTo>
                          <a:pt x="720" y="66"/>
                        </a:lnTo>
                        <a:lnTo>
                          <a:pt x="747" y="60"/>
                        </a:lnTo>
                        <a:lnTo>
                          <a:pt x="770" y="54"/>
                        </a:lnTo>
                        <a:lnTo>
                          <a:pt x="791" y="51"/>
                        </a:lnTo>
                        <a:lnTo>
                          <a:pt x="803" y="50"/>
                        </a:lnTo>
                        <a:lnTo>
                          <a:pt x="818" y="52"/>
                        </a:lnTo>
                        <a:lnTo>
                          <a:pt x="825" y="53"/>
                        </a:lnTo>
                        <a:lnTo>
                          <a:pt x="832" y="54"/>
                        </a:lnTo>
                        <a:lnTo>
                          <a:pt x="834" y="56"/>
                        </a:lnTo>
                        <a:lnTo>
                          <a:pt x="838" y="60"/>
                        </a:lnTo>
                        <a:lnTo>
                          <a:pt x="843" y="66"/>
                        </a:lnTo>
                        <a:lnTo>
                          <a:pt x="849" y="74"/>
                        </a:lnTo>
                        <a:lnTo>
                          <a:pt x="855" y="86"/>
                        </a:lnTo>
                        <a:lnTo>
                          <a:pt x="864" y="102"/>
                        </a:lnTo>
                        <a:lnTo>
                          <a:pt x="871" y="115"/>
                        </a:lnTo>
                        <a:lnTo>
                          <a:pt x="889" y="140"/>
                        </a:lnTo>
                        <a:lnTo>
                          <a:pt x="905" y="162"/>
                        </a:lnTo>
                        <a:lnTo>
                          <a:pt x="921" y="185"/>
                        </a:lnTo>
                        <a:lnTo>
                          <a:pt x="925" y="189"/>
                        </a:lnTo>
                        <a:lnTo>
                          <a:pt x="937" y="196"/>
                        </a:lnTo>
                        <a:lnTo>
                          <a:pt x="950" y="203"/>
                        </a:lnTo>
                        <a:lnTo>
                          <a:pt x="964" y="210"/>
                        </a:lnTo>
                        <a:lnTo>
                          <a:pt x="986" y="213"/>
                        </a:lnTo>
                        <a:lnTo>
                          <a:pt x="986" y="220"/>
                        </a:lnTo>
                        <a:lnTo>
                          <a:pt x="986" y="226"/>
                        </a:lnTo>
                        <a:lnTo>
                          <a:pt x="991" y="239"/>
                        </a:lnTo>
                        <a:lnTo>
                          <a:pt x="997" y="248"/>
                        </a:lnTo>
                        <a:lnTo>
                          <a:pt x="1004" y="259"/>
                        </a:lnTo>
                        <a:lnTo>
                          <a:pt x="1009" y="264"/>
                        </a:lnTo>
                        <a:lnTo>
                          <a:pt x="1019" y="271"/>
                        </a:lnTo>
                        <a:lnTo>
                          <a:pt x="1027" y="277"/>
                        </a:lnTo>
                        <a:lnTo>
                          <a:pt x="1040" y="280"/>
                        </a:lnTo>
                        <a:lnTo>
                          <a:pt x="1048" y="280"/>
                        </a:lnTo>
                        <a:lnTo>
                          <a:pt x="1057" y="279"/>
                        </a:lnTo>
                        <a:lnTo>
                          <a:pt x="1063" y="277"/>
                        </a:lnTo>
                        <a:lnTo>
                          <a:pt x="1092" y="274"/>
                        </a:lnTo>
                        <a:lnTo>
                          <a:pt x="1146" y="273"/>
                        </a:lnTo>
                        <a:lnTo>
                          <a:pt x="1165" y="272"/>
                        </a:lnTo>
                        <a:lnTo>
                          <a:pt x="1194" y="284"/>
                        </a:lnTo>
                        <a:lnTo>
                          <a:pt x="1209" y="292"/>
                        </a:lnTo>
                        <a:lnTo>
                          <a:pt x="1219" y="298"/>
                        </a:lnTo>
                        <a:lnTo>
                          <a:pt x="1229" y="301"/>
                        </a:lnTo>
                        <a:lnTo>
                          <a:pt x="1238" y="304"/>
                        </a:lnTo>
                        <a:lnTo>
                          <a:pt x="1246" y="305"/>
                        </a:lnTo>
                        <a:lnTo>
                          <a:pt x="1252" y="303"/>
                        </a:lnTo>
                        <a:lnTo>
                          <a:pt x="1256" y="302"/>
                        </a:lnTo>
                        <a:lnTo>
                          <a:pt x="1257" y="302"/>
                        </a:lnTo>
                        <a:lnTo>
                          <a:pt x="1258" y="301"/>
                        </a:lnTo>
                        <a:lnTo>
                          <a:pt x="1260" y="301"/>
                        </a:lnTo>
                        <a:lnTo>
                          <a:pt x="1261" y="301"/>
                        </a:lnTo>
                        <a:lnTo>
                          <a:pt x="1268" y="301"/>
                        </a:lnTo>
                        <a:lnTo>
                          <a:pt x="1275" y="301"/>
                        </a:lnTo>
                        <a:lnTo>
                          <a:pt x="1282" y="302"/>
                        </a:lnTo>
                        <a:lnTo>
                          <a:pt x="1284" y="303"/>
                        </a:lnTo>
                        <a:lnTo>
                          <a:pt x="1286" y="304"/>
                        </a:lnTo>
                        <a:lnTo>
                          <a:pt x="1288" y="306"/>
                        </a:lnTo>
                        <a:lnTo>
                          <a:pt x="1290" y="308"/>
                        </a:lnTo>
                        <a:lnTo>
                          <a:pt x="1292" y="309"/>
                        </a:lnTo>
                        <a:lnTo>
                          <a:pt x="1292" y="311"/>
                        </a:lnTo>
                        <a:lnTo>
                          <a:pt x="1293" y="317"/>
                        </a:lnTo>
                        <a:lnTo>
                          <a:pt x="1293" y="324"/>
                        </a:lnTo>
                        <a:lnTo>
                          <a:pt x="1293" y="330"/>
                        </a:lnTo>
                        <a:lnTo>
                          <a:pt x="1294" y="332"/>
                        </a:lnTo>
                        <a:lnTo>
                          <a:pt x="1294" y="333"/>
                        </a:lnTo>
                        <a:lnTo>
                          <a:pt x="1295" y="334"/>
                        </a:lnTo>
                        <a:lnTo>
                          <a:pt x="1303" y="340"/>
                        </a:lnTo>
                        <a:lnTo>
                          <a:pt x="1331" y="360"/>
                        </a:lnTo>
                        <a:lnTo>
                          <a:pt x="1371" y="385"/>
                        </a:lnTo>
                        <a:lnTo>
                          <a:pt x="1404" y="404"/>
                        </a:lnTo>
                        <a:lnTo>
                          <a:pt x="1416" y="408"/>
                        </a:lnTo>
                        <a:lnTo>
                          <a:pt x="1418" y="407"/>
                        </a:lnTo>
                        <a:lnTo>
                          <a:pt x="1420" y="405"/>
                        </a:lnTo>
                        <a:lnTo>
                          <a:pt x="1422" y="404"/>
                        </a:lnTo>
                        <a:lnTo>
                          <a:pt x="1424" y="404"/>
                        </a:lnTo>
                        <a:lnTo>
                          <a:pt x="1425" y="404"/>
                        </a:lnTo>
                        <a:lnTo>
                          <a:pt x="1427" y="404"/>
                        </a:lnTo>
                        <a:lnTo>
                          <a:pt x="1428" y="404"/>
                        </a:lnTo>
                        <a:lnTo>
                          <a:pt x="1437" y="408"/>
                        </a:lnTo>
                        <a:lnTo>
                          <a:pt x="1448" y="415"/>
                        </a:lnTo>
                        <a:lnTo>
                          <a:pt x="1474" y="430"/>
                        </a:lnTo>
                        <a:lnTo>
                          <a:pt x="1495" y="442"/>
                        </a:lnTo>
                        <a:lnTo>
                          <a:pt x="1513" y="450"/>
                        </a:lnTo>
                        <a:lnTo>
                          <a:pt x="1516" y="449"/>
                        </a:lnTo>
                        <a:lnTo>
                          <a:pt x="1519" y="449"/>
                        </a:lnTo>
                        <a:lnTo>
                          <a:pt x="1522" y="449"/>
                        </a:lnTo>
                        <a:lnTo>
                          <a:pt x="1524" y="449"/>
                        </a:lnTo>
                        <a:lnTo>
                          <a:pt x="1526" y="450"/>
                        </a:lnTo>
                        <a:lnTo>
                          <a:pt x="1527" y="450"/>
                        </a:lnTo>
                        <a:lnTo>
                          <a:pt x="1563" y="470"/>
                        </a:lnTo>
                        <a:lnTo>
                          <a:pt x="1563" y="473"/>
                        </a:lnTo>
                        <a:lnTo>
                          <a:pt x="1563" y="475"/>
                        </a:lnTo>
                        <a:lnTo>
                          <a:pt x="1560" y="479"/>
                        </a:lnTo>
                        <a:lnTo>
                          <a:pt x="1543" y="499"/>
                        </a:lnTo>
                        <a:lnTo>
                          <a:pt x="1526" y="519"/>
                        </a:lnTo>
                        <a:lnTo>
                          <a:pt x="1509" y="536"/>
                        </a:lnTo>
                        <a:lnTo>
                          <a:pt x="1501" y="540"/>
                        </a:lnTo>
                        <a:lnTo>
                          <a:pt x="1491" y="543"/>
                        </a:lnTo>
                        <a:lnTo>
                          <a:pt x="1479" y="548"/>
                        </a:lnTo>
                        <a:lnTo>
                          <a:pt x="1471" y="550"/>
                        </a:lnTo>
                        <a:lnTo>
                          <a:pt x="1465" y="551"/>
                        </a:lnTo>
                        <a:lnTo>
                          <a:pt x="1460" y="552"/>
                        </a:lnTo>
                        <a:lnTo>
                          <a:pt x="1458" y="552"/>
                        </a:lnTo>
                        <a:lnTo>
                          <a:pt x="1457" y="551"/>
                        </a:lnTo>
                        <a:lnTo>
                          <a:pt x="1456" y="550"/>
                        </a:lnTo>
                        <a:lnTo>
                          <a:pt x="1456" y="549"/>
                        </a:lnTo>
                        <a:lnTo>
                          <a:pt x="1455" y="548"/>
                        </a:lnTo>
                        <a:lnTo>
                          <a:pt x="1455" y="547"/>
                        </a:lnTo>
                        <a:lnTo>
                          <a:pt x="1452" y="544"/>
                        </a:lnTo>
                        <a:lnTo>
                          <a:pt x="1436" y="539"/>
                        </a:lnTo>
                        <a:lnTo>
                          <a:pt x="1419" y="535"/>
                        </a:lnTo>
                        <a:lnTo>
                          <a:pt x="1401" y="532"/>
                        </a:lnTo>
                        <a:lnTo>
                          <a:pt x="1396" y="532"/>
                        </a:lnTo>
                        <a:lnTo>
                          <a:pt x="1388" y="532"/>
                        </a:lnTo>
                        <a:lnTo>
                          <a:pt x="1384" y="533"/>
                        </a:lnTo>
                        <a:lnTo>
                          <a:pt x="1380" y="535"/>
                        </a:lnTo>
                        <a:lnTo>
                          <a:pt x="1379" y="535"/>
                        </a:lnTo>
                        <a:lnTo>
                          <a:pt x="1378" y="536"/>
                        </a:lnTo>
                        <a:lnTo>
                          <a:pt x="1377" y="538"/>
                        </a:lnTo>
                        <a:lnTo>
                          <a:pt x="1377" y="539"/>
                        </a:lnTo>
                        <a:lnTo>
                          <a:pt x="1375" y="544"/>
                        </a:lnTo>
                        <a:lnTo>
                          <a:pt x="1370" y="552"/>
                        </a:lnTo>
                        <a:lnTo>
                          <a:pt x="1365" y="559"/>
                        </a:lnTo>
                        <a:lnTo>
                          <a:pt x="1361" y="563"/>
                        </a:lnTo>
                        <a:lnTo>
                          <a:pt x="1353" y="563"/>
                        </a:lnTo>
                        <a:lnTo>
                          <a:pt x="1338" y="564"/>
                        </a:lnTo>
                        <a:lnTo>
                          <a:pt x="1322" y="565"/>
                        </a:lnTo>
                        <a:lnTo>
                          <a:pt x="1311" y="566"/>
                        </a:lnTo>
                        <a:lnTo>
                          <a:pt x="1307" y="568"/>
                        </a:lnTo>
                        <a:lnTo>
                          <a:pt x="1303" y="569"/>
                        </a:lnTo>
                        <a:lnTo>
                          <a:pt x="1302" y="570"/>
                        </a:lnTo>
                        <a:lnTo>
                          <a:pt x="1301" y="579"/>
                        </a:lnTo>
                        <a:lnTo>
                          <a:pt x="1301" y="588"/>
                        </a:lnTo>
                        <a:lnTo>
                          <a:pt x="1301" y="597"/>
                        </a:lnTo>
                        <a:lnTo>
                          <a:pt x="1306" y="609"/>
                        </a:lnTo>
                        <a:lnTo>
                          <a:pt x="1310" y="621"/>
                        </a:lnTo>
                        <a:lnTo>
                          <a:pt x="1323" y="641"/>
                        </a:lnTo>
                        <a:lnTo>
                          <a:pt x="1336" y="658"/>
                        </a:lnTo>
                        <a:lnTo>
                          <a:pt x="1353" y="681"/>
                        </a:lnTo>
                        <a:close/>
                        <a:moveTo>
                          <a:pt x="716" y="477"/>
                        </a:moveTo>
                        <a:lnTo>
                          <a:pt x="719" y="475"/>
                        </a:lnTo>
                        <a:lnTo>
                          <a:pt x="727" y="469"/>
                        </a:lnTo>
                        <a:lnTo>
                          <a:pt x="733" y="464"/>
                        </a:lnTo>
                        <a:lnTo>
                          <a:pt x="737" y="455"/>
                        </a:lnTo>
                        <a:lnTo>
                          <a:pt x="738" y="447"/>
                        </a:lnTo>
                        <a:lnTo>
                          <a:pt x="738" y="433"/>
                        </a:lnTo>
                        <a:lnTo>
                          <a:pt x="735" y="424"/>
                        </a:lnTo>
                        <a:lnTo>
                          <a:pt x="730" y="413"/>
                        </a:lnTo>
                        <a:lnTo>
                          <a:pt x="725" y="408"/>
                        </a:lnTo>
                        <a:lnTo>
                          <a:pt x="722" y="406"/>
                        </a:lnTo>
                        <a:lnTo>
                          <a:pt x="721" y="407"/>
                        </a:lnTo>
                        <a:lnTo>
                          <a:pt x="719" y="409"/>
                        </a:lnTo>
                        <a:lnTo>
                          <a:pt x="692" y="405"/>
                        </a:lnTo>
                        <a:lnTo>
                          <a:pt x="657" y="397"/>
                        </a:lnTo>
                        <a:lnTo>
                          <a:pt x="616" y="383"/>
                        </a:lnTo>
                        <a:lnTo>
                          <a:pt x="600" y="377"/>
                        </a:lnTo>
                        <a:lnTo>
                          <a:pt x="591" y="374"/>
                        </a:lnTo>
                        <a:lnTo>
                          <a:pt x="589" y="374"/>
                        </a:lnTo>
                        <a:lnTo>
                          <a:pt x="586" y="374"/>
                        </a:lnTo>
                        <a:lnTo>
                          <a:pt x="584" y="376"/>
                        </a:lnTo>
                        <a:lnTo>
                          <a:pt x="583" y="379"/>
                        </a:lnTo>
                        <a:lnTo>
                          <a:pt x="585" y="383"/>
                        </a:lnTo>
                        <a:lnTo>
                          <a:pt x="588" y="387"/>
                        </a:lnTo>
                        <a:lnTo>
                          <a:pt x="591" y="390"/>
                        </a:lnTo>
                        <a:lnTo>
                          <a:pt x="593" y="392"/>
                        </a:lnTo>
                        <a:lnTo>
                          <a:pt x="599" y="395"/>
                        </a:lnTo>
                        <a:lnTo>
                          <a:pt x="611" y="404"/>
                        </a:lnTo>
                        <a:lnTo>
                          <a:pt x="626" y="420"/>
                        </a:lnTo>
                        <a:lnTo>
                          <a:pt x="639" y="441"/>
                        </a:lnTo>
                        <a:lnTo>
                          <a:pt x="661" y="458"/>
                        </a:lnTo>
                        <a:lnTo>
                          <a:pt x="679" y="469"/>
                        </a:lnTo>
                        <a:lnTo>
                          <a:pt x="701" y="475"/>
                        </a:lnTo>
                        <a:lnTo>
                          <a:pt x="709" y="476"/>
                        </a:lnTo>
                        <a:lnTo>
                          <a:pt x="716" y="477"/>
                        </a:lnTo>
                        <a:close/>
                        <a:moveTo>
                          <a:pt x="321" y="106"/>
                        </a:moveTo>
                        <a:lnTo>
                          <a:pt x="320" y="105"/>
                        </a:lnTo>
                        <a:lnTo>
                          <a:pt x="319" y="103"/>
                        </a:lnTo>
                        <a:lnTo>
                          <a:pt x="320" y="101"/>
                        </a:lnTo>
                        <a:lnTo>
                          <a:pt x="321" y="99"/>
                        </a:lnTo>
                        <a:lnTo>
                          <a:pt x="323" y="97"/>
                        </a:lnTo>
                        <a:lnTo>
                          <a:pt x="326" y="95"/>
                        </a:lnTo>
                        <a:lnTo>
                          <a:pt x="340" y="94"/>
                        </a:lnTo>
                        <a:lnTo>
                          <a:pt x="353" y="95"/>
                        </a:lnTo>
                        <a:lnTo>
                          <a:pt x="365" y="95"/>
                        </a:lnTo>
                        <a:lnTo>
                          <a:pt x="366" y="96"/>
                        </a:lnTo>
                        <a:lnTo>
                          <a:pt x="365" y="97"/>
                        </a:lnTo>
                        <a:lnTo>
                          <a:pt x="360" y="99"/>
                        </a:lnTo>
                        <a:lnTo>
                          <a:pt x="345" y="102"/>
                        </a:lnTo>
                        <a:lnTo>
                          <a:pt x="321" y="106"/>
                        </a:lnTo>
                        <a:close/>
                        <a:moveTo>
                          <a:pt x="260" y="123"/>
                        </a:moveTo>
                        <a:lnTo>
                          <a:pt x="259" y="122"/>
                        </a:lnTo>
                        <a:lnTo>
                          <a:pt x="258" y="120"/>
                        </a:lnTo>
                        <a:lnTo>
                          <a:pt x="257" y="117"/>
                        </a:lnTo>
                        <a:lnTo>
                          <a:pt x="257" y="114"/>
                        </a:lnTo>
                        <a:lnTo>
                          <a:pt x="259" y="110"/>
                        </a:lnTo>
                        <a:lnTo>
                          <a:pt x="260" y="107"/>
                        </a:lnTo>
                        <a:lnTo>
                          <a:pt x="265" y="105"/>
                        </a:lnTo>
                        <a:lnTo>
                          <a:pt x="275" y="104"/>
                        </a:lnTo>
                        <a:lnTo>
                          <a:pt x="288" y="103"/>
                        </a:lnTo>
                        <a:lnTo>
                          <a:pt x="299" y="103"/>
                        </a:lnTo>
                        <a:lnTo>
                          <a:pt x="303" y="104"/>
                        </a:lnTo>
                        <a:lnTo>
                          <a:pt x="305" y="105"/>
                        </a:lnTo>
                        <a:lnTo>
                          <a:pt x="306" y="107"/>
                        </a:lnTo>
                        <a:lnTo>
                          <a:pt x="307" y="110"/>
                        </a:lnTo>
                        <a:lnTo>
                          <a:pt x="307" y="112"/>
                        </a:lnTo>
                        <a:lnTo>
                          <a:pt x="305" y="112"/>
                        </a:lnTo>
                        <a:lnTo>
                          <a:pt x="300" y="110"/>
                        </a:lnTo>
                        <a:lnTo>
                          <a:pt x="296" y="110"/>
                        </a:lnTo>
                        <a:lnTo>
                          <a:pt x="286" y="110"/>
                        </a:lnTo>
                        <a:lnTo>
                          <a:pt x="278" y="110"/>
                        </a:lnTo>
                        <a:lnTo>
                          <a:pt x="272" y="111"/>
                        </a:lnTo>
                        <a:lnTo>
                          <a:pt x="267" y="115"/>
                        </a:lnTo>
                        <a:lnTo>
                          <a:pt x="260" y="123"/>
                        </a:lnTo>
                        <a:close/>
                        <a:moveTo>
                          <a:pt x="465" y="130"/>
                        </a:moveTo>
                        <a:lnTo>
                          <a:pt x="464" y="129"/>
                        </a:lnTo>
                        <a:lnTo>
                          <a:pt x="464" y="126"/>
                        </a:lnTo>
                        <a:lnTo>
                          <a:pt x="465" y="123"/>
                        </a:lnTo>
                        <a:lnTo>
                          <a:pt x="467" y="120"/>
                        </a:lnTo>
                        <a:lnTo>
                          <a:pt x="469" y="118"/>
                        </a:lnTo>
                        <a:lnTo>
                          <a:pt x="472" y="117"/>
                        </a:lnTo>
                        <a:lnTo>
                          <a:pt x="476" y="116"/>
                        </a:lnTo>
                        <a:lnTo>
                          <a:pt x="480" y="117"/>
                        </a:lnTo>
                        <a:lnTo>
                          <a:pt x="483" y="118"/>
                        </a:lnTo>
                        <a:lnTo>
                          <a:pt x="485" y="119"/>
                        </a:lnTo>
                        <a:lnTo>
                          <a:pt x="486" y="120"/>
                        </a:lnTo>
                        <a:lnTo>
                          <a:pt x="480" y="124"/>
                        </a:lnTo>
                        <a:lnTo>
                          <a:pt x="465" y="130"/>
                        </a:lnTo>
                        <a:close/>
                        <a:moveTo>
                          <a:pt x="159" y="135"/>
                        </a:moveTo>
                        <a:lnTo>
                          <a:pt x="156" y="134"/>
                        </a:lnTo>
                        <a:lnTo>
                          <a:pt x="153" y="133"/>
                        </a:lnTo>
                        <a:lnTo>
                          <a:pt x="152" y="131"/>
                        </a:lnTo>
                        <a:lnTo>
                          <a:pt x="152" y="130"/>
                        </a:lnTo>
                        <a:lnTo>
                          <a:pt x="156" y="127"/>
                        </a:lnTo>
                        <a:lnTo>
                          <a:pt x="163" y="125"/>
                        </a:lnTo>
                        <a:lnTo>
                          <a:pt x="180" y="122"/>
                        </a:lnTo>
                        <a:lnTo>
                          <a:pt x="196" y="121"/>
                        </a:lnTo>
                        <a:lnTo>
                          <a:pt x="210" y="121"/>
                        </a:lnTo>
                        <a:lnTo>
                          <a:pt x="215" y="121"/>
                        </a:lnTo>
                        <a:lnTo>
                          <a:pt x="217" y="122"/>
                        </a:lnTo>
                        <a:lnTo>
                          <a:pt x="218" y="123"/>
                        </a:lnTo>
                        <a:lnTo>
                          <a:pt x="216" y="125"/>
                        </a:lnTo>
                        <a:lnTo>
                          <a:pt x="207" y="127"/>
                        </a:lnTo>
                        <a:lnTo>
                          <a:pt x="196" y="130"/>
                        </a:lnTo>
                        <a:lnTo>
                          <a:pt x="178" y="133"/>
                        </a:lnTo>
                        <a:lnTo>
                          <a:pt x="159" y="135"/>
                        </a:lnTo>
                        <a:close/>
                        <a:moveTo>
                          <a:pt x="74" y="151"/>
                        </a:moveTo>
                        <a:lnTo>
                          <a:pt x="72" y="151"/>
                        </a:lnTo>
                        <a:lnTo>
                          <a:pt x="70" y="150"/>
                        </a:lnTo>
                        <a:lnTo>
                          <a:pt x="69" y="149"/>
                        </a:lnTo>
                        <a:lnTo>
                          <a:pt x="70" y="148"/>
                        </a:lnTo>
                        <a:lnTo>
                          <a:pt x="72" y="147"/>
                        </a:lnTo>
                        <a:lnTo>
                          <a:pt x="79" y="145"/>
                        </a:lnTo>
                        <a:lnTo>
                          <a:pt x="98" y="143"/>
                        </a:lnTo>
                        <a:lnTo>
                          <a:pt x="118" y="142"/>
                        </a:lnTo>
                        <a:lnTo>
                          <a:pt x="133" y="141"/>
                        </a:lnTo>
                        <a:lnTo>
                          <a:pt x="135" y="141"/>
                        </a:lnTo>
                        <a:lnTo>
                          <a:pt x="136" y="142"/>
                        </a:lnTo>
                        <a:lnTo>
                          <a:pt x="136" y="143"/>
                        </a:lnTo>
                        <a:lnTo>
                          <a:pt x="120" y="146"/>
                        </a:lnTo>
                        <a:lnTo>
                          <a:pt x="99" y="148"/>
                        </a:lnTo>
                        <a:lnTo>
                          <a:pt x="74" y="151"/>
                        </a:lnTo>
                        <a:close/>
                        <a:moveTo>
                          <a:pt x="28" y="205"/>
                        </a:moveTo>
                        <a:lnTo>
                          <a:pt x="14" y="202"/>
                        </a:lnTo>
                        <a:lnTo>
                          <a:pt x="5" y="199"/>
                        </a:lnTo>
                        <a:lnTo>
                          <a:pt x="2" y="197"/>
                        </a:lnTo>
                        <a:lnTo>
                          <a:pt x="1" y="195"/>
                        </a:lnTo>
                        <a:lnTo>
                          <a:pt x="0" y="192"/>
                        </a:lnTo>
                        <a:lnTo>
                          <a:pt x="0" y="188"/>
                        </a:lnTo>
                        <a:lnTo>
                          <a:pt x="1" y="186"/>
                        </a:lnTo>
                        <a:lnTo>
                          <a:pt x="2" y="184"/>
                        </a:lnTo>
                        <a:lnTo>
                          <a:pt x="11" y="181"/>
                        </a:lnTo>
                        <a:lnTo>
                          <a:pt x="21" y="178"/>
                        </a:lnTo>
                        <a:lnTo>
                          <a:pt x="32" y="176"/>
                        </a:lnTo>
                        <a:lnTo>
                          <a:pt x="38" y="178"/>
                        </a:lnTo>
                        <a:lnTo>
                          <a:pt x="43" y="181"/>
                        </a:lnTo>
                        <a:lnTo>
                          <a:pt x="46" y="184"/>
                        </a:lnTo>
                        <a:lnTo>
                          <a:pt x="45" y="184"/>
                        </a:lnTo>
                        <a:lnTo>
                          <a:pt x="42" y="184"/>
                        </a:lnTo>
                        <a:lnTo>
                          <a:pt x="37" y="184"/>
                        </a:lnTo>
                        <a:lnTo>
                          <a:pt x="32" y="185"/>
                        </a:lnTo>
                        <a:lnTo>
                          <a:pt x="27" y="188"/>
                        </a:lnTo>
                        <a:lnTo>
                          <a:pt x="23" y="190"/>
                        </a:lnTo>
                        <a:lnTo>
                          <a:pt x="21" y="193"/>
                        </a:lnTo>
                        <a:lnTo>
                          <a:pt x="23" y="197"/>
                        </a:lnTo>
                        <a:lnTo>
                          <a:pt x="28" y="205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88" name="Freeform 148"/>
                  <p:cNvSpPr>
                    <a:spLocks/>
                  </p:cNvSpPr>
                  <p:nvPr/>
                </p:nvSpPr>
                <p:spPr bwMode="gray">
                  <a:xfrm>
                    <a:off x="2227" y="736"/>
                    <a:ext cx="13" cy="19"/>
                  </a:xfrm>
                  <a:custGeom>
                    <a:avLst/>
                    <a:gdLst>
                      <a:gd name="T0" fmla="*/ 4 w 13"/>
                      <a:gd name="T1" fmla="*/ 19 h 19"/>
                      <a:gd name="T2" fmla="*/ 1 w 13"/>
                      <a:gd name="T3" fmla="*/ 15 h 19"/>
                      <a:gd name="T4" fmla="*/ 0 w 13"/>
                      <a:gd name="T5" fmla="*/ 11 h 19"/>
                      <a:gd name="T6" fmla="*/ 0 w 13"/>
                      <a:gd name="T7" fmla="*/ 7 h 19"/>
                      <a:gd name="T8" fmla="*/ 1 w 13"/>
                      <a:gd name="T9" fmla="*/ 4 h 19"/>
                      <a:gd name="T10" fmla="*/ 4 w 13"/>
                      <a:gd name="T11" fmla="*/ 2 h 19"/>
                      <a:gd name="T12" fmla="*/ 7 w 13"/>
                      <a:gd name="T13" fmla="*/ 0 h 19"/>
                      <a:gd name="T14" fmla="*/ 10 w 13"/>
                      <a:gd name="T15" fmla="*/ 0 h 19"/>
                      <a:gd name="T16" fmla="*/ 13 w 13"/>
                      <a:gd name="T17" fmla="*/ 1 h 19"/>
                      <a:gd name="T18" fmla="*/ 11 w 13"/>
                      <a:gd name="T19" fmla="*/ 7 h 19"/>
                      <a:gd name="T20" fmla="*/ 8 w 13"/>
                      <a:gd name="T21" fmla="*/ 13 h 19"/>
                      <a:gd name="T22" fmla="*/ 4 w 13"/>
                      <a:gd name="T23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19">
                        <a:moveTo>
                          <a:pt x="4" y="19"/>
                        </a:move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1" y="4"/>
                        </a:lnTo>
                        <a:lnTo>
                          <a:pt x="4" y="2"/>
                        </a:lnTo>
                        <a:lnTo>
                          <a:pt x="7" y="0"/>
                        </a:lnTo>
                        <a:lnTo>
                          <a:pt x="10" y="0"/>
                        </a:lnTo>
                        <a:lnTo>
                          <a:pt x="13" y="1"/>
                        </a:lnTo>
                        <a:lnTo>
                          <a:pt x="11" y="7"/>
                        </a:lnTo>
                        <a:lnTo>
                          <a:pt x="8" y="13"/>
                        </a:lnTo>
                        <a:lnTo>
                          <a:pt x="4" y="19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89" name="Freeform 149"/>
                  <p:cNvSpPr>
                    <a:spLocks/>
                  </p:cNvSpPr>
                  <p:nvPr/>
                </p:nvSpPr>
                <p:spPr bwMode="gray">
                  <a:xfrm>
                    <a:off x="1682" y="772"/>
                    <a:ext cx="1552" cy="1319"/>
                  </a:xfrm>
                  <a:custGeom>
                    <a:avLst/>
                    <a:gdLst>
                      <a:gd name="T0" fmla="*/ 1388 w 1552"/>
                      <a:gd name="T1" fmla="*/ 879 h 1319"/>
                      <a:gd name="T2" fmla="*/ 1327 w 1552"/>
                      <a:gd name="T3" fmla="*/ 932 h 1319"/>
                      <a:gd name="T4" fmla="*/ 1231 w 1552"/>
                      <a:gd name="T5" fmla="*/ 958 h 1319"/>
                      <a:gd name="T6" fmla="*/ 1242 w 1552"/>
                      <a:gd name="T7" fmla="*/ 1033 h 1319"/>
                      <a:gd name="T8" fmla="*/ 1073 w 1552"/>
                      <a:gd name="T9" fmla="*/ 1253 h 1319"/>
                      <a:gd name="T10" fmla="*/ 959 w 1552"/>
                      <a:gd name="T11" fmla="*/ 1285 h 1319"/>
                      <a:gd name="T12" fmla="*/ 981 w 1552"/>
                      <a:gd name="T13" fmla="*/ 1295 h 1319"/>
                      <a:gd name="T14" fmla="*/ 901 w 1552"/>
                      <a:gd name="T15" fmla="*/ 1283 h 1319"/>
                      <a:gd name="T16" fmla="*/ 920 w 1552"/>
                      <a:gd name="T17" fmla="*/ 1205 h 1319"/>
                      <a:gd name="T18" fmla="*/ 914 w 1552"/>
                      <a:gd name="T19" fmla="*/ 1147 h 1319"/>
                      <a:gd name="T20" fmla="*/ 856 w 1552"/>
                      <a:gd name="T21" fmla="*/ 1104 h 1319"/>
                      <a:gd name="T22" fmla="*/ 844 w 1552"/>
                      <a:gd name="T23" fmla="*/ 1031 h 1319"/>
                      <a:gd name="T24" fmla="*/ 756 w 1552"/>
                      <a:gd name="T25" fmla="*/ 881 h 1319"/>
                      <a:gd name="T26" fmla="*/ 743 w 1552"/>
                      <a:gd name="T27" fmla="*/ 788 h 1319"/>
                      <a:gd name="T28" fmla="*/ 756 w 1552"/>
                      <a:gd name="T29" fmla="*/ 709 h 1319"/>
                      <a:gd name="T30" fmla="*/ 716 w 1552"/>
                      <a:gd name="T31" fmla="*/ 755 h 1319"/>
                      <a:gd name="T32" fmla="*/ 639 w 1552"/>
                      <a:gd name="T33" fmla="*/ 726 h 1319"/>
                      <a:gd name="T34" fmla="*/ 547 w 1552"/>
                      <a:gd name="T35" fmla="*/ 771 h 1319"/>
                      <a:gd name="T36" fmla="*/ 562 w 1552"/>
                      <a:gd name="T37" fmla="*/ 882 h 1319"/>
                      <a:gd name="T38" fmla="*/ 510 w 1552"/>
                      <a:gd name="T39" fmla="*/ 893 h 1319"/>
                      <a:gd name="T40" fmla="*/ 382 w 1552"/>
                      <a:gd name="T41" fmla="*/ 921 h 1319"/>
                      <a:gd name="T42" fmla="*/ 246 w 1552"/>
                      <a:gd name="T43" fmla="*/ 778 h 1319"/>
                      <a:gd name="T44" fmla="*/ 107 w 1552"/>
                      <a:gd name="T45" fmla="*/ 813 h 1319"/>
                      <a:gd name="T46" fmla="*/ 92 w 1552"/>
                      <a:gd name="T47" fmla="*/ 728 h 1319"/>
                      <a:gd name="T48" fmla="*/ 2 w 1552"/>
                      <a:gd name="T49" fmla="*/ 679 h 1319"/>
                      <a:gd name="T50" fmla="*/ 38 w 1552"/>
                      <a:gd name="T51" fmla="*/ 629 h 1319"/>
                      <a:gd name="T52" fmla="*/ 112 w 1552"/>
                      <a:gd name="T53" fmla="*/ 636 h 1319"/>
                      <a:gd name="T54" fmla="*/ 129 w 1552"/>
                      <a:gd name="T55" fmla="*/ 529 h 1319"/>
                      <a:gd name="T56" fmla="*/ 177 w 1552"/>
                      <a:gd name="T57" fmla="*/ 293 h 1319"/>
                      <a:gd name="T58" fmla="*/ 211 w 1552"/>
                      <a:gd name="T59" fmla="*/ 297 h 1319"/>
                      <a:gd name="T60" fmla="*/ 112 w 1552"/>
                      <a:gd name="T61" fmla="*/ 279 h 1319"/>
                      <a:gd name="T62" fmla="*/ 120 w 1552"/>
                      <a:gd name="T63" fmla="*/ 172 h 1319"/>
                      <a:gd name="T64" fmla="*/ 252 w 1552"/>
                      <a:gd name="T65" fmla="*/ 108 h 1319"/>
                      <a:gd name="T66" fmla="*/ 421 w 1552"/>
                      <a:gd name="T67" fmla="*/ 95 h 1319"/>
                      <a:gd name="T68" fmla="*/ 451 w 1552"/>
                      <a:gd name="T69" fmla="*/ 153 h 1319"/>
                      <a:gd name="T70" fmla="*/ 448 w 1552"/>
                      <a:gd name="T71" fmla="*/ 197 h 1319"/>
                      <a:gd name="T72" fmla="*/ 482 w 1552"/>
                      <a:gd name="T73" fmla="*/ 249 h 1319"/>
                      <a:gd name="T74" fmla="*/ 516 w 1552"/>
                      <a:gd name="T75" fmla="*/ 204 h 1319"/>
                      <a:gd name="T76" fmla="*/ 489 w 1552"/>
                      <a:gd name="T77" fmla="*/ 187 h 1319"/>
                      <a:gd name="T78" fmla="*/ 576 w 1552"/>
                      <a:gd name="T79" fmla="*/ 187 h 1319"/>
                      <a:gd name="T80" fmla="*/ 571 w 1552"/>
                      <a:gd name="T81" fmla="*/ 265 h 1319"/>
                      <a:gd name="T82" fmla="*/ 576 w 1552"/>
                      <a:gd name="T83" fmla="*/ 206 h 1319"/>
                      <a:gd name="T84" fmla="*/ 618 w 1552"/>
                      <a:gd name="T85" fmla="*/ 189 h 1319"/>
                      <a:gd name="T86" fmla="*/ 568 w 1552"/>
                      <a:gd name="T87" fmla="*/ 108 h 1319"/>
                      <a:gd name="T88" fmla="*/ 630 w 1552"/>
                      <a:gd name="T89" fmla="*/ 0 h 1319"/>
                      <a:gd name="T90" fmla="*/ 709 w 1552"/>
                      <a:gd name="T91" fmla="*/ 30 h 1319"/>
                      <a:gd name="T92" fmla="*/ 838 w 1552"/>
                      <a:gd name="T93" fmla="*/ 38 h 1319"/>
                      <a:gd name="T94" fmla="*/ 975 w 1552"/>
                      <a:gd name="T95" fmla="*/ 177 h 1319"/>
                      <a:gd name="T96" fmla="*/ 1046 w 1552"/>
                      <a:gd name="T97" fmla="*/ 243 h 1319"/>
                      <a:gd name="T98" fmla="*/ 1241 w 1552"/>
                      <a:gd name="T99" fmla="*/ 267 h 1319"/>
                      <a:gd name="T100" fmla="*/ 1277 w 1552"/>
                      <a:gd name="T101" fmla="*/ 270 h 1319"/>
                      <a:gd name="T102" fmla="*/ 1320 w 1552"/>
                      <a:gd name="T103" fmla="*/ 324 h 1319"/>
                      <a:gd name="T104" fmla="*/ 1426 w 1552"/>
                      <a:gd name="T105" fmla="*/ 372 h 1319"/>
                      <a:gd name="T106" fmla="*/ 1552 w 1552"/>
                      <a:gd name="T107" fmla="*/ 434 h 1319"/>
                      <a:gd name="T108" fmla="*/ 1454 w 1552"/>
                      <a:gd name="T109" fmla="*/ 515 h 1319"/>
                      <a:gd name="T110" fmla="*/ 1390 w 1552"/>
                      <a:gd name="T111" fmla="*/ 496 h 1319"/>
                      <a:gd name="T112" fmla="*/ 1354 w 1552"/>
                      <a:gd name="T113" fmla="*/ 523 h 1319"/>
                      <a:gd name="T114" fmla="*/ 1290 w 1552"/>
                      <a:gd name="T115" fmla="*/ 561 h 13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52" h="1319">
                        <a:moveTo>
                          <a:pt x="1342" y="645"/>
                        </a:moveTo>
                        <a:lnTo>
                          <a:pt x="1348" y="661"/>
                        </a:lnTo>
                        <a:lnTo>
                          <a:pt x="1354" y="682"/>
                        </a:lnTo>
                        <a:lnTo>
                          <a:pt x="1366" y="749"/>
                        </a:lnTo>
                        <a:lnTo>
                          <a:pt x="1372" y="808"/>
                        </a:lnTo>
                        <a:lnTo>
                          <a:pt x="1380" y="863"/>
                        </a:lnTo>
                        <a:lnTo>
                          <a:pt x="1382" y="870"/>
                        </a:lnTo>
                        <a:lnTo>
                          <a:pt x="1387" y="873"/>
                        </a:lnTo>
                        <a:lnTo>
                          <a:pt x="1388" y="874"/>
                        </a:lnTo>
                        <a:lnTo>
                          <a:pt x="1388" y="876"/>
                        </a:lnTo>
                        <a:lnTo>
                          <a:pt x="1388" y="879"/>
                        </a:lnTo>
                        <a:lnTo>
                          <a:pt x="1387" y="880"/>
                        </a:lnTo>
                        <a:lnTo>
                          <a:pt x="1386" y="882"/>
                        </a:lnTo>
                        <a:lnTo>
                          <a:pt x="1385" y="885"/>
                        </a:lnTo>
                        <a:lnTo>
                          <a:pt x="1375" y="900"/>
                        </a:lnTo>
                        <a:lnTo>
                          <a:pt x="1366" y="915"/>
                        </a:lnTo>
                        <a:lnTo>
                          <a:pt x="1356" y="929"/>
                        </a:lnTo>
                        <a:lnTo>
                          <a:pt x="1356" y="930"/>
                        </a:lnTo>
                        <a:lnTo>
                          <a:pt x="1354" y="930"/>
                        </a:lnTo>
                        <a:lnTo>
                          <a:pt x="1353" y="931"/>
                        </a:lnTo>
                        <a:lnTo>
                          <a:pt x="1352" y="931"/>
                        </a:lnTo>
                        <a:lnTo>
                          <a:pt x="1327" y="932"/>
                        </a:lnTo>
                        <a:lnTo>
                          <a:pt x="1303" y="932"/>
                        </a:lnTo>
                        <a:lnTo>
                          <a:pt x="1276" y="934"/>
                        </a:lnTo>
                        <a:lnTo>
                          <a:pt x="1270" y="935"/>
                        </a:lnTo>
                        <a:lnTo>
                          <a:pt x="1264" y="936"/>
                        </a:lnTo>
                        <a:lnTo>
                          <a:pt x="1260" y="936"/>
                        </a:lnTo>
                        <a:lnTo>
                          <a:pt x="1259" y="937"/>
                        </a:lnTo>
                        <a:lnTo>
                          <a:pt x="1258" y="937"/>
                        </a:lnTo>
                        <a:lnTo>
                          <a:pt x="1249" y="943"/>
                        </a:lnTo>
                        <a:lnTo>
                          <a:pt x="1240" y="949"/>
                        </a:lnTo>
                        <a:lnTo>
                          <a:pt x="1231" y="956"/>
                        </a:lnTo>
                        <a:lnTo>
                          <a:pt x="1231" y="958"/>
                        </a:lnTo>
                        <a:lnTo>
                          <a:pt x="1233" y="963"/>
                        </a:lnTo>
                        <a:lnTo>
                          <a:pt x="1238" y="973"/>
                        </a:lnTo>
                        <a:lnTo>
                          <a:pt x="1245" y="989"/>
                        </a:lnTo>
                        <a:lnTo>
                          <a:pt x="1251" y="1002"/>
                        </a:lnTo>
                        <a:lnTo>
                          <a:pt x="1253" y="1011"/>
                        </a:lnTo>
                        <a:lnTo>
                          <a:pt x="1254" y="1014"/>
                        </a:lnTo>
                        <a:lnTo>
                          <a:pt x="1254" y="1016"/>
                        </a:lnTo>
                        <a:lnTo>
                          <a:pt x="1252" y="1020"/>
                        </a:lnTo>
                        <a:lnTo>
                          <a:pt x="1249" y="1025"/>
                        </a:lnTo>
                        <a:lnTo>
                          <a:pt x="1245" y="1030"/>
                        </a:lnTo>
                        <a:lnTo>
                          <a:pt x="1242" y="1033"/>
                        </a:lnTo>
                        <a:lnTo>
                          <a:pt x="1244" y="1052"/>
                        </a:lnTo>
                        <a:lnTo>
                          <a:pt x="1250" y="1081"/>
                        </a:lnTo>
                        <a:lnTo>
                          <a:pt x="1257" y="1112"/>
                        </a:lnTo>
                        <a:lnTo>
                          <a:pt x="1263" y="1129"/>
                        </a:lnTo>
                        <a:lnTo>
                          <a:pt x="1271" y="1144"/>
                        </a:lnTo>
                        <a:lnTo>
                          <a:pt x="1249" y="1160"/>
                        </a:lnTo>
                        <a:lnTo>
                          <a:pt x="1183" y="1193"/>
                        </a:lnTo>
                        <a:lnTo>
                          <a:pt x="1148" y="1213"/>
                        </a:lnTo>
                        <a:lnTo>
                          <a:pt x="1126" y="1228"/>
                        </a:lnTo>
                        <a:lnTo>
                          <a:pt x="1103" y="1240"/>
                        </a:lnTo>
                        <a:lnTo>
                          <a:pt x="1073" y="1253"/>
                        </a:lnTo>
                        <a:lnTo>
                          <a:pt x="1060" y="1256"/>
                        </a:lnTo>
                        <a:lnTo>
                          <a:pt x="1052" y="1257"/>
                        </a:lnTo>
                        <a:lnTo>
                          <a:pt x="1050" y="1260"/>
                        </a:lnTo>
                        <a:lnTo>
                          <a:pt x="1047" y="1265"/>
                        </a:lnTo>
                        <a:lnTo>
                          <a:pt x="1034" y="1273"/>
                        </a:lnTo>
                        <a:lnTo>
                          <a:pt x="1021" y="1264"/>
                        </a:lnTo>
                        <a:lnTo>
                          <a:pt x="989" y="1270"/>
                        </a:lnTo>
                        <a:lnTo>
                          <a:pt x="968" y="1276"/>
                        </a:lnTo>
                        <a:lnTo>
                          <a:pt x="959" y="1282"/>
                        </a:lnTo>
                        <a:lnTo>
                          <a:pt x="959" y="1283"/>
                        </a:lnTo>
                        <a:lnTo>
                          <a:pt x="959" y="1285"/>
                        </a:lnTo>
                        <a:lnTo>
                          <a:pt x="962" y="1290"/>
                        </a:lnTo>
                        <a:lnTo>
                          <a:pt x="966" y="1295"/>
                        </a:lnTo>
                        <a:lnTo>
                          <a:pt x="970" y="1299"/>
                        </a:lnTo>
                        <a:lnTo>
                          <a:pt x="971" y="1300"/>
                        </a:lnTo>
                        <a:lnTo>
                          <a:pt x="972" y="1299"/>
                        </a:lnTo>
                        <a:lnTo>
                          <a:pt x="973" y="1297"/>
                        </a:lnTo>
                        <a:lnTo>
                          <a:pt x="975" y="1295"/>
                        </a:lnTo>
                        <a:lnTo>
                          <a:pt x="977" y="1294"/>
                        </a:lnTo>
                        <a:lnTo>
                          <a:pt x="979" y="1293"/>
                        </a:lnTo>
                        <a:lnTo>
                          <a:pt x="980" y="1294"/>
                        </a:lnTo>
                        <a:lnTo>
                          <a:pt x="981" y="1295"/>
                        </a:lnTo>
                        <a:lnTo>
                          <a:pt x="980" y="1300"/>
                        </a:lnTo>
                        <a:lnTo>
                          <a:pt x="978" y="1306"/>
                        </a:lnTo>
                        <a:lnTo>
                          <a:pt x="973" y="1312"/>
                        </a:lnTo>
                        <a:lnTo>
                          <a:pt x="969" y="1316"/>
                        </a:lnTo>
                        <a:lnTo>
                          <a:pt x="964" y="1319"/>
                        </a:lnTo>
                        <a:lnTo>
                          <a:pt x="961" y="1319"/>
                        </a:lnTo>
                        <a:lnTo>
                          <a:pt x="941" y="1308"/>
                        </a:lnTo>
                        <a:lnTo>
                          <a:pt x="921" y="1297"/>
                        </a:lnTo>
                        <a:lnTo>
                          <a:pt x="902" y="1285"/>
                        </a:lnTo>
                        <a:lnTo>
                          <a:pt x="901" y="1284"/>
                        </a:lnTo>
                        <a:lnTo>
                          <a:pt x="901" y="1283"/>
                        </a:lnTo>
                        <a:lnTo>
                          <a:pt x="907" y="1276"/>
                        </a:lnTo>
                        <a:lnTo>
                          <a:pt x="915" y="1270"/>
                        </a:lnTo>
                        <a:lnTo>
                          <a:pt x="927" y="1264"/>
                        </a:lnTo>
                        <a:lnTo>
                          <a:pt x="933" y="1263"/>
                        </a:lnTo>
                        <a:lnTo>
                          <a:pt x="937" y="1262"/>
                        </a:lnTo>
                        <a:lnTo>
                          <a:pt x="937" y="1259"/>
                        </a:lnTo>
                        <a:lnTo>
                          <a:pt x="936" y="1250"/>
                        </a:lnTo>
                        <a:lnTo>
                          <a:pt x="932" y="1238"/>
                        </a:lnTo>
                        <a:lnTo>
                          <a:pt x="926" y="1222"/>
                        </a:lnTo>
                        <a:lnTo>
                          <a:pt x="922" y="1211"/>
                        </a:lnTo>
                        <a:lnTo>
                          <a:pt x="920" y="1205"/>
                        </a:lnTo>
                        <a:lnTo>
                          <a:pt x="925" y="1197"/>
                        </a:lnTo>
                        <a:lnTo>
                          <a:pt x="934" y="1191"/>
                        </a:lnTo>
                        <a:lnTo>
                          <a:pt x="943" y="1184"/>
                        </a:lnTo>
                        <a:lnTo>
                          <a:pt x="948" y="1183"/>
                        </a:lnTo>
                        <a:lnTo>
                          <a:pt x="949" y="1182"/>
                        </a:lnTo>
                        <a:lnTo>
                          <a:pt x="951" y="1181"/>
                        </a:lnTo>
                        <a:lnTo>
                          <a:pt x="951" y="1180"/>
                        </a:lnTo>
                        <a:lnTo>
                          <a:pt x="948" y="1173"/>
                        </a:lnTo>
                        <a:lnTo>
                          <a:pt x="941" y="1162"/>
                        </a:lnTo>
                        <a:lnTo>
                          <a:pt x="927" y="1151"/>
                        </a:lnTo>
                        <a:lnTo>
                          <a:pt x="914" y="1147"/>
                        </a:lnTo>
                        <a:lnTo>
                          <a:pt x="900" y="1146"/>
                        </a:lnTo>
                        <a:lnTo>
                          <a:pt x="888" y="1144"/>
                        </a:lnTo>
                        <a:lnTo>
                          <a:pt x="872" y="1138"/>
                        </a:lnTo>
                        <a:lnTo>
                          <a:pt x="861" y="1143"/>
                        </a:lnTo>
                        <a:lnTo>
                          <a:pt x="858" y="1143"/>
                        </a:lnTo>
                        <a:lnTo>
                          <a:pt x="855" y="1143"/>
                        </a:lnTo>
                        <a:lnTo>
                          <a:pt x="852" y="1141"/>
                        </a:lnTo>
                        <a:lnTo>
                          <a:pt x="851" y="1139"/>
                        </a:lnTo>
                        <a:lnTo>
                          <a:pt x="851" y="1136"/>
                        </a:lnTo>
                        <a:lnTo>
                          <a:pt x="853" y="1121"/>
                        </a:lnTo>
                        <a:lnTo>
                          <a:pt x="856" y="1104"/>
                        </a:lnTo>
                        <a:lnTo>
                          <a:pt x="860" y="1088"/>
                        </a:lnTo>
                        <a:lnTo>
                          <a:pt x="863" y="1084"/>
                        </a:lnTo>
                        <a:lnTo>
                          <a:pt x="866" y="1082"/>
                        </a:lnTo>
                        <a:lnTo>
                          <a:pt x="869" y="1080"/>
                        </a:lnTo>
                        <a:lnTo>
                          <a:pt x="872" y="1074"/>
                        </a:lnTo>
                        <a:lnTo>
                          <a:pt x="875" y="1067"/>
                        </a:lnTo>
                        <a:lnTo>
                          <a:pt x="876" y="1053"/>
                        </a:lnTo>
                        <a:lnTo>
                          <a:pt x="874" y="1042"/>
                        </a:lnTo>
                        <a:lnTo>
                          <a:pt x="865" y="1032"/>
                        </a:lnTo>
                        <a:lnTo>
                          <a:pt x="855" y="1030"/>
                        </a:lnTo>
                        <a:lnTo>
                          <a:pt x="844" y="1031"/>
                        </a:lnTo>
                        <a:lnTo>
                          <a:pt x="841" y="1027"/>
                        </a:lnTo>
                        <a:lnTo>
                          <a:pt x="839" y="1022"/>
                        </a:lnTo>
                        <a:lnTo>
                          <a:pt x="840" y="1013"/>
                        </a:lnTo>
                        <a:lnTo>
                          <a:pt x="839" y="1009"/>
                        </a:lnTo>
                        <a:lnTo>
                          <a:pt x="834" y="996"/>
                        </a:lnTo>
                        <a:lnTo>
                          <a:pt x="814" y="958"/>
                        </a:lnTo>
                        <a:lnTo>
                          <a:pt x="794" y="921"/>
                        </a:lnTo>
                        <a:lnTo>
                          <a:pt x="778" y="894"/>
                        </a:lnTo>
                        <a:lnTo>
                          <a:pt x="775" y="893"/>
                        </a:lnTo>
                        <a:lnTo>
                          <a:pt x="767" y="892"/>
                        </a:lnTo>
                        <a:lnTo>
                          <a:pt x="756" y="881"/>
                        </a:lnTo>
                        <a:lnTo>
                          <a:pt x="741" y="860"/>
                        </a:lnTo>
                        <a:lnTo>
                          <a:pt x="731" y="838"/>
                        </a:lnTo>
                        <a:lnTo>
                          <a:pt x="727" y="826"/>
                        </a:lnTo>
                        <a:lnTo>
                          <a:pt x="728" y="816"/>
                        </a:lnTo>
                        <a:lnTo>
                          <a:pt x="730" y="804"/>
                        </a:lnTo>
                        <a:lnTo>
                          <a:pt x="732" y="792"/>
                        </a:lnTo>
                        <a:lnTo>
                          <a:pt x="734" y="789"/>
                        </a:lnTo>
                        <a:lnTo>
                          <a:pt x="735" y="788"/>
                        </a:lnTo>
                        <a:lnTo>
                          <a:pt x="736" y="787"/>
                        </a:lnTo>
                        <a:lnTo>
                          <a:pt x="739" y="787"/>
                        </a:lnTo>
                        <a:lnTo>
                          <a:pt x="743" y="788"/>
                        </a:lnTo>
                        <a:lnTo>
                          <a:pt x="747" y="789"/>
                        </a:lnTo>
                        <a:lnTo>
                          <a:pt x="750" y="789"/>
                        </a:lnTo>
                        <a:lnTo>
                          <a:pt x="752" y="787"/>
                        </a:lnTo>
                        <a:lnTo>
                          <a:pt x="759" y="777"/>
                        </a:lnTo>
                        <a:lnTo>
                          <a:pt x="766" y="766"/>
                        </a:lnTo>
                        <a:lnTo>
                          <a:pt x="772" y="757"/>
                        </a:lnTo>
                        <a:lnTo>
                          <a:pt x="774" y="744"/>
                        </a:lnTo>
                        <a:lnTo>
                          <a:pt x="775" y="731"/>
                        </a:lnTo>
                        <a:lnTo>
                          <a:pt x="772" y="716"/>
                        </a:lnTo>
                        <a:lnTo>
                          <a:pt x="766" y="711"/>
                        </a:lnTo>
                        <a:lnTo>
                          <a:pt x="756" y="709"/>
                        </a:lnTo>
                        <a:lnTo>
                          <a:pt x="749" y="712"/>
                        </a:lnTo>
                        <a:lnTo>
                          <a:pt x="743" y="715"/>
                        </a:lnTo>
                        <a:lnTo>
                          <a:pt x="738" y="719"/>
                        </a:lnTo>
                        <a:lnTo>
                          <a:pt x="734" y="723"/>
                        </a:lnTo>
                        <a:lnTo>
                          <a:pt x="729" y="729"/>
                        </a:lnTo>
                        <a:lnTo>
                          <a:pt x="727" y="735"/>
                        </a:lnTo>
                        <a:lnTo>
                          <a:pt x="726" y="740"/>
                        </a:lnTo>
                        <a:lnTo>
                          <a:pt x="724" y="744"/>
                        </a:lnTo>
                        <a:lnTo>
                          <a:pt x="723" y="748"/>
                        </a:lnTo>
                        <a:lnTo>
                          <a:pt x="719" y="752"/>
                        </a:lnTo>
                        <a:lnTo>
                          <a:pt x="716" y="755"/>
                        </a:lnTo>
                        <a:lnTo>
                          <a:pt x="705" y="758"/>
                        </a:lnTo>
                        <a:lnTo>
                          <a:pt x="692" y="761"/>
                        </a:lnTo>
                        <a:lnTo>
                          <a:pt x="670" y="762"/>
                        </a:lnTo>
                        <a:lnTo>
                          <a:pt x="654" y="761"/>
                        </a:lnTo>
                        <a:lnTo>
                          <a:pt x="642" y="759"/>
                        </a:lnTo>
                        <a:lnTo>
                          <a:pt x="641" y="758"/>
                        </a:lnTo>
                        <a:lnTo>
                          <a:pt x="640" y="755"/>
                        </a:lnTo>
                        <a:lnTo>
                          <a:pt x="639" y="748"/>
                        </a:lnTo>
                        <a:lnTo>
                          <a:pt x="638" y="739"/>
                        </a:lnTo>
                        <a:lnTo>
                          <a:pt x="639" y="731"/>
                        </a:lnTo>
                        <a:lnTo>
                          <a:pt x="639" y="726"/>
                        </a:lnTo>
                        <a:lnTo>
                          <a:pt x="639" y="721"/>
                        </a:lnTo>
                        <a:lnTo>
                          <a:pt x="638" y="717"/>
                        </a:lnTo>
                        <a:lnTo>
                          <a:pt x="637" y="714"/>
                        </a:lnTo>
                        <a:lnTo>
                          <a:pt x="635" y="708"/>
                        </a:lnTo>
                        <a:lnTo>
                          <a:pt x="632" y="703"/>
                        </a:lnTo>
                        <a:lnTo>
                          <a:pt x="626" y="697"/>
                        </a:lnTo>
                        <a:lnTo>
                          <a:pt x="612" y="699"/>
                        </a:lnTo>
                        <a:lnTo>
                          <a:pt x="580" y="712"/>
                        </a:lnTo>
                        <a:lnTo>
                          <a:pt x="553" y="736"/>
                        </a:lnTo>
                        <a:lnTo>
                          <a:pt x="541" y="758"/>
                        </a:lnTo>
                        <a:lnTo>
                          <a:pt x="547" y="771"/>
                        </a:lnTo>
                        <a:lnTo>
                          <a:pt x="553" y="777"/>
                        </a:lnTo>
                        <a:lnTo>
                          <a:pt x="556" y="784"/>
                        </a:lnTo>
                        <a:lnTo>
                          <a:pt x="559" y="794"/>
                        </a:lnTo>
                        <a:lnTo>
                          <a:pt x="560" y="804"/>
                        </a:lnTo>
                        <a:lnTo>
                          <a:pt x="561" y="821"/>
                        </a:lnTo>
                        <a:lnTo>
                          <a:pt x="560" y="835"/>
                        </a:lnTo>
                        <a:lnTo>
                          <a:pt x="565" y="851"/>
                        </a:lnTo>
                        <a:lnTo>
                          <a:pt x="569" y="858"/>
                        </a:lnTo>
                        <a:lnTo>
                          <a:pt x="573" y="867"/>
                        </a:lnTo>
                        <a:lnTo>
                          <a:pt x="571" y="870"/>
                        </a:lnTo>
                        <a:lnTo>
                          <a:pt x="562" y="882"/>
                        </a:lnTo>
                        <a:lnTo>
                          <a:pt x="552" y="892"/>
                        </a:lnTo>
                        <a:lnTo>
                          <a:pt x="543" y="902"/>
                        </a:lnTo>
                        <a:lnTo>
                          <a:pt x="542" y="903"/>
                        </a:lnTo>
                        <a:lnTo>
                          <a:pt x="539" y="903"/>
                        </a:lnTo>
                        <a:lnTo>
                          <a:pt x="536" y="903"/>
                        </a:lnTo>
                        <a:lnTo>
                          <a:pt x="533" y="902"/>
                        </a:lnTo>
                        <a:lnTo>
                          <a:pt x="531" y="901"/>
                        </a:lnTo>
                        <a:lnTo>
                          <a:pt x="529" y="899"/>
                        </a:lnTo>
                        <a:lnTo>
                          <a:pt x="527" y="898"/>
                        </a:lnTo>
                        <a:lnTo>
                          <a:pt x="519" y="896"/>
                        </a:lnTo>
                        <a:lnTo>
                          <a:pt x="510" y="893"/>
                        </a:lnTo>
                        <a:lnTo>
                          <a:pt x="501" y="892"/>
                        </a:lnTo>
                        <a:lnTo>
                          <a:pt x="499" y="893"/>
                        </a:lnTo>
                        <a:lnTo>
                          <a:pt x="495" y="896"/>
                        </a:lnTo>
                        <a:lnTo>
                          <a:pt x="489" y="901"/>
                        </a:lnTo>
                        <a:lnTo>
                          <a:pt x="484" y="909"/>
                        </a:lnTo>
                        <a:lnTo>
                          <a:pt x="479" y="915"/>
                        </a:lnTo>
                        <a:lnTo>
                          <a:pt x="454" y="926"/>
                        </a:lnTo>
                        <a:lnTo>
                          <a:pt x="424" y="932"/>
                        </a:lnTo>
                        <a:lnTo>
                          <a:pt x="394" y="936"/>
                        </a:lnTo>
                        <a:lnTo>
                          <a:pt x="385" y="927"/>
                        </a:lnTo>
                        <a:lnTo>
                          <a:pt x="382" y="921"/>
                        </a:lnTo>
                        <a:lnTo>
                          <a:pt x="383" y="891"/>
                        </a:lnTo>
                        <a:lnTo>
                          <a:pt x="393" y="853"/>
                        </a:lnTo>
                        <a:lnTo>
                          <a:pt x="402" y="816"/>
                        </a:lnTo>
                        <a:lnTo>
                          <a:pt x="403" y="795"/>
                        </a:lnTo>
                        <a:lnTo>
                          <a:pt x="396" y="783"/>
                        </a:lnTo>
                        <a:lnTo>
                          <a:pt x="377" y="772"/>
                        </a:lnTo>
                        <a:lnTo>
                          <a:pt x="358" y="766"/>
                        </a:lnTo>
                        <a:lnTo>
                          <a:pt x="336" y="754"/>
                        </a:lnTo>
                        <a:lnTo>
                          <a:pt x="312" y="745"/>
                        </a:lnTo>
                        <a:lnTo>
                          <a:pt x="288" y="749"/>
                        </a:lnTo>
                        <a:lnTo>
                          <a:pt x="246" y="778"/>
                        </a:lnTo>
                        <a:lnTo>
                          <a:pt x="215" y="806"/>
                        </a:lnTo>
                        <a:lnTo>
                          <a:pt x="188" y="824"/>
                        </a:lnTo>
                        <a:lnTo>
                          <a:pt x="177" y="825"/>
                        </a:lnTo>
                        <a:lnTo>
                          <a:pt x="160" y="826"/>
                        </a:lnTo>
                        <a:lnTo>
                          <a:pt x="144" y="826"/>
                        </a:lnTo>
                        <a:lnTo>
                          <a:pt x="129" y="831"/>
                        </a:lnTo>
                        <a:lnTo>
                          <a:pt x="114" y="839"/>
                        </a:lnTo>
                        <a:lnTo>
                          <a:pt x="107" y="824"/>
                        </a:lnTo>
                        <a:lnTo>
                          <a:pt x="107" y="820"/>
                        </a:lnTo>
                        <a:lnTo>
                          <a:pt x="106" y="817"/>
                        </a:lnTo>
                        <a:lnTo>
                          <a:pt x="107" y="813"/>
                        </a:lnTo>
                        <a:lnTo>
                          <a:pt x="108" y="808"/>
                        </a:lnTo>
                        <a:lnTo>
                          <a:pt x="111" y="799"/>
                        </a:lnTo>
                        <a:lnTo>
                          <a:pt x="115" y="790"/>
                        </a:lnTo>
                        <a:lnTo>
                          <a:pt x="118" y="783"/>
                        </a:lnTo>
                        <a:lnTo>
                          <a:pt x="119" y="774"/>
                        </a:lnTo>
                        <a:lnTo>
                          <a:pt x="118" y="767"/>
                        </a:lnTo>
                        <a:lnTo>
                          <a:pt x="117" y="761"/>
                        </a:lnTo>
                        <a:lnTo>
                          <a:pt x="109" y="748"/>
                        </a:lnTo>
                        <a:lnTo>
                          <a:pt x="101" y="737"/>
                        </a:lnTo>
                        <a:lnTo>
                          <a:pt x="93" y="727"/>
                        </a:lnTo>
                        <a:lnTo>
                          <a:pt x="92" y="728"/>
                        </a:lnTo>
                        <a:lnTo>
                          <a:pt x="89" y="732"/>
                        </a:lnTo>
                        <a:lnTo>
                          <a:pt x="86" y="735"/>
                        </a:lnTo>
                        <a:lnTo>
                          <a:pt x="84" y="738"/>
                        </a:lnTo>
                        <a:lnTo>
                          <a:pt x="82" y="739"/>
                        </a:lnTo>
                        <a:lnTo>
                          <a:pt x="62" y="735"/>
                        </a:lnTo>
                        <a:lnTo>
                          <a:pt x="41" y="731"/>
                        </a:lnTo>
                        <a:lnTo>
                          <a:pt x="15" y="722"/>
                        </a:lnTo>
                        <a:lnTo>
                          <a:pt x="9" y="717"/>
                        </a:lnTo>
                        <a:lnTo>
                          <a:pt x="2" y="702"/>
                        </a:lnTo>
                        <a:lnTo>
                          <a:pt x="0" y="691"/>
                        </a:lnTo>
                        <a:lnTo>
                          <a:pt x="2" y="679"/>
                        </a:lnTo>
                        <a:lnTo>
                          <a:pt x="9" y="677"/>
                        </a:lnTo>
                        <a:lnTo>
                          <a:pt x="17" y="675"/>
                        </a:lnTo>
                        <a:lnTo>
                          <a:pt x="21" y="673"/>
                        </a:lnTo>
                        <a:lnTo>
                          <a:pt x="18" y="664"/>
                        </a:lnTo>
                        <a:lnTo>
                          <a:pt x="14" y="655"/>
                        </a:lnTo>
                        <a:lnTo>
                          <a:pt x="10" y="645"/>
                        </a:lnTo>
                        <a:lnTo>
                          <a:pt x="9" y="643"/>
                        </a:lnTo>
                        <a:lnTo>
                          <a:pt x="12" y="638"/>
                        </a:lnTo>
                        <a:lnTo>
                          <a:pt x="17" y="634"/>
                        </a:lnTo>
                        <a:lnTo>
                          <a:pt x="24" y="629"/>
                        </a:lnTo>
                        <a:lnTo>
                          <a:pt x="38" y="629"/>
                        </a:lnTo>
                        <a:lnTo>
                          <a:pt x="53" y="629"/>
                        </a:lnTo>
                        <a:lnTo>
                          <a:pt x="66" y="629"/>
                        </a:lnTo>
                        <a:lnTo>
                          <a:pt x="68" y="631"/>
                        </a:lnTo>
                        <a:lnTo>
                          <a:pt x="69" y="633"/>
                        </a:lnTo>
                        <a:lnTo>
                          <a:pt x="71" y="635"/>
                        </a:lnTo>
                        <a:lnTo>
                          <a:pt x="83" y="637"/>
                        </a:lnTo>
                        <a:lnTo>
                          <a:pt x="95" y="638"/>
                        </a:lnTo>
                        <a:lnTo>
                          <a:pt x="107" y="639"/>
                        </a:lnTo>
                        <a:lnTo>
                          <a:pt x="109" y="639"/>
                        </a:lnTo>
                        <a:lnTo>
                          <a:pt x="111" y="638"/>
                        </a:lnTo>
                        <a:lnTo>
                          <a:pt x="112" y="636"/>
                        </a:lnTo>
                        <a:lnTo>
                          <a:pt x="114" y="633"/>
                        </a:lnTo>
                        <a:lnTo>
                          <a:pt x="115" y="629"/>
                        </a:lnTo>
                        <a:lnTo>
                          <a:pt x="116" y="616"/>
                        </a:lnTo>
                        <a:lnTo>
                          <a:pt x="117" y="599"/>
                        </a:lnTo>
                        <a:lnTo>
                          <a:pt x="118" y="581"/>
                        </a:lnTo>
                        <a:lnTo>
                          <a:pt x="118" y="570"/>
                        </a:lnTo>
                        <a:lnTo>
                          <a:pt x="118" y="562"/>
                        </a:lnTo>
                        <a:lnTo>
                          <a:pt x="119" y="554"/>
                        </a:lnTo>
                        <a:lnTo>
                          <a:pt x="120" y="548"/>
                        </a:lnTo>
                        <a:lnTo>
                          <a:pt x="122" y="541"/>
                        </a:lnTo>
                        <a:lnTo>
                          <a:pt x="129" y="529"/>
                        </a:lnTo>
                        <a:lnTo>
                          <a:pt x="140" y="510"/>
                        </a:lnTo>
                        <a:lnTo>
                          <a:pt x="151" y="490"/>
                        </a:lnTo>
                        <a:lnTo>
                          <a:pt x="158" y="477"/>
                        </a:lnTo>
                        <a:lnTo>
                          <a:pt x="160" y="471"/>
                        </a:lnTo>
                        <a:lnTo>
                          <a:pt x="162" y="463"/>
                        </a:lnTo>
                        <a:lnTo>
                          <a:pt x="163" y="455"/>
                        </a:lnTo>
                        <a:lnTo>
                          <a:pt x="164" y="420"/>
                        </a:lnTo>
                        <a:lnTo>
                          <a:pt x="164" y="380"/>
                        </a:lnTo>
                        <a:lnTo>
                          <a:pt x="167" y="330"/>
                        </a:lnTo>
                        <a:lnTo>
                          <a:pt x="172" y="306"/>
                        </a:lnTo>
                        <a:lnTo>
                          <a:pt x="177" y="293"/>
                        </a:lnTo>
                        <a:lnTo>
                          <a:pt x="180" y="292"/>
                        </a:lnTo>
                        <a:lnTo>
                          <a:pt x="187" y="292"/>
                        </a:lnTo>
                        <a:lnTo>
                          <a:pt x="195" y="292"/>
                        </a:lnTo>
                        <a:lnTo>
                          <a:pt x="202" y="293"/>
                        </a:lnTo>
                        <a:lnTo>
                          <a:pt x="204" y="294"/>
                        </a:lnTo>
                        <a:lnTo>
                          <a:pt x="206" y="296"/>
                        </a:lnTo>
                        <a:lnTo>
                          <a:pt x="207" y="298"/>
                        </a:lnTo>
                        <a:lnTo>
                          <a:pt x="209" y="299"/>
                        </a:lnTo>
                        <a:lnTo>
                          <a:pt x="211" y="300"/>
                        </a:lnTo>
                        <a:lnTo>
                          <a:pt x="211" y="299"/>
                        </a:lnTo>
                        <a:lnTo>
                          <a:pt x="211" y="297"/>
                        </a:lnTo>
                        <a:lnTo>
                          <a:pt x="209" y="293"/>
                        </a:lnTo>
                        <a:lnTo>
                          <a:pt x="206" y="290"/>
                        </a:lnTo>
                        <a:lnTo>
                          <a:pt x="193" y="287"/>
                        </a:lnTo>
                        <a:lnTo>
                          <a:pt x="176" y="284"/>
                        </a:lnTo>
                        <a:lnTo>
                          <a:pt x="154" y="281"/>
                        </a:lnTo>
                        <a:lnTo>
                          <a:pt x="140" y="281"/>
                        </a:lnTo>
                        <a:lnTo>
                          <a:pt x="128" y="282"/>
                        </a:lnTo>
                        <a:lnTo>
                          <a:pt x="121" y="282"/>
                        </a:lnTo>
                        <a:lnTo>
                          <a:pt x="117" y="282"/>
                        </a:lnTo>
                        <a:lnTo>
                          <a:pt x="114" y="281"/>
                        </a:lnTo>
                        <a:lnTo>
                          <a:pt x="112" y="279"/>
                        </a:lnTo>
                        <a:lnTo>
                          <a:pt x="110" y="275"/>
                        </a:lnTo>
                        <a:lnTo>
                          <a:pt x="106" y="270"/>
                        </a:lnTo>
                        <a:lnTo>
                          <a:pt x="104" y="264"/>
                        </a:lnTo>
                        <a:lnTo>
                          <a:pt x="103" y="261"/>
                        </a:lnTo>
                        <a:lnTo>
                          <a:pt x="102" y="255"/>
                        </a:lnTo>
                        <a:lnTo>
                          <a:pt x="102" y="250"/>
                        </a:lnTo>
                        <a:lnTo>
                          <a:pt x="103" y="240"/>
                        </a:lnTo>
                        <a:lnTo>
                          <a:pt x="105" y="227"/>
                        </a:lnTo>
                        <a:lnTo>
                          <a:pt x="106" y="215"/>
                        </a:lnTo>
                        <a:lnTo>
                          <a:pt x="113" y="191"/>
                        </a:lnTo>
                        <a:lnTo>
                          <a:pt x="120" y="172"/>
                        </a:lnTo>
                        <a:lnTo>
                          <a:pt x="128" y="154"/>
                        </a:lnTo>
                        <a:lnTo>
                          <a:pt x="138" y="144"/>
                        </a:lnTo>
                        <a:lnTo>
                          <a:pt x="152" y="131"/>
                        </a:lnTo>
                        <a:lnTo>
                          <a:pt x="166" y="119"/>
                        </a:lnTo>
                        <a:lnTo>
                          <a:pt x="178" y="112"/>
                        </a:lnTo>
                        <a:lnTo>
                          <a:pt x="190" y="108"/>
                        </a:lnTo>
                        <a:lnTo>
                          <a:pt x="212" y="105"/>
                        </a:lnTo>
                        <a:lnTo>
                          <a:pt x="231" y="104"/>
                        </a:lnTo>
                        <a:lnTo>
                          <a:pt x="244" y="105"/>
                        </a:lnTo>
                        <a:lnTo>
                          <a:pt x="248" y="105"/>
                        </a:lnTo>
                        <a:lnTo>
                          <a:pt x="252" y="108"/>
                        </a:lnTo>
                        <a:lnTo>
                          <a:pt x="257" y="110"/>
                        </a:lnTo>
                        <a:lnTo>
                          <a:pt x="268" y="111"/>
                        </a:lnTo>
                        <a:lnTo>
                          <a:pt x="288" y="106"/>
                        </a:lnTo>
                        <a:lnTo>
                          <a:pt x="322" y="99"/>
                        </a:lnTo>
                        <a:lnTo>
                          <a:pt x="354" y="93"/>
                        </a:lnTo>
                        <a:lnTo>
                          <a:pt x="376" y="89"/>
                        </a:lnTo>
                        <a:lnTo>
                          <a:pt x="387" y="89"/>
                        </a:lnTo>
                        <a:lnTo>
                          <a:pt x="398" y="89"/>
                        </a:lnTo>
                        <a:lnTo>
                          <a:pt x="408" y="91"/>
                        </a:lnTo>
                        <a:lnTo>
                          <a:pt x="416" y="93"/>
                        </a:lnTo>
                        <a:lnTo>
                          <a:pt x="421" y="95"/>
                        </a:lnTo>
                        <a:lnTo>
                          <a:pt x="423" y="96"/>
                        </a:lnTo>
                        <a:lnTo>
                          <a:pt x="424" y="98"/>
                        </a:lnTo>
                        <a:lnTo>
                          <a:pt x="423" y="99"/>
                        </a:lnTo>
                        <a:lnTo>
                          <a:pt x="423" y="102"/>
                        </a:lnTo>
                        <a:lnTo>
                          <a:pt x="422" y="104"/>
                        </a:lnTo>
                        <a:lnTo>
                          <a:pt x="422" y="106"/>
                        </a:lnTo>
                        <a:lnTo>
                          <a:pt x="422" y="109"/>
                        </a:lnTo>
                        <a:lnTo>
                          <a:pt x="425" y="118"/>
                        </a:lnTo>
                        <a:lnTo>
                          <a:pt x="428" y="126"/>
                        </a:lnTo>
                        <a:lnTo>
                          <a:pt x="439" y="141"/>
                        </a:lnTo>
                        <a:lnTo>
                          <a:pt x="451" y="153"/>
                        </a:lnTo>
                        <a:lnTo>
                          <a:pt x="461" y="164"/>
                        </a:lnTo>
                        <a:lnTo>
                          <a:pt x="466" y="168"/>
                        </a:lnTo>
                        <a:lnTo>
                          <a:pt x="466" y="171"/>
                        </a:lnTo>
                        <a:lnTo>
                          <a:pt x="467" y="174"/>
                        </a:lnTo>
                        <a:lnTo>
                          <a:pt x="468" y="179"/>
                        </a:lnTo>
                        <a:lnTo>
                          <a:pt x="468" y="183"/>
                        </a:lnTo>
                        <a:lnTo>
                          <a:pt x="468" y="187"/>
                        </a:lnTo>
                        <a:lnTo>
                          <a:pt x="464" y="190"/>
                        </a:lnTo>
                        <a:lnTo>
                          <a:pt x="459" y="193"/>
                        </a:lnTo>
                        <a:lnTo>
                          <a:pt x="453" y="195"/>
                        </a:lnTo>
                        <a:lnTo>
                          <a:pt x="448" y="197"/>
                        </a:lnTo>
                        <a:lnTo>
                          <a:pt x="441" y="198"/>
                        </a:lnTo>
                        <a:lnTo>
                          <a:pt x="437" y="199"/>
                        </a:lnTo>
                        <a:lnTo>
                          <a:pt x="435" y="199"/>
                        </a:lnTo>
                        <a:lnTo>
                          <a:pt x="435" y="203"/>
                        </a:lnTo>
                        <a:lnTo>
                          <a:pt x="436" y="208"/>
                        </a:lnTo>
                        <a:lnTo>
                          <a:pt x="437" y="214"/>
                        </a:lnTo>
                        <a:lnTo>
                          <a:pt x="439" y="218"/>
                        </a:lnTo>
                        <a:lnTo>
                          <a:pt x="442" y="222"/>
                        </a:lnTo>
                        <a:lnTo>
                          <a:pt x="455" y="232"/>
                        </a:lnTo>
                        <a:lnTo>
                          <a:pt x="469" y="241"/>
                        </a:lnTo>
                        <a:lnTo>
                          <a:pt x="482" y="249"/>
                        </a:lnTo>
                        <a:lnTo>
                          <a:pt x="485" y="249"/>
                        </a:lnTo>
                        <a:lnTo>
                          <a:pt x="489" y="250"/>
                        </a:lnTo>
                        <a:lnTo>
                          <a:pt x="492" y="249"/>
                        </a:lnTo>
                        <a:lnTo>
                          <a:pt x="497" y="247"/>
                        </a:lnTo>
                        <a:lnTo>
                          <a:pt x="501" y="243"/>
                        </a:lnTo>
                        <a:lnTo>
                          <a:pt x="506" y="239"/>
                        </a:lnTo>
                        <a:lnTo>
                          <a:pt x="509" y="233"/>
                        </a:lnTo>
                        <a:lnTo>
                          <a:pt x="512" y="227"/>
                        </a:lnTo>
                        <a:lnTo>
                          <a:pt x="514" y="221"/>
                        </a:lnTo>
                        <a:lnTo>
                          <a:pt x="515" y="213"/>
                        </a:lnTo>
                        <a:lnTo>
                          <a:pt x="516" y="204"/>
                        </a:lnTo>
                        <a:lnTo>
                          <a:pt x="516" y="195"/>
                        </a:lnTo>
                        <a:lnTo>
                          <a:pt x="516" y="192"/>
                        </a:lnTo>
                        <a:lnTo>
                          <a:pt x="515" y="189"/>
                        </a:lnTo>
                        <a:lnTo>
                          <a:pt x="513" y="187"/>
                        </a:lnTo>
                        <a:lnTo>
                          <a:pt x="511" y="186"/>
                        </a:lnTo>
                        <a:lnTo>
                          <a:pt x="507" y="187"/>
                        </a:lnTo>
                        <a:lnTo>
                          <a:pt x="503" y="188"/>
                        </a:lnTo>
                        <a:lnTo>
                          <a:pt x="497" y="189"/>
                        </a:lnTo>
                        <a:lnTo>
                          <a:pt x="492" y="190"/>
                        </a:lnTo>
                        <a:lnTo>
                          <a:pt x="489" y="189"/>
                        </a:lnTo>
                        <a:lnTo>
                          <a:pt x="489" y="187"/>
                        </a:lnTo>
                        <a:lnTo>
                          <a:pt x="489" y="180"/>
                        </a:lnTo>
                        <a:lnTo>
                          <a:pt x="490" y="170"/>
                        </a:lnTo>
                        <a:lnTo>
                          <a:pt x="493" y="158"/>
                        </a:lnTo>
                        <a:lnTo>
                          <a:pt x="497" y="149"/>
                        </a:lnTo>
                        <a:lnTo>
                          <a:pt x="501" y="144"/>
                        </a:lnTo>
                        <a:lnTo>
                          <a:pt x="506" y="142"/>
                        </a:lnTo>
                        <a:lnTo>
                          <a:pt x="511" y="141"/>
                        </a:lnTo>
                        <a:lnTo>
                          <a:pt x="517" y="141"/>
                        </a:lnTo>
                        <a:lnTo>
                          <a:pt x="537" y="151"/>
                        </a:lnTo>
                        <a:lnTo>
                          <a:pt x="558" y="169"/>
                        </a:lnTo>
                        <a:lnTo>
                          <a:pt x="576" y="187"/>
                        </a:lnTo>
                        <a:lnTo>
                          <a:pt x="577" y="196"/>
                        </a:lnTo>
                        <a:lnTo>
                          <a:pt x="574" y="200"/>
                        </a:lnTo>
                        <a:lnTo>
                          <a:pt x="573" y="203"/>
                        </a:lnTo>
                        <a:lnTo>
                          <a:pt x="571" y="207"/>
                        </a:lnTo>
                        <a:lnTo>
                          <a:pt x="570" y="211"/>
                        </a:lnTo>
                        <a:lnTo>
                          <a:pt x="569" y="216"/>
                        </a:lnTo>
                        <a:lnTo>
                          <a:pt x="568" y="226"/>
                        </a:lnTo>
                        <a:lnTo>
                          <a:pt x="568" y="237"/>
                        </a:lnTo>
                        <a:lnTo>
                          <a:pt x="569" y="249"/>
                        </a:lnTo>
                        <a:lnTo>
                          <a:pt x="570" y="257"/>
                        </a:lnTo>
                        <a:lnTo>
                          <a:pt x="571" y="265"/>
                        </a:lnTo>
                        <a:lnTo>
                          <a:pt x="573" y="269"/>
                        </a:lnTo>
                        <a:lnTo>
                          <a:pt x="574" y="271"/>
                        </a:lnTo>
                        <a:lnTo>
                          <a:pt x="575" y="269"/>
                        </a:lnTo>
                        <a:lnTo>
                          <a:pt x="576" y="257"/>
                        </a:lnTo>
                        <a:lnTo>
                          <a:pt x="576" y="245"/>
                        </a:lnTo>
                        <a:lnTo>
                          <a:pt x="574" y="232"/>
                        </a:lnTo>
                        <a:lnTo>
                          <a:pt x="573" y="225"/>
                        </a:lnTo>
                        <a:lnTo>
                          <a:pt x="573" y="219"/>
                        </a:lnTo>
                        <a:lnTo>
                          <a:pt x="573" y="214"/>
                        </a:lnTo>
                        <a:lnTo>
                          <a:pt x="574" y="210"/>
                        </a:lnTo>
                        <a:lnTo>
                          <a:pt x="576" y="206"/>
                        </a:lnTo>
                        <a:lnTo>
                          <a:pt x="577" y="203"/>
                        </a:lnTo>
                        <a:lnTo>
                          <a:pt x="593" y="192"/>
                        </a:lnTo>
                        <a:lnTo>
                          <a:pt x="595" y="196"/>
                        </a:lnTo>
                        <a:lnTo>
                          <a:pt x="598" y="201"/>
                        </a:lnTo>
                        <a:lnTo>
                          <a:pt x="602" y="203"/>
                        </a:lnTo>
                        <a:lnTo>
                          <a:pt x="605" y="204"/>
                        </a:lnTo>
                        <a:lnTo>
                          <a:pt x="608" y="203"/>
                        </a:lnTo>
                        <a:lnTo>
                          <a:pt x="611" y="200"/>
                        </a:lnTo>
                        <a:lnTo>
                          <a:pt x="615" y="196"/>
                        </a:lnTo>
                        <a:lnTo>
                          <a:pt x="617" y="193"/>
                        </a:lnTo>
                        <a:lnTo>
                          <a:pt x="618" y="189"/>
                        </a:lnTo>
                        <a:lnTo>
                          <a:pt x="619" y="185"/>
                        </a:lnTo>
                        <a:lnTo>
                          <a:pt x="618" y="177"/>
                        </a:lnTo>
                        <a:lnTo>
                          <a:pt x="616" y="167"/>
                        </a:lnTo>
                        <a:lnTo>
                          <a:pt x="612" y="155"/>
                        </a:lnTo>
                        <a:lnTo>
                          <a:pt x="598" y="146"/>
                        </a:lnTo>
                        <a:lnTo>
                          <a:pt x="577" y="140"/>
                        </a:lnTo>
                        <a:lnTo>
                          <a:pt x="572" y="127"/>
                        </a:lnTo>
                        <a:lnTo>
                          <a:pt x="570" y="123"/>
                        </a:lnTo>
                        <a:lnTo>
                          <a:pt x="569" y="118"/>
                        </a:lnTo>
                        <a:lnTo>
                          <a:pt x="568" y="113"/>
                        </a:lnTo>
                        <a:lnTo>
                          <a:pt x="568" y="108"/>
                        </a:lnTo>
                        <a:lnTo>
                          <a:pt x="569" y="103"/>
                        </a:lnTo>
                        <a:lnTo>
                          <a:pt x="576" y="79"/>
                        </a:lnTo>
                        <a:lnTo>
                          <a:pt x="585" y="52"/>
                        </a:lnTo>
                        <a:lnTo>
                          <a:pt x="595" y="26"/>
                        </a:lnTo>
                        <a:lnTo>
                          <a:pt x="601" y="16"/>
                        </a:lnTo>
                        <a:lnTo>
                          <a:pt x="604" y="11"/>
                        </a:lnTo>
                        <a:lnTo>
                          <a:pt x="607" y="7"/>
                        </a:lnTo>
                        <a:lnTo>
                          <a:pt x="613" y="5"/>
                        </a:lnTo>
                        <a:lnTo>
                          <a:pt x="619" y="2"/>
                        </a:lnTo>
                        <a:lnTo>
                          <a:pt x="626" y="0"/>
                        </a:lnTo>
                        <a:lnTo>
                          <a:pt x="630" y="0"/>
                        </a:lnTo>
                        <a:lnTo>
                          <a:pt x="634" y="3"/>
                        </a:lnTo>
                        <a:lnTo>
                          <a:pt x="637" y="7"/>
                        </a:lnTo>
                        <a:lnTo>
                          <a:pt x="640" y="11"/>
                        </a:lnTo>
                        <a:lnTo>
                          <a:pt x="641" y="13"/>
                        </a:lnTo>
                        <a:lnTo>
                          <a:pt x="643" y="16"/>
                        </a:lnTo>
                        <a:lnTo>
                          <a:pt x="647" y="19"/>
                        </a:lnTo>
                        <a:lnTo>
                          <a:pt x="654" y="23"/>
                        </a:lnTo>
                        <a:lnTo>
                          <a:pt x="661" y="27"/>
                        </a:lnTo>
                        <a:lnTo>
                          <a:pt x="671" y="29"/>
                        </a:lnTo>
                        <a:lnTo>
                          <a:pt x="686" y="32"/>
                        </a:lnTo>
                        <a:lnTo>
                          <a:pt x="709" y="30"/>
                        </a:lnTo>
                        <a:lnTo>
                          <a:pt x="736" y="24"/>
                        </a:lnTo>
                        <a:lnTo>
                          <a:pt x="759" y="18"/>
                        </a:lnTo>
                        <a:lnTo>
                          <a:pt x="780" y="15"/>
                        </a:lnTo>
                        <a:lnTo>
                          <a:pt x="792" y="14"/>
                        </a:lnTo>
                        <a:lnTo>
                          <a:pt x="807" y="16"/>
                        </a:lnTo>
                        <a:lnTo>
                          <a:pt x="814" y="17"/>
                        </a:lnTo>
                        <a:lnTo>
                          <a:pt x="821" y="18"/>
                        </a:lnTo>
                        <a:lnTo>
                          <a:pt x="823" y="20"/>
                        </a:lnTo>
                        <a:lnTo>
                          <a:pt x="827" y="24"/>
                        </a:lnTo>
                        <a:lnTo>
                          <a:pt x="832" y="30"/>
                        </a:lnTo>
                        <a:lnTo>
                          <a:pt x="838" y="38"/>
                        </a:lnTo>
                        <a:lnTo>
                          <a:pt x="844" y="50"/>
                        </a:lnTo>
                        <a:lnTo>
                          <a:pt x="853" y="66"/>
                        </a:lnTo>
                        <a:lnTo>
                          <a:pt x="860" y="79"/>
                        </a:lnTo>
                        <a:lnTo>
                          <a:pt x="878" y="104"/>
                        </a:lnTo>
                        <a:lnTo>
                          <a:pt x="894" y="126"/>
                        </a:lnTo>
                        <a:lnTo>
                          <a:pt x="910" y="149"/>
                        </a:lnTo>
                        <a:lnTo>
                          <a:pt x="914" y="153"/>
                        </a:lnTo>
                        <a:lnTo>
                          <a:pt x="926" y="160"/>
                        </a:lnTo>
                        <a:lnTo>
                          <a:pt x="939" y="167"/>
                        </a:lnTo>
                        <a:lnTo>
                          <a:pt x="953" y="174"/>
                        </a:lnTo>
                        <a:lnTo>
                          <a:pt x="975" y="177"/>
                        </a:lnTo>
                        <a:lnTo>
                          <a:pt x="975" y="184"/>
                        </a:lnTo>
                        <a:lnTo>
                          <a:pt x="975" y="190"/>
                        </a:lnTo>
                        <a:lnTo>
                          <a:pt x="980" y="203"/>
                        </a:lnTo>
                        <a:lnTo>
                          <a:pt x="986" y="212"/>
                        </a:lnTo>
                        <a:lnTo>
                          <a:pt x="993" y="223"/>
                        </a:lnTo>
                        <a:lnTo>
                          <a:pt x="998" y="228"/>
                        </a:lnTo>
                        <a:lnTo>
                          <a:pt x="1008" y="235"/>
                        </a:lnTo>
                        <a:lnTo>
                          <a:pt x="1016" y="241"/>
                        </a:lnTo>
                        <a:lnTo>
                          <a:pt x="1029" y="244"/>
                        </a:lnTo>
                        <a:lnTo>
                          <a:pt x="1037" y="244"/>
                        </a:lnTo>
                        <a:lnTo>
                          <a:pt x="1046" y="243"/>
                        </a:lnTo>
                        <a:lnTo>
                          <a:pt x="1052" y="241"/>
                        </a:lnTo>
                        <a:lnTo>
                          <a:pt x="1081" y="238"/>
                        </a:lnTo>
                        <a:lnTo>
                          <a:pt x="1135" y="237"/>
                        </a:lnTo>
                        <a:lnTo>
                          <a:pt x="1154" y="236"/>
                        </a:lnTo>
                        <a:lnTo>
                          <a:pt x="1183" y="248"/>
                        </a:lnTo>
                        <a:lnTo>
                          <a:pt x="1198" y="256"/>
                        </a:lnTo>
                        <a:lnTo>
                          <a:pt x="1208" y="262"/>
                        </a:lnTo>
                        <a:lnTo>
                          <a:pt x="1218" y="265"/>
                        </a:lnTo>
                        <a:lnTo>
                          <a:pt x="1227" y="268"/>
                        </a:lnTo>
                        <a:lnTo>
                          <a:pt x="1235" y="269"/>
                        </a:lnTo>
                        <a:lnTo>
                          <a:pt x="1241" y="267"/>
                        </a:lnTo>
                        <a:lnTo>
                          <a:pt x="1245" y="266"/>
                        </a:lnTo>
                        <a:lnTo>
                          <a:pt x="1246" y="266"/>
                        </a:lnTo>
                        <a:lnTo>
                          <a:pt x="1247" y="265"/>
                        </a:lnTo>
                        <a:lnTo>
                          <a:pt x="1249" y="265"/>
                        </a:lnTo>
                        <a:lnTo>
                          <a:pt x="1250" y="265"/>
                        </a:lnTo>
                        <a:lnTo>
                          <a:pt x="1257" y="265"/>
                        </a:lnTo>
                        <a:lnTo>
                          <a:pt x="1264" y="265"/>
                        </a:lnTo>
                        <a:lnTo>
                          <a:pt x="1271" y="266"/>
                        </a:lnTo>
                        <a:lnTo>
                          <a:pt x="1273" y="267"/>
                        </a:lnTo>
                        <a:lnTo>
                          <a:pt x="1275" y="268"/>
                        </a:lnTo>
                        <a:lnTo>
                          <a:pt x="1277" y="270"/>
                        </a:lnTo>
                        <a:lnTo>
                          <a:pt x="1279" y="272"/>
                        </a:lnTo>
                        <a:lnTo>
                          <a:pt x="1281" y="273"/>
                        </a:lnTo>
                        <a:lnTo>
                          <a:pt x="1281" y="275"/>
                        </a:lnTo>
                        <a:lnTo>
                          <a:pt x="1282" y="281"/>
                        </a:lnTo>
                        <a:lnTo>
                          <a:pt x="1282" y="288"/>
                        </a:lnTo>
                        <a:lnTo>
                          <a:pt x="1282" y="294"/>
                        </a:lnTo>
                        <a:lnTo>
                          <a:pt x="1283" y="296"/>
                        </a:lnTo>
                        <a:lnTo>
                          <a:pt x="1283" y="297"/>
                        </a:lnTo>
                        <a:lnTo>
                          <a:pt x="1284" y="298"/>
                        </a:lnTo>
                        <a:lnTo>
                          <a:pt x="1292" y="304"/>
                        </a:lnTo>
                        <a:lnTo>
                          <a:pt x="1320" y="324"/>
                        </a:lnTo>
                        <a:lnTo>
                          <a:pt x="1360" y="349"/>
                        </a:lnTo>
                        <a:lnTo>
                          <a:pt x="1393" y="368"/>
                        </a:lnTo>
                        <a:lnTo>
                          <a:pt x="1405" y="372"/>
                        </a:lnTo>
                        <a:lnTo>
                          <a:pt x="1407" y="371"/>
                        </a:lnTo>
                        <a:lnTo>
                          <a:pt x="1409" y="369"/>
                        </a:lnTo>
                        <a:lnTo>
                          <a:pt x="1411" y="368"/>
                        </a:lnTo>
                        <a:lnTo>
                          <a:pt x="1413" y="368"/>
                        </a:lnTo>
                        <a:lnTo>
                          <a:pt x="1414" y="368"/>
                        </a:lnTo>
                        <a:lnTo>
                          <a:pt x="1416" y="368"/>
                        </a:lnTo>
                        <a:lnTo>
                          <a:pt x="1417" y="368"/>
                        </a:lnTo>
                        <a:lnTo>
                          <a:pt x="1426" y="372"/>
                        </a:lnTo>
                        <a:lnTo>
                          <a:pt x="1437" y="379"/>
                        </a:lnTo>
                        <a:lnTo>
                          <a:pt x="1463" y="394"/>
                        </a:lnTo>
                        <a:lnTo>
                          <a:pt x="1484" y="406"/>
                        </a:lnTo>
                        <a:lnTo>
                          <a:pt x="1502" y="414"/>
                        </a:lnTo>
                        <a:lnTo>
                          <a:pt x="1505" y="413"/>
                        </a:lnTo>
                        <a:lnTo>
                          <a:pt x="1508" y="413"/>
                        </a:lnTo>
                        <a:lnTo>
                          <a:pt x="1511" y="413"/>
                        </a:lnTo>
                        <a:lnTo>
                          <a:pt x="1513" y="413"/>
                        </a:lnTo>
                        <a:lnTo>
                          <a:pt x="1515" y="414"/>
                        </a:lnTo>
                        <a:lnTo>
                          <a:pt x="1516" y="414"/>
                        </a:lnTo>
                        <a:lnTo>
                          <a:pt x="1552" y="434"/>
                        </a:lnTo>
                        <a:lnTo>
                          <a:pt x="1552" y="437"/>
                        </a:lnTo>
                        <a:lnTo>
                          <a:pt x="1552" y="439"/>
                        </a:lnTo>
                        <a:lnTo>
                          <a:pt x="1549" y="443"/>
                        </a:lnTo>
                        <a:lnTo>
                          <a:pt x="1532" y="463"/>
                        </a:lnTo>
                        <a:lnTo>
                          <a:pt x="1515" y="483"/>
                        </a:lnTo>
                        <a:lnTo>
                          <a:pt x="1498" y="500"/>
                        </a:lnTo>
                        <a:lnTo>
                          <a:pt x="1490" y="504"/>
                        </a:lnTo>
                        <a:lnTo>
                          <a:pt x="1480" y="507"/>
                        </a:lnTo>
                        <a:lnTo>
                          <a:pt x="1468" y="512"/>
                        </a:lnTo>
                        <a:lnTo>
                          <a:pt x="1460" y="514"/>
                        </a:lnTo>
                        <a:lnTo>
                          <a:pt x="1454" y="515"/>
                        </a:lnTo>
                        <a:lnTo>
                          <a:pt x="1449" y="516"/>
                        </a:lnTo>
                        <a:lnTo>
                          <a:pt x="1447" y="516"/>
                        </a:lnTo>
                        <a:lnTo>
                          <a:pt x="1446" y="515"/>
                        </a:lnTo>
                        <a:lnTo>
                          <a:pt x="1445" y="514"/>
                        </a:lnTo>
                        <a:lnTo>
                          <a:pt x="1445" y="513"/>
                        </a:lnTo>
                        <a:lnTo>
                          <a:pt x="1444" y="512"/>
                        </a:lnTo>
                        <a:lnTo>
                          <a:pt x="1444" y="511"/>
                        </a:lnTo>
                        <a:lnTo>
                          <a:pt x="1441" y="508"/>
                        </a:lnTo>
                        <a:lnTo>
                          <a:pt x="1425" y="503"/>
                        </a:lnTo>
                        <a:lnTo>
                          <a:pt x="1408" y="499"/>
                        </a:lnTo>
                        <a:lnTo>
                          <a:pt x="1390" y="496"/>
                        </a:lnTo>
                        <a:lnTo>
                          <a:pt x="1385" y="496"/>
                        </a:lnTo>
                        <a:lnTo>
                          <a:pt x="1377" y="496"/>
                        </a:lnTo>
                        <a:lnTo>
                          <a:pt x="1373" y="497"/>
                        </a:lnTo>
                        <a:lnTo>
                          <a:pt x="1369" y="499"/>
                        </a:lnTo>
                        <a:lnTo>
                          <a:pt x="1368" y="499"/>
                        </a:lnTo>
                        <a:lnTo>
                          <a:pt x="1367" y="500"/>
                        </a:lnTo>
                        <a:lnTo>
                          <a:pt x="1366" y="502"/>
                        </a:lnTo>
                        <a:lnTo>
                          <a:pt x="1366" y="503"/>
                        </a:lnTo>
                        <a:lnTo>
                          <a:pt x="1364" y="508"/>
                        </a:lnTo>
                        <a:lnTo>
                          <a:pt x="1359" y="516"/>
                        </a:lnTo>
                        <a:lnTo>
                          <a:pt x="1354" y="523"/>
                        </a:lnTo>
                        <a:lnTo>
                          <a:pt x="1350" y="527"/>
                        </a:lnTo>
                        <a:lnTo>
                          <a:pt x="1342" y="527"/>
                        </a:lnTo>
                        <a:lnTo>
                          <a:pt x="1327" y="528"/>
                        </a:lnTo>
                        <a:lnTo>
                          <a:pt x="1311" y="529"/>
                        </a:lnTo>
                        <a:lnTo>
                          <a:pt x="1300" y="530"/>
                        </a:lnTo>
                        <a:lnTo>
                          <a:pt x="1296" y="532"/>
                        </a:lnTo>
                        <a:lnTo>
                          <a:pt x="1292" y="533"/>
                        </a:lnTo>
                        <a:lnTo>
                          <a:pt x="1291" y="534"/>
                        </a:lnTo>
                        <a:lnTo>
                          <a:pt x="1290" y="543"/>
                        </a:lnTo>
                        <a:lnTo>
                          <a:pt x="1290" y="552"/>
                        </a:lnTo>
                        <a:lnTo>
                          <a:pt x="1290" y="561"/>
                        </a:lnTo>
                        <a:lnTo>
                          <a:pt x="1295" y="573"/>
                        </a:lnTo>
                        <a:lnTo>
                          <a:pt x="1299" y="585"/>
                        </a:lnTo>
                        <a:lnTo>
                          <a:pt x="1312" y="605"/>
                        </a:lnTo>
                        <a:lnTo>
                          <a:pt x="1325" y="622"/>
                        </a:lnTo>
                        <a:lnTo>
                          <a:pt x="1342" y="645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90" name="Freeform 150"/>
                  <p:cNvSpPr>
                    <a:spLocks/>
                  </p:cNvSpPr>
                  <p:nvPr/>
                </p:nvSpPr>
                <p:spPr bwMode="gray">
                  <a:xfrm>
                    <a:off x="2254" y="1110"/>
                    <a:ext cx="155" cy="103"/>
                  </a:xfrm>
                  <a:custGeom>
                    <a:avLst/>
                    <a:gdLst>
                      <a:gd name="T0" fmla="*/ 133 w 155"/>
                      <a:gd name="T1" fmla="*/ 103 h 103"/>
                      <a:gd name="T2" fmla="*/ 136 w 155"/>
                      <a:gd name="T3" fmla="*/ 101 h 103"/>
                      <a:gd name="T4" fmla="*/ 144 w 155"/>
                      <a:gd name="T5" fmla="*/ 95 h 103"/>
                      <a:gd name="T6" fmla="*/ 150 w 155"/>
                      <a:gd name="T7" fmla="*/ 90 h 103"/>
                      <a:gd name="T8" fmla="*/ 154 w 155"/>
                      <a:gd name="T9" fmla="*/ 81 h 103"/>
                      <a:gd name="T10" fmla="*/ 155 w 155"/>
                      <a:gd name="T11" fmla="*/ 73 h 103"/>
                      <a:gd name="T12" fmla="*/ 155 w 155"/>
                      <a:gd name="T13" fmla="*/ 59 h 103"/>
                      <a:gd name="T14" fmla="*/ 152 w 155"/>
                      <a:gd name="T15" fmla="*/ 50 h 103"/>
                      <a:gd name="T16" fmla="*/ 147 w 155"/>
                      <a:gd name="T17" fmla="*/ 39 h 103"/>
                      <a:gd name="T18" fmla="*/ 142 w 155"/>
                      <a:gd name="T19" fmla="*/ 34 h 103"/>
                      <a:gd name="T20" fmla="*/ 139 w 155"/>
                      <a:gd name="T21" fmla="*/ 32 h 103"/>
                      <a:gd name="T22" fmla="*/ 138 w 155"/>
                      <a:gd name="T23" fmla="*/ 33 h 103"/>
                      <a:gd name="T24" fmla="*/ 136 w 155"/>
                      <a:gd name="T25" fmla="*/ 35 h 103"/>
                      <a:gd name="T26" fmla="*/ 109 w 155"/>
                      <a:gd name="T27" fmla="*/ 31 h 103"/>
                      <a:gd name="T28" fmla="*/ 74 w 155"/>
                      <a:gd name="T29" fmla="*/ 23 h 103"/>
                      <a:gd name="T30" fmla="*/ 33 w 155"/>
                      <a:gd name="T31" fmla="*/ 9 h 103"/>
                      <a:gd name="T32" fmla="*/ 17 w 155"/>
                      <a:gd name="T33" fmla="*/ 3 h 103"/>
                      <a:gd name="T34" fmla="*/ 8 w 155"/>
                      <a:gd name="T35" fmla="*/ 0 h 103"/>
                      <a:gd name="T36" fmla="*/ 6 w 155"/>
                      <a:gd name="T37" fmla="*/ 0 h 103"/>
                      <a:gd name="T38" fmla="*/ 3 w 155"/>
                      <a:gd name="T39" fmla="*/ 0 h 103"/>
                      <a:gd name="T40" fmla="*/ 1 w 155"/>
                      <a:gd name="T41" fmla="*/ 2 h 103"/>
                      <a:gd name="T42" fmla="*/ 0 w 155"/>
                      <a:gd name="T43" fmla="*/ 5 h 103"/>
                      <a:gd name="T44" fmla="*/ 2 w 155"/>
                      <a:gd name="T45" fmla="*/ 9 h 103"/>
                      <a:gd name="T46" fmla="*/ 5 w 155"/>
                      <a:gd name="T47" fmla="*/ 13 h 103"/>
                      <a:gd name="T48" fmla="*/ 8 w 155"/>
                      <a:gd name="T49" fmla="*/ 16 h 103"/>
                      <a:gd name="T50" fmla="*/ 10 w 155"/>
                      <a:gd name="T51" fmla="*/ 18 h 103"/>
                      <a:gd name="T52" fmla="*/ 16 w 155"/>
                      <a:gd name="T53" fmla="*/ 21 h 103"/>
                      <a:gd name="T54" fmla="*/ 28 w 155"/>
                      <a:gd name="T55" fmla="*/ 30 h 103"/>
                      <a:gd name="T56" fmla="*/ 43 w 155"/>
                      <a:gd name="T57" fmla="*/ 46 h 103"/>
                      <a:gd name="T58" fmla="*/ 56 w 155"/>
                      <a:gd name="T59" fmla="*/ 67 h 103"/>
                      <a:gd name="T60" fmla="*/ 78 w 155"/>
                      <a:gd name="T61" fmla="*/ 84 h 103"/>
                      <a:gd name="T62" fmla="*/ 96 w 155"/>
                      <a:gd name="T63" fmla="*/ 95 h 103"/>
                      <a:gd name="T64" fmla="*/ 118 w 155"/>
                      <a:gd name="T65" fmla="*/ 101 h 103"/>
                      <a:gd name="T66" fmla="*/ 126 w 155"/>
                      <a:gd name="T67" fmla="*/ 102 h 103"/>
                      <a:gd name="T68" fmla="*/ 133 w 155"/>
                      <a:gd name="T69" fmla="*/ 103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55" h="103">
                        <a:moveTo>
                          <a:pt x="133" y="103"/>
                        </a:moveTo>
                        <a:lnTo>
                          <a:pt x="136" y="101"/>
                        </a:lnTo>
                        <a:lnTo>
                          <a:pt x="144" y="95"/>
                        </a:lnTo>
                        <a:lnTo>
                          <a:pt x="150" y="90"/>
                        </a:lnTo>
                        <a:lnTo>
                          <a:pt x="154" y="81"/>
                        </a:lnTo>
                        <a:lnTo>
                          <a:pt x="155" y="73"/>
                        </a:lnTo>
                        <a:lnTo>
                          <a:pt x="155" y="59"/>
                        </a:lnTo>
                        <a:lnTo>
                          <a:pt x="152" y="50"/>
                        </a:lnTo>
                        <a:lnTo>
                          <a:pt x="147" y="39"/>
                        </a:lnTo>
                        <a:lnTo>
                          <a:pt x="142" y="34"/>
                        </a:lnTo>
                        <a:lnTo>
                          <a:pt x="139" y="32"/>
                        </a:lnTo>
                        <a:lnTo>
                          <a:pt x="138" y="33"/>
                        </a:lnTo>
                        <a:lnTo>
                          <a:pt x="136" y="35"/>
                        </a:lnTo>
                        <a:lnTo>
                          <a:pt x="109" y="31"/>
                        </a:lnTo>
                        <a:lnTo>
                          <a:pt x="74" y="23"/>
                        </a:lnTo>
                        <a:lnTo>
                          <a:pt x="33" y="9"/>
                        </a:lnTo>
                        <a:lnTo>
                          <a:pt x="17" y="3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5" y="13"/>
                        </a:lnTo>
                        <a:lnTo>
                          <a:pt x="8" y="16"/>
                        </a:lnTo>
                        <a:lnTo>
                          <a:pt x="10" y="18"/>
                        </a:lnTo>
                        <a:lnTo>
                          <a:pt x="16" y="21"/>
                        </a:lnTo>
                        <a:lnTo>
                          <a:pt x="28" y="30"/>
                        </a:lnTo>
                        <a:lnTo>
                          <a:pt x="43" y="46"/>
                        </a:lnTo>
                        <a:lnTo>
                          <a:pt x="56" y="67"/>
                        </a:lnTo>
                        <a:lnTo>
                          <a:pt x="78" y="84"/>
                        </a:lnTo>
                        <a:lnTo>
                          <a:pt x="96" y="95"/>
                        </a:lnTo>
                        <a:lnTo>
                          <a:pt x="118" y="101"/>
                        </a:lnTo>
                        <a:lnTo>
                          <a:pt x="126" y="102"/>
                        </a:lnTo>
                        <a:lnTo>
                          <a:pt x="133" y="103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91" name="Freeform 151"/>
                  <p:cNvSpPr>
                    <a:spLocks/>
                  </p:cNvSpPr>
                  <p:nvPr/>
                </p:nvSpPr>
                <p:spPr bwMode="gray">
                  <a:xfrm>
                    <a:off x="1990" y="830"/>
                    <a:ext cx="47" cy="12"/>
                  </a:xfrm>
                  <a:custGeom>
                    <a:avLst/>
                    <a:gdLst>
                      <a:gd name="T0" fmla="*/ 2 w 47"/>
                      <a:gd name="T1" fmla="*/ 12 h 12"/>
                      <a:gd name="T2" fmla="*/ 1 w 47"/>
                      <a:gd name="T3" fmla="*/ 11 h 12"/>
                      <a:gd name="T4" fmla="*/ 0 w 47"/>
                      <a:gd name="T5" fmla="*/ 9 h 12"/>
                      <a:gd name="T6" fmla="*/ 1 w 47"/>
                      <a:gd name="T7" fmla="*/ 7 h 12"/>
                      <a:gd name="T8" fmla="*/ 2 w 47"/>
                      <a:gd name="T9" fmla="*/ 5 h 12"/>
                      <a:gd name="T10" fmla="*/ 4 w 47"/>
                      <a:gd name="T11" fmla="*/ 3 h 12"/>
                      <a:gd name="T12" fmla="*/ 7 w 47"/>
                      <a:gd name="T13" fmla="*/ 1 h 12"/>
                      <a:gd name="T14" fmla="*/ 21 w 47"/>
                      <a:gd name="T15" fmla="*/ 0 h 12"/>
                      <a:gd name="T16" fmla="*/ 34 w 47"/>
                      <a:gd name="T17" fmla="*/ 1 h 12"/>
                      <a:gd name="T18" fmla="*/ 46 w 47"/>
                      <a:gd name="T19" fmla="*/ 1 h 12"/>
                      <a:gd name="T20" fmla="*/ 47 w 47"/>
                      <a:gd name="T21" fmla="*/ 2 h 12"/>
                      <a:gd name="T22" fmla="*/ 46 w 47"/>
                      <a:gd name="T23" fmla="*/ 3 h 12"/>
                      <a:gd name="T24" fmla="*/ 41 w 47"/>
                      <a:gd name="T25" fmla="*/ 5 h 12"/>
                      <a:gd name="T26" fmla="*/ 26 w 47"/>
                      <a:gd name="T27" fmla="*/ 8 h 12"/>
                      <a:gd name="T28" fmla="*/ 2 w 47"/>
                      <a:gd name="T29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7" h="12">
                        <a:moveTo>
                          <a:pt x="2" y="12"/>
                        </a:moveTo>
                        <a:lnTo>
                          <a:pt x="1" y="11"/>
                        </a:lnTo>
                        <a:lnTo>
                          <a:pt x="0" y="9"/>
                        </a:lnTo>
                        <a:lnTo>
                          <a:pt x="1" y="7"/>
                        </a:lnTo>
                        <a:lnTo>
                          <a:pt x="2" y="5"/>
                        </a:ln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21" y="0"/>
                        </a:lnTo>
                        <a:lnTo>
                          <a:pt x="34" y="1"/>
                        </a:lnTo>
                        <a:lnTo>
                          <a:pt x="46" y="1"/>
                        </a:lnTo>
                        <a:lnTo>
                          <a:pt x="47" y="2"/>
                        </a:lnTo>
                        <a:lnTo>
                          <a:pt x="46" y="3"/>
                        </a:lnTo>
                        <a:lnTo>
                          <a:pt x="41" y="5"/>
                        </a:lnTo>
                        <a:lnTo>
                          <a:pt x="26" y="8"/>
                        </a:lnTo>
                        <a:lnTo>
                          <a:pt x="2" y="12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92" name="Freeform 152"/>
                  <p:cNvSpPr>
                    <a:spLocks/>
                  </p:cNvSpPr>
                  <p:nvPr/>
                </p:nvSpPr>
                <p:spPr bwMode="gray">
                  <a:xfrm>
                    <a:off x="1928" y="839"/>
                    <a:ext cx="50" cy="20"/>
                  </a:xfrm>
                  <a:custGeom>
                    <a:avLst/>
                    <a:gdLst>
                      <a:gd name="T0" fmla="*/ 3 w 50"/>
                      <a:gd name="T1" fmla="*/ 20 h 20"/>
                      <a:gd name="T2" fmla="*/ 2 w 50"/>
                      <a:gd name="T3" fmla="*/ 19 h 20"/>
                      <a:gd name="T4" fmla="*/ 1 w 50"/>
                      <a:gd name="T5" fmla="*/ 17 h 20"/>
                      <a:gd name="T6" fmla="*/ 0 w 50"/>
                      <a:gd name="T7" fmla="*/ 14 h 20"/>
                      <a:gd name="T8" fmla="*/ 0 w 50"/>
                      <a:gd name="T9" fmla="*/ 11 h 20"/>
                      <a:gd name="T10" fmla="*/ 2 w 50"/>
                      <a:gd name="T11" fmla="*/ 7 h 20"/>
                      <a:gd name="T12" fmla="*/ 3 w 50"/>
                      <a:gd name="T13" fmla="*/ 4 h 20"/>
                      <a:gd name="T14" fmla="*/ 8 w 50"/>
                      <a:gd name="T15" fmla="*/ 2 h 20"/>
                      <a:gd name="T16" fmla="*/ 18 w 50"/>
                      <a:gd name="T17" fmla="*/ 1 h 20"/>
                      <a:gd name="T18" fmla="*/ 31 w 50"/>
                      <a:gd name="T19" fmla="*/ 0 h 20"/>
                      <a:gd name="T20" fmla="*/ 42 w 50"/>
                      <a:gd name="T21" fmla="*/ 0 h 20"/>
                      <a:gd name="T22" fmla="*/ 46 w 50"/>
                      <a:gd name="T23" fmla="*/ 1 h 20"/>
                      <a:gd name="T24" fmla="*/ 48 w 50"/>
                      <a:gd name="T25" fmla="*/ 2 h 20"/>
                      <a:gd name="T26" fmla="*/ 49 w 50"/>
                      <a:gd name="T27" fmla="*/ 4 h 20"/>
                      <a:gd name="T28" fmla="*/ 50 w 50"/>
                      <a:gd name="T29" fmla="*/ 7 h 20"/>
                      <a:gd name="T30" fmla="*/ 50 w 50"/>
                      <a:gd name="T31" fmla="*/ 9 h 20"/>
                      <a:gd name="T32" fmla="*/ 48 w 50"/>
                      <a:gd name="T33" fmla="*/ 9 h 20"/>
                      <a:gd name="T34" fmla="*/ 43 w 50"/>
                      <a:gd name="T35" fmla="*/ 7 h 20"/>
                      <a:gd name="T36" fmla="*/ 39 w 50"/>
                      <a:gd name="T37" fmla="*/ 7 h 20"/>
                      <a:gd name="T38" fmla="*/ 29 w 50"/>
                      <a:gd name="T39" fmla="*/ 7 h 20"/>
                      <a:gd name="T40" fmla="*/ 21 w 50"/>
                      <a:gd name="T41" fmla="*/ 7 h 20"/>
                      <a:gd name="T42" fmla="*/ 15 w 50"/>
                      <a:gd name="T43" fmla="*/ 8 h 20"/>
                      <a:gd name="T44" fmla="*/ 10 w 50"/>
                      <a:gd name="T45" fmla="*/ 12 h 20"/>
                      <a:gd name="T46" fmla="*/ 3 w 50"/>
                      <a:gd name="T47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0" h="20">
                        <a:moveTo>
                          <a:pt x="3" y="20"/>
                        </a:moveTo>
                        <a:lnTo>
                          <a:pt x="2" y="19"/>
                        </a:lnTo>
                        <a:lnTo>
                          <a:pt x="1" y="17"/>
                        </a:lnTo>
                        <a:lnTo>
                          <a:pt x="0" y="14"/>
                        </a:lnTo>
                        <a:lnTo>
                          <a:pt x="0" y="11"/>
                        </a:lnTo>
                        <a:lnTo>
                          <a:pt x="2" y="7"/>
                        </a:lnTo>
                        <a:lnTo>
                          <a:pt x="3" y="4"/>
                        </a:lnTo>
                        <a:lnTo>
                          <a:pt x="8" y="2"/>
                        </a:lnTo>
                        <a:lnTo>
                          <a:pt x="18" y="1"/>
                        </a:lnTo>
                        <a:lnTo>
                          <a:pt x="31" y="0"/>
                        </a:lnTo>
                        <a:lnTo>
                          <a:pt x="42" y="0"/>
                        </a:lnTo>
                        <a:lnTo>
                          <a:pt x="46" y="1"/>
                        </a:lnTo>
                        <a:lnTo>
                          <a:pt x="48" y="2"/>
                        </a:lnTo>
                        <a:lnTo>
                          <a:pt x="49" y="4"/>
                        </a:lnTo>
                        <a:lnTo>
                          <a:pt x="50" y="7"/>
                        </a:lnTo>
                        <a:lnTo>
                          <a:pt x="50" y="9"/>
                        </a:lnTo>
                        <a:lnTo>
                          <a:pt x="48" y="9"/>
                        </a:lnTo>
                        <a:lnTo>
                          <a:pt x="43" y="7"/>
                        </a:lnTo>
                        <a:lnTo>
                          <a:pt x="39" y="7"/>
                        </a:lnTo>
                        <a:lnTo>
                          <a:pt x="29" y="7"/>
                        </a:lnTo>
                        <a:lnTo>
                          <a:pt x="21" y="7"/>
                        </a:lnTo>
                        <a:lnTo>
                          <a:pt x="15" y="8"/>
                        </a:lnTo>
                        <a:lnTo>
                          <a:pt x="10" y="12"/>
                        </a:lnTo>
                        <a:lnTo>
                          <a:pt x="3" y="20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93" name="Freeform 153"/>
                  <p:cNvSpPr>
                    <a:spLocks/>
                  </p:cNvSpPr>
                  <p:nvPr/>
                </p:nvSpPr>
                <p:spPr bwMode="gray">
                  <a:xfrm>
                    <a:off x="2135" y="852"/>
                    <a:ext cx="22" cy="14"/>
                  </a:xfrm>
                  <a:custGeom>
                    <a:avLst/>
                    <a:gdLst>
                      <a:gd name="T0" fmla="*/ 1 w 22"/>
                      <a:gd name="T1" fmla="*/ 14 h 14"/>
                      <a:gd name="T2" fmla="*/ 0 w 22"/>
                      <a:gd name="T3" fmla="*/ 13 h 14"/>
                      <a:gd name="T4" fmla="*/ 0 w 22"/>
                      <a:gd name="T5" fmla="*/ 10 h 14"/>
                      <a:gd name="T6" fmla="*/ 1 w 22"/>
                      <a:gd name="T7" fmla="*/ 7 h 14"/>
                      <a:gd name="T8" fmla="*/ 3 w 22"/>
                      <a:gd name="T9" fmla="*/ 4 h 14"/>
                      <a:gd name="T10" fmla="*/ 5 w 22"/>
                      <a:gd name="T11" fmla="*/ 2 h 14"/>
                      <a:gd name="T12" fmla="*/ 8 w 22"/>
                      <a:gd name="T13" fmla="*/ 1 h 14"/>
                      <a:gd name="T14" fmla="*/ 12 w 22"/>
                      <a:gd name="T15" fmla="*/ 0 h 14"/>
                      <a:gd name="T16" fmla="*/ 16 w 22"/>
                      <a:gd name="T17" fmla="*/ 1 h 14"/>
                      <a:gd name="T18" fmla="*/ 19 w 22"/>
                      <a:gd name="T19" fmla="*/ 2 h 14"/>
                      <a:gd name="T20" fmla="*/ 21 w 22"/>
                      <a:gd name="T21" fmla="*/ 3 h 14"/>
                      <a:gd name="T22" fmla="*/ 22 w 22"/>
                      <a:gd name="T23" fmla="*/ 4 h 14"/>
                      <a:gd name="T24" fmla="*/ 16 w 22"/>
                      <a:gd name="T25" fmla="*/ 8 h 14"/>
                      <a:gd name="T26" fmla="*/ 1 w 22"/>
                      <a:gd name="T2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2" h="14">
                        <a:moveTo>
                          <a:pt x="1" y="14"/>
                        </a:move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1" y="7"/>
                        </a:lnTo>
                        <a:lnTo>
                          <a:pt x="3" y="4"/>
                        </a:lnTo>
                        <a:lnTo>
                          <a:pt x="5" y="2"/>
                        </a:lnTo>
                        <a:lnTo>
                          <a:pt x="8" y="1"/>
                        </a:lnTo>
                        <a:lnTo>
                          <a:pt x="12" y="0"/>
                        </a:lnTo>
                        <a:lnTo>
                          <a:pt x="16" y="1"/>
                        </a:lnTo>
                        <a:lnTo>
                          <a:pt x="19" y="2"/>
                        </a:lnTo>
                        <a:lnTo>
                          <a:pt x="21" y="3"/>
                        </a:lnTo>
                        <a:lnTo>
                          <a:pt x="22" y="4"/>
                        </a:lnTo>
                        <a:lnTo>
                          <a:pt x="16" y="8"/>
                        </a:lnTo>
                        <a:lnTo>
                          <a:pt x="1" y="14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94" name="Freeform 154"/>
                  <p:cNvSpPr>
                    <a:spLocks/>
                  </p:cNvSpPr>
                  <p:nvPr/>
                </p:nvSpPr>
                <p:spPr bwMode="gray">
                  <a:xfrm>
                    <a:off x="1823" y="857"/>
                    <a:ext cx="66" cy="14"/>
                  </a:xfrm>
                  <a:custGeom>
                    <a:avLst/>
                    <a:gdLst>
                      <a:gd name="T0" fmla="*/ 7 w 66"/>
                      <a:gd name="T1" fmla="*/ 14 h 14"/>
                      <a:gd name="T2" fmla="*/ 4 w 66"/>
                      <a:gd name="T3" fmla="*/ 13 h 14"/>
                      <a:gd name="T4" fmla="*/ 1 w 66"/>
                      <a:gd name="T5" fmla="*/ 12 h 14"/>
                      <a:gd name="T6" fmla="*/ 0 w 66"/>
                      <a:gd name="T7" fmla="*/ 10 h 14"/>
                      <a:gd name="T8" fmla="*/ 0 w 66"/>
                      <a:gd name="T9" fmla="*/ 9 h 14"/>
                      <a:gd name="T10" fmla="*/ 4 w 66"/>
                      <a:gd name="T11" fmla="*/ 6 h 14"/>
                      <a:gd name="T12" fmla="*/ 11 w 66"/>
                      <a:gd name="T13" fmla="*/ 4 h 14"/>
                      <a:gd name="T14" fmla="*/ 28 w 66"/>
                      <a:gd name="T15" fmla="*/ 1 h 14"/>
                      <a:gd name="T16" fmla="*/ 44 w 66"/>
                      <a:gd name="T17" fmla="*/ 0 h 14"/>
                      <a:gd name="T18" fmla="*/ 58 w 66"/>
                      <a:gd name="T19" fmla="*/ 0 h 14"/>
                      <a:gd name="T20" fmla="*/ 63 w 66"/>
                      <a:gd name="T21" fmla="*/ 0 h 14"/>
                      <a:gd name="T22" fmla="*/ 65 w 66"/>
                      <a:gd name="T23" fmla="*/ 1 h 14"/>
                      <a:gd name="T24" fmla="*/ 66 w 66"/>
                      <a:gd name="T25" fmla="*/ 2 h 14"/>
                      <a:gd name="T26" fmla="*/ 64 w 66"/>
                      <a:gd name="T27" fmla="*/ 4 h 14"/>
                      <a:gd name="T28" fmla="*/ 55 w 66"/>
                      <a:gd name="T29" fmla="*/ 6 h 14"/>
                      <a:gd name="T30" fmla="*/ 44 w 66"/>
                      <a:gd name="T31" fmla="*/ 9 h 14"/>
                      <a:gd name="T32" fmla="*/ 26 w 66"/>
                      <a:gd name="T33" fmla="*/ 12 h 14"/>
                      <a:gd name="T34" fmla="*/ 7 w 66"/>
                      <a:gd name="T35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6" h="14">
                        <a:moveTo>
                          <a:pt x="7" y="14"/>
                        </a:moveTo>
                        <a:lnTo>
                          <a:pt x="4" y="13"/>
                        </a:ln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4" y="6"/>
                        </a:lnTo>
                        <a:lnTo>
                          <a:pt x="11" y="4"/>
                        </a:lnTo>
                        <a:lnTo>
                          <a:pt x="28" y="1"/>
                        </a:lnTo>
                        <a:lnTo>
                          <a:pt x="44" y="0"/>
                        </a:lnTo>
                        <a:lnTo>
                          <a:pt x="58" y="0"/>
                        </a:lnTo>
                        <a:lnTo>
                          <a:pt x="63" y="0"/>
                        </a:lnTo>
                        <a:lnTo>
                          <a:pt x="65" y="1"/>
                        </a:lnTo>
                        <a:lnTo>
                          <a:pt x="66" y="2"/>
                        </a:lnTo>
                        <a:lnTo>
                          <a:pt x="64" y="4"/>
                        </a:lnTo>
                        <a:lnTo>
                          <a:pt x="55" y="6"/>
                        </a:lnTo>
                        <a:lnTo>
                          <a:pt x="44" y="9"/>
                        </a:lnTo>
                        <a:lnTo>
                          <a:pt x="26" y="12"/>
                        </a:lnTo>
                        <a:lnTo>
                          <a:pt x="7" y="14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95" name="Freeform 155"/>
                  <p:cNvSpPr>
                    <a:spLocks/>
                  </p:cNvSpPr>
                  <p:nvPr/>
                </p:nvSpPr>
                <p:spPr bwMode="gray">
                  <a:xfrm>
                    <a:off x="1740" y="877"/>
                    <a:ext cx="67" cy="10"/>
                  </a:xfrm>
                  <a:custGeom>
                    <a:avLst/>
                    <a:gdLst>
                      <a:gd name="T0" fmla="*/ 5 w 67"/>
                      <a:gd name="T1" fmla="*/ 10 h 10"/>
                      <a:gd name="T2" fmla="*/ 3 w 67"/>
                      <a:gd name="T3" fmla="*/ 10 h 10"/>
                      <a:gd name="T4" fmla="*/ 1 w 67"/>
                      <a:gd name="T5" fmla="*/ 9 h 10"/>
                      <a:gd name="T6" fmla="*/ 0 w 67"/>
                      <a:gd name="T7" fmla="*/ 8 h 10"/>
                      <a:gd name="T8" fmla="*/ 1 w 67"/>
                      <a:gd name="T9" fmla="*/ 7 h 10"/>
                      <a:gd name="T10" fmla="*/ 3 w 67"/>
                      <a:gd name="T11" fmla="*/ 6 h 10"/>
                      <a:gd name="T12" fmla="*/ 10 w 67"/>
                      <a:gd name="T13" fmla="*/ 4 h 10"/>
                      <a:gd name="T14" fmla="*/ 29 w 67"/>
                      <a:gd name="T15" fmla="*/ 2 h 10"/>
                      <a:gd name="T16" fmla="*/ 49 w 67"/>
                      <a:gd name="T17" fmla="*/ 1 h 10"/>
                      <a:gd name="T18" fmla="*/ 64 w 67"/>
                      <a:gd name="T19" fmla="*/ 0 h 10"/>
                      <a:gd name="T20" fmla="*/ 66 w 67"/>
                      <a:gd name="T21" fmla="*/ 0 h 10"/>
                      <a:gd name="T22" fmla="*/ 67 w 67"/>
                      <a:gd name="T23" fmla="*/ 1 h 10"/>
                      <a:gd name="T24" fmla="*/ 67 w 67"/>
                      <a:gd name="T25" fmla="*/ 2 h 10"/>
                      <a:gd name="T26" fmla="*/ 51 w 67"/>
                      <a:gd name="T27" fmla="*/ 5 h 10"/>
                      <a:gd name="T28" fmla="*/ 30 w 67"/>
                      <a:gd name="T29" fmla="*/ 7 h 10"/>
                      <a:gd name="T30" fmla="*/ 5 w 67"/>
                      <a:gd name="T31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7" h="10">
                        <a:moveTo>
                          <a:pt x="5" y="10"/>
                        </a:moveTo>
                        <a:lnTo>
                          <a:pt x="3" y="10"/>
                        </a:lnTo>
                        <a:lnTo>
                          <a:pt x="1" y="9"/>
                        </a:lnTo>
                        <a:lnTo>
                          <a:pt x="0" y="8"/>
                        </a:lnTo>
                        <a:lnTo>
                          <a:pt x="1" y="7"/>
                        </a:lnTo>
                        <a:lnTo>
                          <a:pt x="3" y="6"/>
                        </a:lnTo>
                        <a:lnTo>
                          <a:pt x="10" y="4"/>
                        </a:lnTo>
                        <a:lnTo>
                          <a:pt x="29" y="2"/>
                        </a:lnTo>
                        <a:lnTo>
                          <a:pt x="49" y="1"/>
                        </a:lnTo>
                        <a:lnTo>
                          <a:pt x="64" y="0"/>
                        </a:lnTo>
                        <a:lnTo>
                          <a:pt x="66" y="0"/>
                        </a:lnTo>
                        <a:lnTo>
                          <a:pt x="67" y="1"/>
                        </a:lnTo>
                        <a:lnTo>
                          <a:pt x="67" y="2"/>
                        </a:lnTo>
                        <a:lnTo>
                          <a:pt x="51" y="5"/>
                        </a:lnTo>
                        <a:lnTo>
                          <a:pt x="30" y="7"/>
                        </a:lnTo>
                        <a:lnTo>
                          <a:pt x="5" y="10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96" name="Freeform 156"/>
                  <p:cNvSpPr>
                    <a:spLocks/>
                  </p:cNvSpPr>
                  <p:nvPr/>
                </p:nvSpPr>
                <p:spPr bwMode="gray">
                  <a:xfrm>
                    <a:off x="1671" y="912"/>
                    <a:ext cx="46" cy="29"/>
                  </a:xfrm>
                  <a:custGeom>
                    <a:avLst/>
                    <a:gdLst>
                      <a:gd name="T0" fmla="*/ 28 w 46"/>
                      <a:gd name="T1" fmla="*/ 29 h 29"/>
                      <a:gd name="T2" fmla="*/ 14 w 46"/>
                      <a:gd name="T3" fmla="*/ 26 h 29"/>
                      <a:gd name="T4" fmla="*/ 5 w 46"/>
                      <a:gd name="T5" fmla="*/ 23 h 29"/>
                      <a:gd name="T6" fmla="*/ 2 w 46"/>
                      <a:gd name="T7" fmla="*/ 21 h 29"/>
                      <a:gd name="T8" fmla="*/ 1 w 46"/>
                      <a:gd name="T9" fmla="*/ 19 h 29"/>
                      <a:gd name="T10" fmla="*/ 0 w 46"/>
                      <a:gd name="T11" fmla="*/ 16 h 29"/>
                      <a:gd name="T12" fmla="*/ 0 w 46"/>
                      <a:gd name="T13" fmla="*/ 12 h 29"/>
                      <a:gd name="T14" fmla="*/ 1 w 46"/>
                      <a:gd name="T15" fmla="*/ 10 h 29"/>
                      <a:gd name="T16" fmla="*/ 2 w 46"/>
                      <a:gd name="T17" fmla="*/ 8 h 29"/>
                      <a:gd name="T18" fmla="*/ 11 w 46"/>
                      <a:gd name="T19" fmla="*/ 5 h 29"/>
                      <a:gd name="T20" fmla="*/ 21 w 46"/>
                      <a:gd name="T21" fmla="*/ 2 h 29"/>
                      <a:gd name="T22" fmla="*/ 32 w 46"/>
                      <a:gd name="T23" fmla="*/ 0 h 29"/>
                      <a:gd name="T24" fmla="*/ 38 w 46"/>
                      <a:gd name="T25" fmla="*/ 2 h 29"/>
                      <a:gd name="T26" fmla="*/ 43 w 46"/>
                      <a:gd name="T27" fmla="*/ 5 h 29"/>
                      <a:gd name="T28" fmla="*/ 46 w 46"/>
                      <a:gd name="T29" fmla="*/ 8 h 29"/>
                      <a:gd name="T30" fmla="*/ 45 w 46"/>
                      <a:gd name="T31" fmla="*/ 8 h 29"/>
                      <a:gd name="T32" fmla="*/ 42 w 46"/>
                      <a:gd name="T33" fmla="*/ 8 h 29"/>
                      <a:gd name="T34" fmla="*/ 37 w 46"/>
                      <a:gd name="T35" fmla="*/ 8 h 29"/>
                      <a:gd name="T36" fmla="*/ 32 w 46"/>
                      <a:gd name="T37" fmla="*/ 9 h 29"/>
                      <a:gd name="T38" fmla="*/ 27 w 46"/>
                      <a:gd name="T39" fmla="*/ 12 h 29"/>
                      <a:gd name="T40" fmla="*/ 23 w 46"/>
                      <a:gd name="T41" fmla="*/ 14 h 29"/>
                      <a:gd name="T42" fmla="*/ 21 w 46"/>
                      <a:gd name="T43" fmla="*/ 17 h 29"/>
                      <a:gd name="T44" fmla="*/ 23 w 46"/>
                      <a:gd name="T45" fmla="*/ 21 h 29"/>
                      <a:gd name="T46" fmla="*/ 28 w 46"/>
                      <a:gd name="T47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6" h="29">
                        <a:moveTo>
                          <a:pt x="28" y="29"/>
                        </a:moveTo>
                        <a:lnTo>
                          <a:pt x="14" y="26"/>
                        </a:lnTo>
                        <a:lnTo>
                          <a:pt x="5" y="23"/>
                        </a:lnTo>
                        <a:lnTo>
                          <a:pt x="2" y="21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1" y="10"/>
                        </a:lnTo>
                        <a:lnTo>
                          <a:pt x="2" y="8"/>
                        </a:lnTo>
                        <a:lnTo>
                          <a:pt x="11" y="5"/>
                        </a:lnTo>
                        <a:lnTo>
                          <a:pt x="21" y="2"/>
                        </a:lnTo>
                        <a:lnTo>
                          <a:pt x="32" y="0"/>
                        </a:lnTo>
                        <a:lnTo>
                          <a:pt x="38" y="2"/>
                        </a:lnTo>
                        <a:lnTo>
                          <a:pt x="43" y="5"/>
                        </a:lnTo>
                        <a:lnTo>
                          <a:pt x="46" y="8"/>
                        </a:lnTo>
                        <a:lnTo>
                          <a:pt x="45" y="8"/>
                        </a:lnTo>
                        <a:lnTo>
                          <a:pt x="42" y="8"/>
                        </a:lnTo>
                        <a:lnTo>
                          <a:pt x="37" y="8"/>
                        </a:lnTo>
                        <a:lnTo>
                          <a:pt x="32" y="9"/>
                        </a:lnTo>
                        <a:lnTo>
                          <a:pt x="27" y="12"/>
                        </a:lnTo>
                        <a:lnTo>
                          <a:pt x="23" y="14"/>
                        </a:lnTo>
                        <a:lnTo>
                          <a:pt x="21" y="17"/>
                        </a:lnTo>
                        <a:lnTo>
                          <a:pt x="23" y="21"/>
                        </a:lnTo>
                        <a:lnTo>
                          <a:pt x="28" y="29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197" name="Group 157"/>
                <p:cNvGrpSpPr>
                  <a:grpSpLocks/>
                </p:cNvGrpSpPr>
                <p:nvPr/>
              </p:nvGrpSpPr>
              <p:grpSpPr bwMode="auto">
                <a:xfrm>
                  <a:off x="1924" y="2049"/>
                  <a:ext cx="962" cy="1364"/>
                  <a:chOff x="2046" y="1910"/>
                  <a:chExt cx="727" cy="1141"/>
                </a:xfrm>
              </p:grpSpPr>
              <p:sp>
                <p:nvSpPr>
                  <p:cNvPr id="215198" name="Freeform 158"/>
                  <p:cNvSpPr>
                    <a:spLocks/>
                  </p:cNvSpPr>
                  <p:nvPr/>
                </p:nvSpPr>
                <p:spPr bwMode="gray">
                  <a:xfrm>
                    <a:off x="2046" y="1910"/>
                    <a:ext cx="727" cy="1141"/>
                  </a:xfrm>
                  <a:custGeom>
                    <a:avLst/>
                    <a:gdLst>
                      <a:gd name="T0" fmla="*/ 168 w 727"/>
                      <a:gd name="T1" fmla="*/ 1017 h 1141"/>
                      <a:gd name="T2" fmla="*/ 172 w 727"/>
                      <a:gd name="T3" fmla="*/ 977 h 1141"/>
                      <a:gd name="T4" fmla="*/ 144 w 727"/>
                      <a:gd name="T5" fmla="*/ 840 h 1141"/>
                      <a:gd name="T6" fmla="*/ 102 w 727"/>
                      <a:gd name="T7" fmla="*/ 821 h 1141"/>
                      <a:gd name="T8" fmla="*/ 35 w 727"/>
                      <a:gd name="T9" fmla="*/ 847 h 1141"/>
                      <a:gd name="T10" fmla="*/ 4 w 727"/>
                      <a:gd name="T11" fmla="*/ 797 h 1141"/>
                      <a:gd name="T12" fmla="*/ 86 w 727"/>
                      <a:gd name="T13" fmla="*/ 702 h 1141"/>
                      <a:gd name="T14" fmla="*/ 88 w 727"/>
                      <a:gd name="T15" fmla="*/ 688 h 1141"/>
                      <a:gd name="T16" fmla="*/ 47 w 727"/>
                      <a:gd name="T17" fmla="*/ 636 h 1141"/>
                      <a:gd name="T18" fmla="*/ 54 w 727"/>
                      <a:gd name="T19" fmla="*/ 570 h 1141"/>
                      <a:gd name="T20" fmla="*/ 76 w 727"/>
                      <a:gd name="T21" fmla="*/ 564 h 1141"/>
                      <a:gd name="T22" fmla="*/ 88 w 727"/>
                      <a:gd name="T23" fmla="*/ 567 h 1141"/>
                      <a:gd name="T24" fmla="*/ 102 w 727"/>
                      <a:gd name="T25" fmla="*/ 534 h 1141"/>
                      <a:gd name="T26" fmla="*/ 89 w 727"/>
                      <a:gd name="T27" fmla="*/ 506 h 1141"/>
                      <a:gd name="T28" fmla="*/ 106 w 727"/>
                      <a:gd name="T29" fmla="*/ 457 h 1141"/>
                      <a:gd name="T30" fmla="*/ 93 w 727"/>
                      <a:gd name="T31" fmla="*/ 441 h 1141"/>
                      <a:gd name="T32" fmla="*/ 146 w 727"/>
                      <a:gd name="T33" fmla="*/ 389 h 1141"/>
                      <a:gd name="T34" fmla="*/ 154 w 727"/>
                      <a:gd name="T35" fmla="*/ 400 h 1141"/>
                      <a:gd name="T36" fmla="*/ 228 w 727"/>
                      <a:gd name="T37" fmla="*/ 307 h 1141"/>
                      <a:gd name="T38" fmla="*/ 289 w 727"/>
                      <a:gd name="T39" fmla="*/ 231 h 1141"/>
                      <a:gd name="T40" fmla="*/ 280 w 727"/>
                      <a:gd name="T41" fmla="*/ 192 h 1141"/>
                      <a:gd name="T42" fmla="*/ 247 w 727"/>
                      <a:gd name="T43" fmla="*/ 207 h 1141"/>
                      <a:gd name="T44" fmla="*/ 236 w 727"/>
                      <a:gd name="T45" fmla="*/ 185 h 1141"/>
                      <a:gd name="T46" fmla="*/ 311 w 727"/>
                      <a:gd name="T47" fmla="*/ 130 h 1141"/>
                      <a:gd name="T48" fmla="*/ 338 w 727"/>
                      <a:gd name="T49" fmla="*/ 86 h 1141"/>
                      <a:gd name="T50" fmla="*/ 388 w 727"/>
                      <a:gd name="T51" fmla="*/ 78 h 1141"/>
                      <a:gd name="T52" fmla="*/ 397 w 727"/>
                      <a:gd name="T53" fmla="*/ 99 h 1141"/>
                      <a:gd name="T54" fmla="*/ 434 w 727"/>
                      <a:gd name="T55" fmla="*/ 93 h 1141"/>
                      <a:gd name="T56" fmla="*/ 536 w 727"/>
                      <a:gd name="T57" fmla="*/ 8 h 1141"/>
                      <a:gd name="T58" fmla="*/ 587 w 727"/>
                      <a:gd name="T59" fmla="*/ 42 h 1141"/>
                      <a:gd name="T60" fmla="*/ 570 w 727"/>
                      <a:gd name="T61" fmla="*/ 53 h 1141"/>
                      <a:gd name="T62" fmla="*/ 568 w 727"/>
                      <a:gd name="T63" fmla="*/ 100 h 1141"/>
                      <a:gd name="T64" fmla="*/ 563 w 727"/>
                      <a:gd name="T65" fmla="*/ 126 h 1141"/>
                      <a:gd name="T66" fmla="*/ 538 w 727"/>
                      <a:gd name="T67" fmla="*/ 147 h 1141"/>
                      <a:gd name="T68" fmla="*/ 605 w 727"/>
                      <a:gd name="T69" fmla="*/ 178 h 1141"/>
                      <a:gd name="T70" fmla="*/ 616 w 727"/>
                      <a:gd name="T71" fmla="*/ 156 h 1141"/>
                      <a:gd name="T72" fmla="*/ 608 w 727"/>
                      <a:gd name="T73" fmla="*/ 161 h 1141"/>
                      <a:gd name="T74" fmla="*/ 595 w 727"/>
                      <a:gd name="T75" fmla="*/ 147 h 1141"/>
                      <a:gd name="T76" fmla="*/ 657 w 727"/>
                      <a:gd name="T77" fmla="*/ 126 h 1141"/>
                      <a:gd name="T78" fmla="*/ 661 w 727"/>
                      <a:gd name="T79" fmla="*/ 144 h 1141"/>
                      <a:gd name="T80" fmla="*/ 711 w 727"/>
                      <a:gd name="T81" fmla="*/ 235 h 1141"/>
                      <a:gd name="T82" fmla="*/ 668 w 727"/>
                      <a:gd name="T83" fmla="*/ 464 h 1141"/>
                      <a:gd name="T84" fmla="*/ 692 w 727"/>
                      <a:gd name="T85" fmla="*/ 493 h 1141"/>
                      <a:gd name="T86" fmla="*/ 705 w 727"/>
                      <a:gd name="T87" fmla="*/ 499 h 1141"/>
                      <a:gd name="T88" fmla="*/ 711 w 727"/>
                      <a:gd name="T89" fmla="*/ 518 h 1141"/>
                      <a:gd name="T90" fmla="*/ 703 w 727"/>
                      <a:gd name="T91" fmla="*/ 544 h 1141"/>
                      <a:gd name="T92" fmla="*/ 702 w 727"/>
                      <a:gd name="T93" fmla="*/ 574 h 1141"/>
                      <a:gd name="T94" fmla="*/ 683 w 727"/>
                      <a:gd name="T95" fmla="*/ 612 h 1141"/>
                      <a:gd name="T96" fmla="*/ 621 w 727"/>
                      <a:gd name="T97" fmla="*/ 666 h 1141"/>
                      <a:gd name="T98" fmla="*/ 558 w 727"/>
                      <a:gd name="T99" fmla="*/ 722 h 1141"/>
                      <a:gd name="T100" fmla="*/ 532 w 727"/>
                      <a:gd name="T101" fmla="*/ 716 h 1141"/>
                      <a:gd name="T102" fmla="*/ 528 w 727"/>
                      <a:gd name="T103" fmla="*/ 751 h 1141"/>
                      <a:gd name="T104" fmla="*/ 512 w 727"/>
                      <a:gd name="T105" fmla="*/ 788 h 1141"/>
                      <a:gd name="T106" fmla="*/ 487 w 727"/>
                      <a:gd name="T107" fmla="*/ 773 h 1141"/>
                      <a:gd name="T108" fmla="*/ 406 w 727"/>
                      <a:gd name="T109" fmla="*/ 772 h 1141"/>
                      <a:gd name="T110" fmla="*/ 360 w 727"/>
                      <a:gd name="T111" fmla="*/ 812 h 1141"/>
                      <a:gd name="T112" fmla="*/ 401 w 727"/>
                      <a:gd name="T113" fmla="*/ 993 h 1141"/>
                      <a:gd name="T114" fmla="*/ 398 w 727"/>
                      <a:gd name="T115" fmla="*/ 1083 h 1141"/>
                      <a:gd name="T116" fmla="*/ 342 w 727"/>
                      <a:gd name="T117" fmla="*/ 1124 h 1141"/>
                      <a:gd name="T118" fmla="*/ 308 w 727"/>
                      <a:gd name="T119" fmla="*/ 1134 h 1141"/>
                      <a:gd name="T120" fmla="*/ 291 w 727"/>
                      <a:gd name="T121" fmla="*/ 1081 h 1141"/>
                      <a:gd name="T122" fmla="*/ 270 w 727"/>
                      <a:gd name="T123" fmla="*/ 1044 h 1141"/>
                      <a:gd name="T124" fmla="*/ 265 w 727"/>
                      <a:gd name="T125" fmla="*/ 1027 h 1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27" h="1141">
                        <a:moveTo>
                          <a:pt x="184" y="1048"/>
                        </a:moveTo>
                        <a:lnTo>
                          <a:pt x="183" y="1046"/>
                        </a:lnTo>
                        <a:lnTo>
                          <a:pt x="176" y="1036"/>
                        </a:lnTo>
                        <a:lnTo>
                          <a:pt x="171" y="1027"/>
                        </a:lnTo>
                        <a:lnTo>
                          <a:pt x="168" y="1017"/>
                        </a:lnTo>
                        <a:lnTo>
                          <a:pt x="165" y="1006"/>
                        </a:lnTo>
                        <a:lnTo>
                          <a:pt x="164" y="998"/>
                        </a:lnTo>
                        <a:lnTo>
                          <a:pt x="164" y="994"/>
                        </a:lnTo>
                        <a:lnTo>
                          <a:pt x="166" y="991"/>
                        </a:lnTo>
                        <a:lnTo>
                          <a:pt x="172" y="977"/>
                        </a:lnTo>
                        <a:lnTo>
                          <a:pt x="170" y="934"/>
                        </a:lnTo>
                        <a:lnTo>
                          <a:pt x="167" y="890"/>
                        </a:lnTo>
                        <a:lnTo>
                          <a:pt x="157" y="856"/>
                        </a:lnTo>
                        <a:lnTo>
                          <a:pt x="153" y="850"/>
                        </a:lnTo>
                        <a:lnTo>
                          <a:pt x="144" y="840"/>
                        </a:lnTo>
                        <a:lnTo>
                          <a:pt x="134" y="830"/>
                        </a:lnTo>
                        <a:lnTo>
                          <a:pt x="123" y="821"/>
                        </a:lnTo>
                        <a:lnTo>
                          <a:pt x="117" y="820"/>
                        </a:lnTo>
                        <a:lnTo>
                          <a:pt x="111" y="819"/>
                        </a:lnTo>
                        <a:lnTo>
                          <a:pt x="102" y="821"/>
                        </a:lnTo>
                        <a:lnTo>
                          <a:pt x="94" y="823"/>
                        </a:lnTo>
                        <a:lnTo>
                          <a:pt x="83" y="828"/>
                        </a:lnTo>
                        <a:lnTo>
                          <a:pt x="67" y="835"/>
                        </a:lnTo>
                        <a:lnTo>
                          <a:pt x="51" y="842"/>
                        </a:lnTo>
                        <a:lnTo>
                          <a:pt x="35" y="847"/>
                        </a:lnTo>
                        <a:lnTo>
                          <a:pt x="25" y="849"/>
                        </a:lnTo>
                        <a:lnTo>
                          <a:pt x="16" y="850"/>
                        </a:lnTo>
                        <a:lnTo>
                          <a:pt x="12" y="849"/>
                        </a:lnTo>
                        <a:lnTo>
                          <a:pt x="0" y="835"/>
                        </a:lnTo>
                        <a:lnTo>
                          <a:pt x="4" y="797"/>
                        </a:lnTo>
                        <a:lnTo>
                          <a:pt x="9" y="759"/>
                        </a:lnTo>
                        <a:lnTo>
                          <a:pt x="37" y="726"/>
                        </a:lnTo>
                        <a:lnTo>
                          <a:pt x="56" y="715"/>
                        </a:lnTo>
                        <a:lnTo>
                          <a:pt x="77" y="705"/>
                        </a:lnTo>
                        <a:lnTo>
                          <a:pt x="86" y="702"/>
                        </a:lnTo>
                        <a:lnTo>
                          <a:pt x="88" y="701"/>
                        </a:lnTo>
                        <a:lnTo>
                          <a:pt x="89" y="700"/>
                        </a:lnTo>
                        <a:lnTo>
                          <a:pt x="89" y="698"/>
                        </a:lnTo>
                        <a:lnTo>
                          <a:pt x="90" y="695"/>
                        </a:lnTo>
                        <a:lnTo>
                          <a:pt x="88" y="688"/>
                        </a:lnTo>
                        <a:lnTo>
                          <a:pt x="80" y="672"/>
                        </a:lnTo>
                        <a:lnTo>
                          <a:pt x="70" y="654"/>
                        </a:lnTo>
                        <a:lnTo>
                          <a:pt x="60" y="641"/>
                        </a:lnTo>
                        <a:lnTo>
                          <a:pt x="53" y="638"/>
                        </a:lnTo>
                        <a:lnTo>
                          <a:pt x="47" y="636"/>
                        </a:lnTo>
                        <a:lnTo>
                          <a:pt x="44" y="635"/>
                        </a:lnTo>
                        <a:lnTo>
                          <a:pt x="42" y="634"/>
                        </a:lnTo>
                        <a:lnTo>
                          <a:pt x="45" y="614"/>
                        </a:lnTo>
                        <a:lnTo>
                          <a:pt x="48" y="593"/>
                        </a:lnTo>
                        <a:lnTo>
                          <a:pt x="54" y="570"/>
                        </a:lnTo>
                        <a:lnTo>
                          <a:pt x="59" y="564"/>
                        </a:lnTo>
                        <a:lnTo>
                          <a:pt x="65" y="560"/>
                        </a:lnTo>
                        <a:lnTo>
                          <a:pt x="68" y="559"/>
                        </a:lnTo>
                        <a:lnTo>
                          <a:pt x="72" y="561"/>
                        </a:lnTo>
                        <a:lnTo>
                          <a:pt x="76" y="564"/>
                        </a:lnTo>
                        <a:lnTo>
                          <a:pt x="79" y="567"/>
                        </a:lnTo>
                        <a:lnTo>
                          <a:pt x="80" y="568"/>
                        </a:lnTo>
                        <a:lnTo>
                          <a:pt x="82" y="569"/>
                        </a:lnTo>
                        <a:lnTo>
                          <a:pt x="85" y="569"/>
                        </a:lnTo>
                        <a:lnTo>
                          <a:pt x="88" y="567"/>
                        </a:lnTo>
                        <a:lnTo>
                          <a:pt x="91" y="565"/>
                        </a:lnTo>
                        <a:lnTo>
                          <a:pt x="94" y="563"/>
                        </a:lnTo>
                        <a:lnTo>
                          <a:pt x="97" y="554"/>
                        </a:lnTo>
                        <a:lnTo>
                          <a:pt x="101" y="546"/>
                        </a:lnTo>
                        <a:lnTo>
                          <a:pt x="102" y="534"/>
                        </a:lnTo>
                        <a:lnTo>
                          <a:pt x="98" y="526"/>
                        </a:lnTo>
                        <a:lnTo>
                          <a:pt x="93" y="517"/>
                        </a:lnTo>
                        <a:lnTo>
                          <a:pt x="90" y="511"/>
                        </a:lnTo>
                        <a:lnTo>
                          <a:pt x="89" y="508"/>
                        </a:lnTo>
                        <a:lnTo>
                          <a:pt x="89" y="506"/>
                        </a:lnTo>
                        <a:lnTo>
                          <a:pt x="89" y="504"/>
                        </a:lnTo>
                        <a:lnTo>
                          <a:pt x="93" y="489"/>
                        </a:lnTo>
                        <a:lnTo>
                          <a:pt x="104" y="478"/>
                        </a:lnTo>
                        <a:lnTo>
                          <a:pt x="105" y="465"/>
                        </a:lnTo>
                        <a:lnTo>
                          <a:pt x="106" y="457"/>
                        </a:lnTo>
                        <a:lnTo>
                          <a:pt x="102" y="454"/>
                        </a:lnTo>
                        <a:lnTo>
                          <a:pt x="99" y="450"/>
                        </a:lnTo>
                        <a:lnTo>
                          <a:pt x="95" y="447"/>
                        </a:lnTo>
                        <a:lnTo>
                          <a:pt x="94" y="444"/>
                        </a:lnTo>
                        <a:lnTo>
                          <a:pt x="93" y="441"/>
                        </a:lnTo>
                        <a:lnTo>
                          <a:pt x="100" y="433"/>
                        </a:lnTo>
                        <a:lnTo>
                          <a:pt x="116" y="415"/>
                        </a:lnTo>
                        <a:lnTo>
                          <a:pt x="132" y="398"/>
                        </a:lnTo>
                        <a:lnTo>
                          <a:pt x="144" y="389"/>
                        </a:lnTo>
                        <a:lnTo>
                          <a:pt x="146" y="389"/>
                        </a:lnTo>
                        <a:lnTo>
                          <a:pt x="148" y="391"/>
                        </a:lnTo>
                        <a:lnTo>
                          <a:pt x="149" y="394"/>
                        </a:lnTo>
                        <a:lnTo>
                          <a:pt x="150" y="397"/>
                        </a:lnTo>
                        <a:lnTo>
                          <a:pt x="152" y="399"/>
                        </a:lnTo>
                        <a:lnTo>
                          <a:pt x="154" y="400"/>
                        </a:lnTo>
                        <a:lnTo>
                          <a:pt x="160" y="400"/>
                        </a:lnTo>
                        <a:lnTo>
                          <a:pt x="168" y="397"/>
                        </a:lnTo>
                        <a:lnTo>
                          <a:pt x="184" y="377"/>
                        </a:lnTo>
                        <a:lnTo>
                          <a:pt x="202" y="343"/>
                        </a:lnTo>
                        <a:lnTo>
                          <a:pt x="228" y="307"/>
                        </a:lnTo>
                        <a:lnTo>
                          <a:pt x="250" y="281"/>
                        </a:lnTo>
                        <a:lnTo>
                          <a:pt x="272" y="263"/>
                        </a:lnTo>
                        <a:lnTo>
                          <a:pt x="284" y="248"/>
                        </a:lnTo>
                        <a:lnTo>
                          <a:pt x="290" y="238"/>
                        </a:lnTo>
                        <a:lnTo>
                          <a:pt x="289" y="231"/>
                        </a:lnTo>
                        <a:lnTo>
                          <a:pt x="287" y="219"/>
                        </a:lnTo>
                        <a:lnTo>
                          <a:pt x="284" y="205"/>
                        </a:lnTo>
                        <a:lnTo>
                          <a:pt x="281" y="196"/>
                        </a:lnTo>
                        <a:lnTo>
                          <a:pt x="280" y="193"/>
                        </a:lnTo>
                        <a:lnTo>
                          <a:pt x="280" y="192"/>
                        </a:lnTo>
                        <a:lnTo>
                          <a:pt x="278" y="192"/>
                        </a:lnTo>
                        <a:lnTo>
                          <a:pt x="274" y="194"/>
                        </a:lnTo>
                        <a:lnTo>
                          <a:pt x="264" y="199"/>
                        </a:lnTo>
                        <a:lnTo>
                          <a:pt x="255" y="204"/>
                        </a:lnTo>
                        <a:lnTo>
                          <a:pt x="247" y="207"/>
                        </a:lnTo>
                        <a:lnTo>
                          <a:pt x="244" y="206"/>
                        </a:lnTo>
                        <a:lnTo>
                          <a:pt x="240" y="202"/>
                        </a:lnTo>
                        <a:lnTo>
                          <a:pt x="236" y="196"/>
                        </a:lnTo>
                        <a:lnTo>
                          <a:pt x="234" y="189"/>
                        </a:lnTo>
                        <a:lnTo>
                          <a:pt x="236" y="185"/>
                        </a:lnTo>
                        <a:lnTo>
                          <a:pt x="244" y="173"/>
                        </a:lnTo>
                        <a:lnTo>
                          <a:pt x="255" y="159"/>
                        </a:lnTo>
                        <a:lnTo>
                          <a:pt x="270" y="146"/>
                        </a:lnTo>
                        <a:lnTo>
                          <a:pt x="286" y="140"/>
                        </a:lnTo>
                        <a:lnTo>
                          <a:pt x="311" y="130"/>
                        </a:lnTo>
                        <a:lnTo>
                          <a:pt x="328" y="114"/>
                        </a:lnTo>
                        <a:lnTo>
                          <a:pt x="338" y="100"/>
                        </a:lnTo>
                        <a:lnTo>
                          <a:pt x="336" y="91"/>
                        </a:lnTo>
                        <a:lnTo>
                          <a:pt x="337" y="88"/>
                        </a:lnTo>
                        <a:lnTo>
                          <a:pt x="338" y="86"/>
                        </a:lnTo>
                        <a:lnTo>
                          <a:pt x="340" y="84"/>
                        </a:lnTo>
                        <a:lnTo>
                          <a:pt x="347" y="80"/>
                        </a:lnTo>
                        <a:lnTo>
                          <a:pt x="359" y="76"/>
                        </a:lnTo>
                        <a:lnTo>
                          <a:pt x="375" y="75"/>
                        </a:lnTo>
                        <a:lnTo>
                          <a:pt x="388" y="78"/>
                        </a:lnTo>
                        <a:lnTo>
                          <a:pt x="395" y="83"/>
                        </a:lnTo>
                        <a:lnTo>
                          <a:pt x="396" y="87"/>
                        </a:lnTo>
                        <a:lnTo>
                          <a:pt x="396" y="91"/>
                        </a:lnTo>
                        <a:lnTo>
                          <a:pt x="395" y="95"/>
                        </a:lnTo>
                        <a:lnTo>
                          <a:pt x="397" y="99"/>
                        </a:lnTo>
                        <a:lnTo>
                          <a:pt x="400" y="102"/>
                        </a:lnTo>
                        <a:lnTo>
                          <a:pt x="406" y="105"/>
                        </a:lnTo>
                        <a:lnTo>
                          <a:pt x="412" y="106"/>
                        </a:lnTo>
                        <a:lnTo>
                          <a:pt x="417" y="106"/>
                        </a:lnTo>
                        <a:lnTo>
                          <a:pt x="434" y="93"/>
                        </a:lnTo>
                        <a:lnTo>
                          <a:pt x="450" y="78"/>
                        </a:lnTo>
                        <a:lnTo>
                          <a:pt x="465" y="64"/>
                        </a:lnTo>
                        <a:lnTo>
                          <a:pt x="508" y="0"/>
                        </a:lnTo>
                        <a:lnTo>
                          <a:pt x="524" y="6"/>
                        </a:lnTo>
                        <a:lnTo>
                          <a:pt x="536" y="8"/>
                        </a:lnTo>
                        <a:lnTo>
                          <a:pt x="550" y="9"/>
                        </a:lnTo>
                        <a:lnTo>
                          <a:pt x="563" y="13"/>
                        </a:lnTo>
                        <a:lnTo>
                          <a:pt x="577" y="24"/>
                        </a:lnTo>
                        <a:lnTo>
                          <a:pt x="584" y="35"/>
                        </a:lnTo>
                        <a:lnTo>
                          <a:pt x="587" y="42"/>
                        </a:lnTo>
                        <a:lnTo>
                          <a:pt x="587" y="43"/>
                        </a:lnTo>
                        <a:lnTo>
                          <a:pt x="585" y="44"/>
                        </a:lnTo>
                        <a:lnTo>
                          <a:pt x="584" y="45"/>
                        </a:lnTo>
                        <a:lnTo>
                          <a:pt x="579" y="46"/>
                        </a:lnTo>
                        <a:lnTo>
                          <a:pt x="570" y="53"/>
                        </a:lnTo>
                        <a:lnTo>
                          <a:pt x="561" y="59"/>
                        </a:lnTo>
                        <a:lnTo>
                          <a:pt x="556" y="67"/>
                        </a:lnTo>
                        <a:lnTo>
                          <a:pt x="558" y="73"/>
                        </a:lnTo>
                        <a:lnTo>
                          <a:pt x="562" y="84"/>
                        </a:lnTo>
                        <a:lnTo>
                          <a:pt x="568" y="100"/>
                        </a:lnTo>
                        <a:lnTo>
                          <a:pt x="572" y="112"/>
                        </a:lnTo>
                        <a:lnTo>
                          <a:pt x="573" y="121"/>
                        </a:lnTo>
                        <a:lnTo>
                          <a:pt x="573" y="124"/>
                        </a:lnTo>
                        <a:lnTo>
                          <a:pt x="569" y="125"/>
                        </a:lnTo>
                        <a:lnTo>
                          <a:pt x="563" y="126"/>
                        </a:lnTo>
                        <a:lnTo>
                          <a:pt x="551" y="132"/>
                        </a:lnTo>
                        <a:lnTo>
                          <a:pt x="543" y="138"/>
                        </a:lnTo>
                        <a:lnTo>
                          <a:pt x="537" y="145"/>
                        </a:lnTo>
                        <a:lnTo>
                          <a:pt x="537" y="146"/>
                        </a:lnTo>
                        <a:lnTo>
                          <a:pt x="538" y="147"/>
                        </a:lnTo>
                        <a:lnTo>
                          <a:pt x="557" y="159"/>
                        </a:lnTo>
                        <a:lnTo>
                          <a:pt x="577" y="170"/>
                        </a:lnTo>
                        <a:lnTo>
                          <a:pt x="597" y="181"/>
                        </a:lnTo>
                        <a:lnTo>
                          <a:pt x="600" y="181"/>
                        </a:lnTo>
                        <a:lnTo>
                          <a:pt x="605" y="178"/>
                        </a:lnTo>
                        <a:lnTo>
                          <a:pt x="609" y="174"/>
                        </a:lnTo>
                        <a:lnTo>
                          <a:pt x="614" y="168"/>
                        </a:lnTo>
                        <a:lnTo>
                          <a:pt x="616" y="162"/>
                        </a:lnTo>
                        <a:lnTo>
                          <a:pt x="617" y="157"/>
                        </a:lnTo>
                        <a:lnTo>
                          <a:pt x="616" y="156"/>
                        </a:lnTo>
                        <a:lnTo>
                          <a:pt x="615" y="155"/>
                        </a:lnTo>
                        <a:lnTo>
                          <a:pt x="613" y="156"/>
                        </a:lnTo>
                        <a:lnTo>
                          <a:pt x="611" y="157"/>
                        </a:lnTo>
                        <a:lnTo>
                          <a:pt x="609" y="159"/>
                        </a:lnTo>
                        <a:lnTo>
                          <a:pt x="608" y="161"/>
                        </a:lnTo>
                        <a:lnTo>
                          <a:pt x="607" y="162"/>
                        </a:lnTo>
                        <a:lnTo>
                          <a:pt x="606" y="161"/>
                        </a:lnTo>
                        <a:lnTo>
                          <a:pt x="602" y="157"/>
                        </a:lnTo>
                        <a:lnTo>
                          <a:pt x="598" y="152"/>
                        </a:lnTo>
                        <a:lnTo>
                          <a:pt x="595" y="147"/>
                        </a:lnTo>
                        <a:lnTo>
                          <a:pt x="595" y="145"/>
                        </a:lnTo>
                        <a:lnTo>
                          <a:pt x="595" y="144"/>
                        </a:lnTo>
                        <a:lnTo>
                          <a:pt x="604" y="138"/>
                        </a:lnTo>
                        <a:lnTo>
                          <a:pt x="625" y="132"/>
                        </a:lnTo>
                        <a:lnTo>
                          <a:pt x="657" y="126"/>
                        </a:lnTo>
                        <a:lnTo>
                          <a:pt x="670" y="135"/>
                        </a:lnTo>
                        <a:lnTo>
                          <a:pt x="664" y="139"/>
                        </a:lnTo>
                        <a:lnTo>
                          <a:pt x="663" y="140"/>
                        </a:lnTo>
                        <a:lnTo>
                          <a:pt x="662" y="142"/>
                        </a:lnTo>
                        <a:lnTo>
                          <a:pt x="661" y="144"/>
                        </a:lnTo>
                        <a:lnTo>
                          <a:pt x="661" y="147"/>
                        </a:lnTo>
                        <a:lnTo>
                          <a:pt x="662" y="151"/>
                        </a:lnTo>
                        <a:lnTo>
                          <a:pt x="667" y="163"/>
                        </a:lnTo>
                        <a:lnTo>
                          <a:pt x="683" y="185"/>
                        </a:lnTo>
                        <a:lnTo>
                          <a:pt x="711" y="235"/>
                        </a:lnTo>
                        <a:lnTo>
                          <a:pt x="727" y="284"/>
                        </a:lnTo>
                        <a:lnTo>
                          <a:pt x="724" y="331"/>
                        </a:lnTo>
                        <a:lnTo>
                          <a:pt x="698" y="373"/>
                        </a:lnTo>
                        <a:lnTo>
                          <a:pt x="678" y="417"/>
                        </a:lnTo>
                        <a:lnTo>
                          <a:pt x="668" y="464"/>
                        </a:lnTo>
                        <a:lnTo>
                          <a:pt x="673" y="484"/>
                        </a:lnTo>
                        <a:lnTo>
                          <a:pt x="680" y="495"/>
                        </a:lnTo>
                        <a:lnTo>
                          <a:pt x="685" y="493"/>
                        </a:lnTo>
                        <a:lnTo>
                          <a:pt x="687" y="493"/>
                        </a:lnTo>
                        <a:lnTo>
                          <a:pt x="692" y="493"/>
                        </a:lnTo>
                        <a:lnTo>
                          <a:pt x="697" y="494"/>
                        </a:lnTo>
                        <a:lnTo>
                          <a:pt x="702" y="496"/>
                        </a:lnTo>
                        <a:lnTo>
                          <a:pt x="703" y="496"/>
                        </a:lnTo>
                        <a:lnTo>
                          <a:pt x="704" y="497"/>
                        </a:lnTo>
                        <a:lnTo>
                          <a:pt x="705" y="499"/>
                        </a:lnTo>
                        <a:lnTo>
                          <a:pt x="707" y="502"/>
                        </a:lnTo>
                        <a:lnTo>
                          <a:pt x="709" y="508"/>
                        </a:lnTo>
                        <a:lnTo>
                          <a:pt x="711" y="513"/>
                        </a:lnTo>
                        <a:lnTo>
                          <a:pt x="711" y="517"/>
                        </a:lnTo>
                        <a:lnTo>
                          <a:pt x="711" y="518"/>
                        </a:lnTo>
                        <a:lnTo>
                          <a:pt x="711" y="520"/>
                        </a:lnTo>
                        <a:lnTo>
                          <a:pt x="711" y="521"/>
                        </a:lnTo>
                        <a:lnTo>
                          <a:pt x="710" y="523"/>
                        </a:lnTo>
                        <a:lnTo>
                          <a:pt x="706" y="529"/>
                        </a:lnTo>
                        <a:lnTo>
                          <a:pt x="703" y="544"/>
                        </a:lnTo>
                        <a:lnTo>
                          <a:pt x="700" y="560"/>
                        </a:lnTo>
                        <a:lnTo>
                          <a:pt x="700" y="571"/>
                        </a:lnTo>
                        <a:lnTo>
                          <a:pt x="700" y="573"/>
                        </a:lnTo>
                        <a:lnTo>
                          <a:pt x="701" y="574"/>
                        </a:lnTo>
                        <a:lnTo>
                          <a:pt x="702" y="574"/>
                        </a:lnTo>
                        <a:lnTo>
                          <a:pt x="703" y="574"/>
                        </a:lnTo>
                        <a:lnTo>
                          <a:pt x="700" y="585"/>
                        </a:lnTo>
                        <a:lnTo>
                          <a:pt x="692" y="599"/>
                        </a:lnTo>
                        <a:lnTo>
                          <a:pt x="686" y="608"/>
                        </a:lnTo>
                        <a:lnTo>
                          <a:pt x="683" y="612"/>
                        </a:lnTo>
                        <a:lnTo>
                          <a:pt x="680" y="615"/>
                        </a:lnTo>
                        <a:lnTo>
                          <a:pt x="676" y="617"/>
                        </a:lnTo>
                        <a:lnTo>
                          <a:pt x="667" y="623"/>
                        </a:lnTo>
                        <a:lnTo>
                          <a:pt x="643" y="645"/>
                        </a:lnTo>
                        <a:lnTo>
                          <a:pt x="621" y="666"/>
                        </a:lnTo>
                        <a:lnTo>
                          <a:pt x="594" y="695"/>
                        </a:lnTo>
                        <a:lnTo>
                          <a:pt x="581" y="708"/>
                        </a:lnTo>
                        <a:lnTo>
                          <a:pt x="568" y="720"/>
                        </a:lnTo>
                        <a:lnTo>
                          <a:pt x="566" y="722"/>
                        </a:lnTo>
                        <a:lnTo>
                          <a:pt x="558" y="722"/>
                        </a:lnTo>
                        <a:lnTo>
                          <a:pt x="552" y="722"/>
                        </a:lnTo>
                        <a:lnTo>
                          <a:pt x="545" y="721"/>
                        </a:lnTo>
                        <a:lnTo>
                          <a:pt x="542" y="720"/>
                        </a:lnTo>
                        <a:lnTo>
                          <a:pt x="537" y="718"/>
                        </a:lnTo>
                        <a:lnTo>
                          <a:pt x="532" y="716"/>
                        </a:lnTo>
                        <a:lnTo>
                          <a:pt x="529" y="716"/>
                        </a:lnTo>
                        <a:lnTo>
                          <a:pt x="528" y="717"/>
                        </a:lnTo>
                        <a:lnTo>
                          <a:pt x="527" y="726"/>
                        </a:lnTo>
                        <a:lnTo>
                          <a:pt x="527" y="736"/>
                        </a:lnTo>
                        <a:lnTo>
                          <a:pt x="528" y="751"/>
                        </a:lnTo>
                        <a:lnTo>
                          <a:pt x="530" y="762"/>
                        </a:lnTo>
                        <a:lnTo>
                          <a:pt x="532" y="773"/>
                        </a:lnTo>
                        <a:lnTo>
                          <a:pt x="532" y="779"/>
                        </a:lnTo>
                        <a:lnTo>
                          <a:pt x="523" y="784"/>
                        </a:lnTo>
                        <a:lnTo>
                          <a:pt x="512" y="788"/>
                        </a:lnTo>
                        <a:lnTo>
                          <a:pt x="502" y="791"/>
                        </a:lnTo>
                        <a:lnTo>
                          <a:pt x="497" y="789"/>
                        </a:lnTo>
                        <a:lnTo>
                          <a:pt x="494" y="783"/>
                        </a:lnTo>
                        <a:lnTo>
                          <a:pt x="491" y="777"/>
                        </a:lnTo>
                        <a:lnTo>
                          <a:pt x="487" y="773"/>
                        </a:lnTo>
                        <a:lnTo>
                          <a:pt x="481" y="769"/>
                        </a:lnTo>
                        <a:lnTo>
                          <a:pt x="467" y="766"/>
                        </a:lnTo>
                        <a:lnTo>
                          <a:pt x="453" y="763"/>
                        </a:lnTo>
                        <a:lnTo>
                          <a:pt x="430" y="766"/>
                        </a:lnTo>
                        <a:lnTo>
                          <a:pt x="406" y="772"/>
                        </a:lnTo>
                        <a:lnTo>
                          <a:pt x="383" y="780"/>
                        </a:lnTo>
                        <a:lnTo>
                          <a:pt x="373" y="784"/>
                        </a:lnTo>
                        <a:lnTo>
                          <a:pt x="368" y="793"/>
                        </a:lnTo>
                        <a:lnTo>
                          <a:pt x="364" y="803"/>
                        </a:lnTo>
                        <a:lnTo>
                          <a:pt x="360" y="812"/>
                        </a:lnTo>
                        <a:lnTo>
                          <a:pt x="368" y="844"/>
                        </a:lnTo>
                        <a:lnTo>
                          <a:pt x="377" y="880"/>
                        </a:lnTo>
                        <a:lnTo>
                          <a:pt x="392" y="928"/>
                        </a:lnTo>
                        <a:lnTo>
                          <a:pt x="398" y="956"/>
                        </a:lnTo>
                        <a:lnTo>
                          <a:pt x="401" y="993"/>
                        </a:lnTo>
                        <a:lnTo>
                          <a:pt x="398" y="1021"/>
                        </a:lnTo>
                        <a:lnTo>
                          <a:pt x="399" y="1042"/>
                        </a:lnTo>
                        <a:lnTo>
                          <a:pt x="403" y="1051"/>
                        </a:lnTo>
                        <a:lnTo>
                          <a:pt x="409" y="1076"/>
                        </a:lnTo>
                        <a:lnTo>
                          <a:pt x="398" y="1083"/>
                        </a:lnTo>
                        <a:lnTo>
                          <a:pt x="385" y="1087"/>
                        </a:lnTo>
                        <a:lnTo>
                          <a:pt x="367" y="1094"/>
                        </a:lnTo>
                        <a:lnTo>
                          <a:pt x="357" y="1103"/>
                        </a:lnTo>
                        <a:lnTo>
                          <a:pt x="351" y="1112"/>
                        </a:lnTo>
                        <a:lnTo>
                          <a:pt x="342" y="1124"/>
                        </a:lnTo>
                        <a:lnTo>
                          <a:pt x="332" y="1134"/>
                        </a:lnTo>
                        <a:lnTo>
                          <a:pt x="317" y="1141"/>
                        </a:lnTo>
                        <a:lnTo>
                          <a:pt x="312" y="1139"/>
                        </a:lnTo>
                        <a:lnTo>
                          <a:pt x="308" y="1137"/>
                        </a:lnTo>
                        <a:lnTo>
                          <a:pt x="308" y="1134"/>
                        </a:lnTo>
                        <a:lnTo>
                          <a:pt x="308" y="1132"/>
                        </a:lnTo>
                        <a:lnTo>
                          <a:pt x="310" y="1122"/>
                        </a:lnTo>
                        <a:lnTo>
                          <a:pt x="312" y="1113"/>
                        </a:lnTo>
                        <a:lnTo>
                          <a:pt x="303" y="1094"/>
                        </a:lnTo>
                        <a:lnTo>
                          <a:pt x="291" y="1081"/>
                        </a:lnTo>
                        <a:lnTo>
                          <a:pt x="277" y="1067"/>
                        </a:lnTo>
                        <a:lnTo>
                          <a:pt x="274" y="1061"/>
                        </a:lnTo>
                        <a:lnTo>
                          <a:pt x="271" y="1053"/>
                        </a:lnTo>
                        <a:lnTo>
                          <a:pt x="269" y="1048"/>
                        </a:lnTo>
                        <a:lnTo>
                          <a:pt x="270" y="1044"/>
                        </a:lnTo>
                        <a:lnTo>
                          <a:pt x="271" y="1041"/>
                        </a:lnTo>
                        <a:lnTo>
                          <a:pt x="271" y="1035"/>
                        </a:lnTo>
                        <a:lnTo>
                          <a:pt x="269" y="1030"/>
                        </a:lnTo>
                        <a:lnTo>
                          <a:pt x="267" y="1027"/>
                        </a:lnTo>
                        <a:lnTo>
                          <a:pt x="265" y="1027"/>
                        </a:lnTo>
                        <a:lnTo>
                          <a:pt x="241" y="1033"/>
                        </a:lnTo>
                        <a:lnTo>
                          <a:pt x="196" y="1044"/>
                        </a:lnTo>
                        <a:lnTo>
                          <a:pt x="184" y="1048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199" name="Freeform 159"/>
                  <p:cNvSpPr>
                    <a:spLocks/>
                  </p:cNvSpPr>
                  <p:nvPr/>
                </p:nvSpPr>
                <p:spPr bwMode="gray">
                  <a:xfrm>
                    <a:off x="2046" y="1910"/>
                    <a:ext cx="727" cy="1141"/>
                  </a:xfrm>
                  <a:custGeom>
                    <a:avLst/>
                    <a:gdLst>
                      <a:gd name="T0" fmla="*/ 168 w 727"/>
                      <a:gd name="T1" fmla="*/ 1017 h 1141"/>
                      <a:gd name="T2" fmla="*/ 172 w 727"/>
                      <a:gd name="T3" fmla="*/ 977 h 1141"/>
                      <a:gd name="T4" fmla="*/ 144 w 727"/>
                      <a:gd name="T5" fmla="*/ 840 h 1141"/>
                      <a:gd name="T6" fmla="*/ 102 w 727"/>
                      <a:gd name="T7" fmla="*/ 821 h 1141"/>
                      <a:gd name="T8" fmla="*/ 35 w 727"/>
                      <a:gd name="T9" fmla="*/ 847 h 1141"/>
                      <a:gd name="T10" fmla="*/ 4 w 727"/>
                      <a:gd name="T11" fmla="*/ 797 h 1141"/>
                      <a:gd name="T12" fmla="*/ 86 w 727"/>
                      <a:gd name="T13" fmla="*/ 702 h 1141"/>
                      <a:gd name="T14" fmla="*/ 88 w 727"/>
                      <a:gd name="T15" fmla="*/ 688 h 1141"/>
                      <a:gd name="T16" fmla="*/ 47 w 727"/>
                      <a:gd name="T17" fmla="*/ 636 h 1141"/>
                      <a:gd name="T18" fmla="*/ 54 w 727"/>
                      <a:gd name="T19" fmla="*/ 570 h 1141"/>
                      <a:gd name="T20" fmla="*/ 76 w 727"/>
                      <a:gd name="T21" fmla="*/ 564 h 1141"/>
                      <a:gd name="T22" fmla="*/ 88 w 727"/>
                      <a:gd name="T23" fmla="*/ 567 h 1141"/>
                      <a:gd name="T24" fmla="*/ 102 w 727"/>
                      <a:gd name="T25" fmla="*/ 534 h 1141"/>
                      <a:gd name="T26" fmla="*/ 89 w 727"/>
                      <a:gd name="T27" fmla="*/ 506 h 1141"/>
                      <a:gd name="T28" fmla="*/ 106 w 727"/>
                      <a:gd name="T29" fmla="*/ 457 h 1141"/>
                      <a:gd name="T30" fmla="*/ 93 w 727"/>
                      <a:gd name="T31" fmla="*/ 441 h 1141"/>
                      <a:gd name="T32" fmla="*/ 146 w 727"/>
                      <a:gd name="T33" fmla="*/ 389 h 1141"/>
                      <a:gd name="T34" fmla="*/ 154 w 727"/>
                      <a:gd name="T35" fmla="*/ 400 h 1141"/>
                      <a:gd name="T36" fmla="*/ 228 w 727"/>
                      <a:gd name="T37" fmla="*/ 307 h 1141"/>
                      <a:gd name="T38" fmla="*/ 289 w 727"/>
                      <a:gd name="T39" fmla="*/ 231 h 1141"/>
                      <a:gd name="T40" fmla="*/ 280 w 727"/>
                      <a:gd name="T41" fmla="*/ 192 h 1141"/>
                      <a:gd name="T42" fmla="*/ 247 w 727"/>
                      <a:gd name="T43" fmla="*/ 207 h 1141"/>
                      <a:gd name="T44" fmla="*/ 236 w 727"/>
                      <a:gd name="T45" fmla="*/ 185 h 1141"/>
                      <a:gd name="T46" fmla="*/ 311 w 727"/>
                      <a:gd name="T47" fmla="*/ 130 h 1141"/>
                      <a:gd name="T48" fmla="*/ 338 w 727"/>
                      <a:gd name="T49" fmla="*/ 86 h 1141"/>
                      <a:gd name="T50" fmla="*/ 388 w 727"/>
                      <a:gd name="T51" fmla="*/ 78 h 1141"/>
                      <a:gd name="T52" fmla="*/ 397 w 727"/>
                      <a:gd name="T53" fmla="*/ 99 h 1141"/>
                      <a:gd name="T54" fmla="*/ 434 w 727"/>
                      <a:gd name="T55" fmla="*/ 93 h 1141"/>
                      <a:gd name="T56" fmla="*/ 536 w 727"/>
                      <a:gd name="T57" fmla="*/ 8 h 1141"/>
                      <a:gd name="T58" fmla="*/ 587 w 727"/>
                      <a:gd name="T59" fmla="*/ 42 h 1141"/>
                      <a:gd name="T60" fmla="*/ 570 w 727"/>
                      <a:gd name="T61" fmla="*/ 53 h 1141"/>
                      <a:gd name="T62" fmla="*/ 568 w 727"/>
                      <a:gd name="T63" fmla="*/ 100 h 1141"/>
                      <a:gd name="T64" fmla="*/ 563 w 727"/>
                      <a:gd name="T65" fmla="*/ 126 h 1141"/>
                      <a:gd name="T66" fmla="*/ 538 w 727"/>
                      <a:gd name="T67" fmla="*/ 147 h 1141"/>
                      <a:gd name="T68" fmla="*/ 605 w 727"/>
                      <a:gd name="T69" fmla="*/ 178 h 1141"/>
                      <a:gd name="T70" fmla="*/ 616 w 727"/>
                      <a:gd name="T71" fmla="*/ 156 h 1141"/>
                      <a:gd name="T72" fmla="*/ 608 w 727"/>
                      <a:gd name="T73" fmla="*/ 161 h 1141"/>
                      <a:gd name="T74" fmla="*/ 595 w 727"/>
                      <a:gd name="T75" fmla="*/ 147 h 1141"/>
                      <a:gd name="T76" fmla="*/ 657 w 727"/>
                      <a:gd name="T77" fmla="*/ 126 h 1141"/>
                      <a:gd name="T78" fmla="*/ 661 w 727"/>
                      <a:gd name="T79" fmla="*/ 144 h 1141"/>
                      <a:gd name="T80" fmla="*/ 711 w 727"/>
                      <a:gd name="T81" fmla="*/ 235 h 1141"/>
                      <a:gd name="T82" fmla="*/ 668 w 727"/>
                      <a:gd name="T83" fmla="*/ 464 h 1141"/>
                      <a:gd name="T84" fmla="*/ 692 w 727"/>
                      <a:gd name="T85" fmla="*/ 493 h 1141"/>
                      <a:gd name="T86" fmla="*/ 705 w 727"/>
                      <a:gd name="T87" fmla="*/ 499 h 1141"/>
                      <a:gd name="T88" fmla="*/ 711 w 727"/>
                      <a:gd name="T89" fmla="*/ 518 h 1141"/>
                      <a:gd name="T90" fmla="*/ 703 w 727"/>
                      <a:gd name="T91" fmla="*/ 544 h 1141"/>
                      <a:gd name="T92" fmla="*/ 702 w 727"/>
                      <a:gd name="T93" fmla="*/ 574 h 1141"/>
                      <a:gd name="T94" fmla="*/ 683 w 727"/>
                      <a:gd name="T95" fmla="*/ 612 h 1141"/>
                      <a:gd name="T96" fmla="*/ 621 w 727"/>
                      <a:gd name="T97" fmla="*/ 666 h 1141"/>
                      <a:gd name="T98" fmla="*/ 558 w 727"/>
                      <a:gd name="T99" fmla="*/ 722 h 1141"/>
                      <a:gd name="T100" fmla="*/ 532 w 727"/>
                      <a:gd name="T101" fmla="*/ 716 h 1141"/>
                      <a:gd name="T102" fmla="*/ 528 w 727"/>
                      <a:gd name="T103" fmla="*/ 751 h 1141"/>
                      <a:gd name="T104" fmla="*/ 512 w 727"/>
                      <a:gd name="T105" fmla="*/ 788 h 1141"/>
                      <a:gd name="T106" fmla="*/ 487 w 727"/>
                      <a:gd name="T107" fmla="*/ 773 h 1141"/>
                      <a:gd name="T108" fmla="*/ 406 w 727"/>
                      <a:gd name="T109" fmla="*/ 772 h 1141"/>
                      <a:gd name="T110" fmla="*/ 360 w 727"/>
                      <a:gd name="T111" fmla="*/ 812 h 1141"/>
                      <a:gd name="T112" fmla="*/ 401 w 727"/>
                      <a:gd name="T113" fmla="*/ 993 h 1141"/>
                      <a:gd name="T114" fmla="*/ 398 w 727"/>
                      <a:gd name="T115" fmla="*/ 1083 h 1141"/>
                      <a:gd name="T116" fmla="*/ 342 w 727"/>
                      <a:gd name="T117" fmla="*/ 1124 h 1141"/>
                      <a:gd name="T118" fmla="*/ 308 w 727"/>
                      <a:gd name="T119" fmla="*/ 1134 h 1141"/>
                      <a:gd name="T120" fmla="*/ 291 w 727"/>
                      <a:gd name="T121" fmla="*/ 1081 h 1141"/>
                      <a:gd name="T122" fmla="*/ 270 w 727"/>
                      <a:gd name="T123" fmla="*/ 1044 h 1141"/>
                      <a:gd name="T124" fmla="*/ 265 w 727"/>
                      <a:gd name="T125" fmla="*/ 1027 h 1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27" h="1141">
                        <a:moveTo>
                          <a:pt x="184" y="1048"/>
                        </a:moveTo>
                        <a:lnTo>
                          <a:pt x="183" y="1046"/>
                        </a:lnTo>
                        <a:lnTo>
                          <a:pt x="176" y="1036"/>
                        </a:lnTo>
                        <a:lnTo>
                          <a:pt x="171" y="1027"/>
                        </a:lnTo>
                        <a:lnTo>
                          <a:pt x="168" y="1017"/>
                        </a:lnTo>
                        <a:lnTo>
                          <a:pt x="165" y="1006"/>
                        </a:lnTo>
                        <a:lnTo>
                          <a:pt x="164" y="998"/>
                        </a:lnTo>
                        <a:lnTo>
                          <a:pt x="164" y="994"/>
                        </a:lnTo>
                        <a:lnTo>
                          <a:pt x="166" y="991"/>
                        </a:lnTo>
                        <a:lnTo>
                          <a:pt x="172" y="977"/>
                        </a:lnTo>
                        <a:lnTo>
                          <a:pt x="170" y="934"/>
                        </a:lnTo>
                        <a:lnTo>
                          <a:pt x="167" y="890"/>
                        </a:lnTo>
                        <a:lnTo>
                          <a:pt x="157" y="856"/>
                        </a:lnTo>
                        <a:lnTo>
                          <a:pt x="153" y="850"/>
                        </a:lnTo>
                        <a:lnTo>
                          <a:pt x="144" y="840"/>
                        </a:lnTo>
                        <a:lnTo>
                          <a:pt x="134" y="830"/>
                        </a:lnTo>
                        <a:lnTo>
                          <a:pt x="123" y="821"/>
                        </a:lnTo>
                        <a:lnTo>
                          <a:pt x="117" y="820"/>
                        </a:lnTo>
                        <a:lnTo>
                          <a:pt x="111" y="819"/>
                        </a:lnTo>
                        <a:lnTo>
                          <a:pt x="102" y="821"/>
                        </a:lnTo>
                        <a:lnTo>
                          <a:pt x="94" y="823"/>
                        </a:lnTo>
                        <a:lnTo>
                          <a:pt x="83" y="828"/>
                        </a:lnTo>
                        <a:lnTo>
                          <a:pt x="67" y="835"/>
                        </a:lnTo>
                        <a:lnTo>
                          <a:pt x="51" y="842"/>
                        </a:lnTo>
                        <a:lnTo>
                          <a:pt x="35" y="847"/>
                        </a:lnTo>
                        <a:lnTo>
                          <a:pt x="25" y="849"/>
                        </a:lnTo>
                        <a:lnTo>
                          <a:pt x="16" y="850"/>
                        </a:lnTo>
                        <a:lnTo>
                          <a:pt x="12" y="849"/>
                        </a:lnTo>
                        <a:lnTo>
                          <a:pt x="0" y="835"/>
                        </a:lnTo>
                        <a:lnTo>
                          <a:pt x="4" y="797"/>
                        </a:lnTo>
                        <a:lnTo>
                          <a:pt x="9" y="759"/>
                        </a:lnTo>
                        <a:lnTo>
                          <a:pt x="37" y="726"/>
                        </a:lnTo>
                        <a:lnTo>
                          <a:pt x="56" y="715"/>
                        </a:lnTo>
                        <a:lnTo>
                          <a:pt x="77" y="705"/>
                        </a:lnTo>
                        <a:lnTo>
                          <a:pt x="86" y="702"/>
                        </a:lnTo>
                        <a:lnTo>
                          <a:pt x="88" y="701"/>
                        </a:lnTo>
                        <a:lnTo>
                          <a:pt x="89" y="700"/>
                        </a:lnTo>
                        <a:lnTo>
                          <a:pt x="89" y="698"/>
                        </a:lnTo>
                        <a:lnTo>
                          <a:pt x="90" y="695"/>
                        </a:lnTo>
                        <a:lnTo>
                          <a:pt x="88" y="688"/>
                        </a:lnTo>
                        <a:lnTo>
                          <a:pt x="80" y="672"/>
                        </a:lnTo>
                        <a:lnTo>
                          <a:pt x="70" y="654"/>
                        </a:lnTo>
                        <a:lnTo>
                          <a:pt x="60" y="641"/>
                        </a:lnTo>
                        <a:lnTo>
                          <a:pt x="53" y="638"/>
                        </a:lnTo>
                        <a:lnTo>
                          <a:pt x="47" y="636"/>
                        </a:lnTo>
                        <a:lnTo>
                          <a:pt x="44" y="635"/>
                        </a:lnTo>
                        <a:lnTo>
                          <a:pt x="42" y="634"/>
                        </a:lnTo>
                        <a:lnTo>
                          <a:pt x="45" y="614"/>
                        </a:lnTo>
                        <a:lnTo>
                          <a:pt x="48" y="593"/>
                        </a:lnTo>
                        <a:lnTo>
                          <a:pt x="54" y="570"/>
                        </a:lnTo>
                        <a:lnTo>
                          <a:pt x="59" y="564"/>
                        </a:lnTo>
                        <a:lnTo>
                          <a:pt x="65" y="560"/>
                        </a:lnTo>
                        <a:lnTo>
                          <a:pt x="68" y="559"/>
                        </a:lnTo>
                        <a:lnTo>
                          <a:pt x="72" y="561"/>
                        </a:lnTo>
                        <a:lnTo>
                          <a:pt x="76" y="564"/>
                        </a:lnTo>
                        <a:lnTo>
                          <a:pt x="79" y="567"/>
                        </a:lnTo>
                        <a:lnTo>
                          <a:pt x="80" y="568"/>
                        </a:lnTo>
                        <a:lnTo>
                          <a:pt x="82" y="569"/>
                        </a:lnTo>
                        <a:lnTo>
                          <a:pt x="85" y="569"/>
                        </a:lnTo>
                        <a:lnTo>
                          <a:pt x="88" y="567"/>
                        </a:lnTo>
                        <a:lnTo>
                          <a:pt x="91" y="565"/>
                        </a:lnTo>
                        <a:lnTo>
                          <a:pt x="94" y="563"/>
                        </a:lnTo>
                        <a:lnTo>
                          <a:pt x="97" y="554"/>
                        </a:lnTo>
                        <a:lnTo>
                          <a:pt x="101" y="546"/>
                        </a:lnTo>
                        <a:lnTo>
                          <a:pt x="102" y="534"/>
                        </a:lnTo>
                        <a:lnTo>
                          <a:pt x="98" y="526"/>
                        </a:lnTo>
                        <a:lnTo>
                          <a:pt x="93" y="517"/>
                        </a:lnTo>
                        <a:lnTo>
                          <a:pt x="90" y="511"/>
                        </a:lnTo>
                        <a:lnTo>
                          <a:pt x="89" y="508"/>
                        </a:lnTo>
                        <a:lnTo>
                          <a:pt x="89" y="506"/>
                        </a:lnTo>
                        <a:lnTo>
                          <a:pt x="89" y="504"/>
                        </a:lnTo>
                        <a:lnTo>
                          <a:pt x="93" y="489"/>
                        </a:lnTo>
                        <a:lnTo>
                          <a:pt x="104" y="478"/>
                        </a:lnTo>
                        <a:lnTo>
                          <a:pt x="105" y="465"/>
                        </a:lnTo>
                        <a:lnTo>
                          <a:pt x="106" y="457"/>
                        </a:lnTo>
                        <a:lnTo>
                          <a:pt x="102" y="454"/>
                        </a:lnTo>
                        <a:lnTo>
                          <a:pt x="99" y="450"/>
                        </a:lnTo>
                        <a:lnTo>
                          <a:pt x="95" y="447"/>
                        </a:lnTo>
                        <a:lnTo>
                          <a:pt x="94" y="444"/>
                        </a:lnTo>
                        <a:lnTo>
                          <a:pt x="93" y="441"/>
                        </a:lnTo>
                        <a:lnTo>
                          <a:pt x="100" y="433"/>
                        </a:lnTo>
                        <a:lnTo>
                          <a:pt x="116" y="415"/>
                        </a:lnTo>
                        <a:lnTo>
                          <a:pt x="132" y="398"/>
                        </a:lnTo>
                        <a:lnTo>
                          <a:pt x="144" y="389"/>
                        </a:lnTo>
                        <a:lnTo>
                          <a:pt x="146" y="389"/>
                        </a:lnTo>
                        <a:lnTo>
                          <a:pt x="148" y="391"/>
                        </a:lnTo>
                        <a:lnTo>
                          <a:pt x="149" y="394"/>
                        </a:lnTo>
                        <a:lnTo>
                          <a:pt x="150" y="397"/>
                        </a:lnTo>
                        <a:lnTo>
                          <a:pt x="152" y="399"/>
                        </a:lnTo>
                        <a:lnTo>
                          <a:pt x="154" y="400"/>
                        </a:lnTo>
                        <a:lnTo>
                          <a:pt x="160" y="400"/>
                        </a:lnTo>
                        <a:lnTo>
                          <a:pt x="168" y="397"/>
                        </a:lnTo>
                        <a:lnTo>
                          <a:pt x="184" y="377"/>
                        </a:lnTo>
                        <a:lnTo>
                          <a:pt x="202" y="343"/>
                        </a:lnTo>
                        <a:lnTo>
                          <a:pt x="228" y="307"/>
                        </a:lnTo>
                        <a:lnTo>
                          <a:pt x="250" y="281"/>
                        </a:lnTo>
                        <a:lnTo>
                          <a:pt x="272" y="263"/>
                        </a:lnTo>
                        <a:lnTo>
                          <a:pt x="284" y="248"/>
                        </a:lnTo>
                        <a:lnTo>
                          <a:pt x="290" y="238"/>
                        </a:lnTo>
                        <a:lnTo>
                          <a:pt x="289" y="231"/>
                        </a:lnTo>
                        <a:lnTo>
                          <a:pt x="287" y="219"/>
                        </a:lnTo>
                        <a:lnTo>
                          <a:pt x="284" y="205"/>
                        </a:lnTo>
                        <a:lnTo>
                          <a:pt x="281" y="196"/>
                        </a:lnTo>
                        <a:lnTo>
                          <a:pt x="280" y="193"/>
                        </a:lnTo>
                        <a:lnTo>
                          <a:pt x="280" y="192"/>
                        </a:lnTo>
                        <a:lnTo>
                          <a:pt x="278" y="192"/>
                        </a:lnTo>
                        <a:lnTo>
                          <a:pt x="274" y="194"/>
                        </a:lnTo>
                        <a:lnTo>
                          <a:pt x="264" y="199"/>
                        </a:lnTo>
                        <a:lnTo>
                          <a:pt x="255" y="204"/>
                        </a:lnTo>
                        <a:lnTo>
                          <a:pt x="247" y="207"/>
                        </a:lnTo>
                        <a:lnTo>
                          <a:pt x="244" y="206"/>
                        </a:lnTo>
                        <a:lnTo>
                          <a:pt x="240" y="202"/>
                        </a:lnTo>
                        <a:lnTo>
                          <a:pt x="236" y="196"/>
                        </a:lnTo>
                        <a:lnTo>
                          <a:pt x="234" y="189"/>
                        </a:lnTo>
                        <a:lnTo>
                          <a:pt x="236" y="185"/>
                        </a:lnTo>
                        <a:lnTo>
                          <a:pt x="244" y="173"/>
                        </a:lnTo>
                        <a:lnTo>
                          <a:pt x="255" y="159"/>
                        </a:lnTo>
                        <a:lnTo>
                          <a:pt x="270" y="146"/>
                        </a:lnTo>
                        <a:lnTo>
                          <a:pt x="286" y="140"/>
                        </a:lnTo>
                        <a:lnTo>
                          <a:pt x="311" y="130"/>
                        </a:lnTo>
                        <a:lnTo>
                          <a:pt x="328" y="114"/>
                        </a:lnTo>
                        <a:lnTo>
                          <a:pt x="338" y="100"/>
                        </a:lnTo>
                        <a:lnTo>
                          <a:pt x="336" y="91"/>
                        </a:lnTo>
                        <a:lnTo>
                          <a:pt x="337" y="88"/>
                        </a:lnTo>
                        <a:lnTo>
                          <a:pt x="338" y="86"/>
                        </a:lnTo>
                        <a:lnTo>
                          <a:pt x="340" y="84"/>
                        </a:lnTo>
                        <a:lnTo>
                          <a:pt x="347" y="80"/>
                        </a:lnTo>
                        <a:lnTo>
                          <a:pt x="359" y="76"/>
                        </a:lnTo>
                        <a:lnTo>
                          <a:pt x="375" y="75"/>
                        </a:lnTo>
                        <a:lnTo>
                          <a:pt x="388" y="78"/>
                        </a:lnTo>
                        <a:lnTo>
                          <a:pt x="395" y="83"/>
                        </a:lnTo>
                        <a:lnTo>
                          <a:pt x="396" y="87"/>
                        </a:lnTo>
                        <a:lnTo>
                          <a:pt x="396" y="91"/>
                        </a:lnTo>
                        <a:lnTo>
                          <a:pt x="395" y="95"/>
                        </a:lnTo>
                        <a:lnTo>
                          <a:pt x="397" y="99"/>
                        </a:lnTo>
                        <a:lnTo>
                          <a:pt x="400" y="102"/>
                        </a:lnTo>
                        <a:lnTo>
                          <a:pt x="406" y="105"/>
                        </a:lnTo>
                        <a:lnTo>
                          <a:pt x="412" y="106"/>
                        </a:lnTo>
                        <a:lnTo>
                          <a:pt x="417" y="106"/>
                        </a:lnTo>
                        <a:lnTo>
                          <a:pt x="434" y="93"/>
                        </a:lnTo>
                        <a:lnTo>
                          <a:pt x="450" y="78"/>
                        </a:lnTo>
                        <a:lnTo>
                          <a:pt x="465" y="64"/>
                        </a:lnTo>
                        <a:lnTo>
                          <a:pt x="508" y="0"/>
                        </a:lnTo>
                        <a:lnTo>
                          <a:pt x="524" y="6"/>
                        </a:lnTo>
                        <a:lnTo>
                          <a:pt x="536" y="8"/>
                        </a:lnTo>
                        <a:lnTo>
                          <a:pt x="550" y="9"/>
                        </a:lnTo>
                        <a:lnTo>
                          <a:pt x="563" y="13"/>
                        </a:lnTo>
                        <a:lnTo>
                          <a:pt x="577" y="24"/>
                        </a:lnTo>
                        <a:lnTo>
                          <a:pt x="584" y="35"/>
                        </a:lnTo>
                        <a:lnTo>
                          <a:pt x="587" y="42"/>
                        </a:lnTo>
                        <a:lnTo>
                          <a:pt x="587" y="43"/>
                        </a:lnTo>
                        <a:lnTo>
                          <a:pt x="585" y="44"/>
                        </a:lnTo>
                        <a:lnTo>
                          <a:pt x="584" y="45"/>
                        </a:lnTo>
                        <a:lnTo>
                          <a:pt x="579" y="46"/>
                        </a:lnTo>
                        <a:lnTo>
                          <a:pt x="570" y="53"/>
                        </a:lnTo>
                        <a:lnTo>
                          <a:pt x="561" y="59"/>
                        </a:lnTo>
                        <a:lnTo>
                          <a:pt x="556" y="67"/>
                        </a:lnTo>
                        <a:lnTo>
                          <a:pt x="558" y="73"/>
                        </a:lnTo>
                        <a:lnTo>
                          <a:pt x="562" y="84"/>
                        </a:lnTo>
                        <a:lnTo>
                          <a:pt x="568" y="100"/>
                        </a:lnTo>
                        <a:lnTo>
                          <a:pt x="572" y="112"/>
                        </a:lnTo>
                        <a:lnTo>
                          <a:pt x="573" y="121"/>
                        </a:lnTo>
                        <a:lnTo>
                          <a:pt x="573" y="124"/>
                        </a:lnTo>
                        <a:lnTo>
                          <a:pt x="569" y="125"/>
                        </a:lnTo>
                        <a:lnTo>
                          <a:pt x="563" y="126"/>
                        </a:lnTo>
                        <a:lnTo>
                          <a:pt x="551" y="132"/>
                        </a:lnTo>
                        <a:lnTo>
                          <a:pt x="543" y="138"/>
                        </a:lnTo>
                        <a:lnTo>
                          <a:pt x="537" y="145"/>
                        </a:lnTo>
                        <a:lnTo>
                          <a:pt x="537" y="146"/>
                        </a:lnTo>
                        <a:lnTo>
                          <a:pt x="538" y="147"/>
                        </a:lnTo>
                        <a:lnTo>
                          <a:pt x="557" y="159"/>
                        </a:lnTo>
                        <a:lnTo>
                          <a:pt x="577" y="170"/>
                        </a:lnTo>
                        <a:lnTo>
                          <a:pt x="597" y="181"/>
                        </a:lnTo>
                        <a:lnTo>
                          <a:pt x="600" y="181"/>
                        </a:lnTo>
                        <a:lnTo>
                          <a:pt x="605" y="178"/>
                        </a:lnTo>
                        <a:lnTo>
                          <a:pt x="609" y="174"/>
                        </a:lnTo>
                        <a:lnTo>
                          <a:pt x="614" y="168"/>
                        </a:lnTo>
                        <a:lnTo>
                          <a:pt x="616" y="162"/>
                        </a:lnTo>
                        <a:lnTo>
                          <a:pt x="617" y="157"/>
                        </a:lnTo>
                        <a:lnTo>
                          <a:pt x="616" y="156"/>
                        </a:lnTo>
                        <a:lnTo>
                          <a:pt x="615" y="155"/>
                        </a:lnTo>
                        <a:lnTo>
                          <a:pt x="613" y="156"/>
                        </a:lnTo>
                        <a:lnTo>
                          <a:pt x="611" y="157"/>
                        </a:lnTo>
                        <a:lnTo>
                          <a:pt x="609" y="159"/>
                        </a:lnTo>
                        <a:lnTo>
                          <a:pt x="608" y="161"/>
                        </a:lnTo>
                        <a:lnTo>
                          <a:pt x="607" y="162"/>
                        </a:lnTo>
                        <a:lnTo>
                          <a:pt x="606" y="161"/>
                        </a:lnTo>
                        <a:lnTo>
                          <a:pt x="602" y="157"/>
                        </a:lnTo>
                        <a:lnTo>
                          <a:pt x="598" y="152"/>
                        </a:lnTo>
                        <a:lnTo>
                          <a:pt x="595" y="147"/>
                        </a:lnTo>
                        <a:lnTo>
                          <a:pt x="595" y="145"/>
                        </a:lnTo>
                        <a:lnTo>
                          <a:pt x="595" y="144"/>
                        </a:lnTo>
                        <a:lnTo>
                          <a:pt x="604" y="138"/>
                        </a:lnTo>
                        <a:lnTo>
                          <a:pt x="625" y="132"/>
                        </a:lnTo>
                        <a:lnTo>
                          <a:pt x="657" y="126"/>
                        </a:lnTo>
                        <a:lnTo>
                          <a:pt x="670" y="135"/>
                        </a:lnTo>
                        <a:lnTo>
                          <a:pt x="664" y="139"/>
                        </a:lnTo>
                        <a:lnTo>
                          <a:pt x="663" y="140"/>
                        </a:lnTo>
                        <a:lnTo>
                          <a:pt x="662" y="142"/>
                        </a:lnTo>
                        <a:lnTo>
                          <a:pt x="661" y="144"/>
                        </a:lnTo>
                        <a:lnTo>
                          <a:pt x="661" y="147"/>
                        </a:lnTo>
                        <a:lnTo>
                          <a:pt x="662" y="151"/>
                        </a:lnTo>
                        <a:lnTo>
                          <a:pt x="667" y="163"/>
                        </a:lnTo>
                        <a:lnTo>
                          <a:pt x="683" y="185"/>
                        </a:lnTo>
                        <a:lnTo>
                          <a:pt x="711" y="235"/>
                        </a:lnTo>
                        <a:lnTo>
                          <a:pt x="727" y="284"/>
                        </a:lnTo>
                        <a:lnTo>
                          <a:pt x="724" y="331"/>
                        </a:lnTo>
                        <a:lnTo>
                          <a:pt x="698" y="373"/>
                        </a:lnTo>
                        <a:lnTo>
                          <a:pt x="678" y="417"/>
                        </a:lnTo>
                        <a:lnTo>
                          <a:pt x="668" y="464"/>
                        </a:lnTo>
                        <a:lnTo>
                          <a:pt x="673" y="484"/>
                        </a:lnTo>
                        <a:lnTo>
                          <a:pt x="680" y="495"/>
                        </a:lnTo>
                        <a:lnTo>
                          <a:pt x="685" y="493"/>
                        </a:lnTo>
                        <a:lnTo>
                          <a:pt x="687" y="493"/>
                        </a:lnTo>
                        <a:lnTo>
                          <a:pt x="692" y="493"/>
                        </a:lnTo>
                        <a:lnTo>
                          <a:pt x="697" y="494"/>
                        </a:lnTo>
                        <a:lnTo>
                          <a:pt x="702" y="496"/>
                        </a:lnTo>
                        <a:lnTo>
                          <a:pt x="703" y="496"/>
                        </a:lnTo>
                        <a:lnTo>
                          <a:pt x="704" y="497"/>
                        </a:lnTo>
                        <a:lnTo>
                          <a:pt x="705" y="499"/>
                        </a:lnTo>
                        <a:lnTo>
                          <a:pt x="707" y="502"/>
                        </a:lnTo>
                        <a:lnTo>
                          <a:pt x="709" y="508"/>
                        </a:lnTo>
                        <a:lnTo>
                          <a:pt x="711" y="513"/>
                        </a:lnTo>
                        <a:lnTo>
                          <a:pt x="711" y="517"/>
                        </a:lnTo>
                        <a:lnTo>
                          <a:pt x="711" y="518"/>
                        </a:lnTo>
                        <a:lnTo>
                          <a:pt x="711" y="520"/>
                        </a:lnTo>
                        <a:lnTo>
                          <a:pt x="711" y="521"/>
                        </a:lnTo>
                        <a:lnTo>
                          <a:pt x="710" y="523"/>
                        </a:lnTo>
                        <a:lnTo>
                          <a:pt x="706" y="529"/>
                        </a:lnTo>
                        <a:lnTo>
                          <a:pt x="703" y="544"/>
                        </a:lnTo>
                        <a:lnTo>
                          <a:pt x="700" y="560"/>
                        </a:lnTo>
                        <a:lnTo>
                          <a:pt x="700" y="571"/>
                        </a:lnTo>
                        <a:lnTo>
                          <a:pt x="700" y="573"/>
                        </a:lnTo>
                        <a:lnTo>
                          <a:pt x="701" y="574"/>
                        </a:lnTo>
                        <a:lnTo>
                          <a:pt x="702" y="574"/>
                        </a:lnTo>
                        <a:lnTo>
                          <a:pt x="703" y="574"/>
                        </a:lnTo>
                        <a:lnTo>
                          <a:pt x="700" y="585"/>
                        </a:lnTo>
                        <a:lnTo>
                          <a:pt x="692" y="599"/>
                        </a:lnTo>
                        <a:lnTo>
                          <a:pt x="686" y="608"/>
                        </a:lnTo>
                        <a:lnTo>
                          <a:pt x="683" y="612"/>
                        </a:lnTo>
                        <a:lnTo>
                          <a:pt x="680" y="615"/>
                        </a:lnTo>
                        <a:lnTo>
                          <a:pt x="676" y="617"/>
                        </a:lnTo>
                        <a:lnTo>
                          <a:pt x="667" y="623"/>
                        </a:lnTo>
                        <a:lnTo>
                          <a:pt x="643" y="645"/>
                        </a:lnTo>
                        <a:lnTo>
                          <a:pt x="621" y="666"/>
                        </a:lnTo>
                        <a:lnTo>
                          <a:pt x="594" y="695"/>
                        </a:lnTo>
                        <a:lnTo>
                          <a:pt x="581" y="708"/>
                        </a:lnTo>
                        <a:lnTo>
                          <a:pt x="568" y="720"/>
                        </a:lnTo>
                        <a:lnTo>
                          <a:pt x="566" y="722"/>
                        </a:lnTo>
                        <a:lnTo>
                          <a:pt x="558" y="722"/>
                        </a:lnTo>
                        <a:lnTo>
                          <a:pt x="552" y="722"/>
                        </a:lnTo>
                        <a:lnTo>
                          <a:pt x="545" y="721"/>
                        </a:lnTo>
                        <a:lnTo>
                          <a:pt x="542" y="720"/>
                        </a:lnTo>
                        <a:lnTo>
                          <a:pt x="537" y="718"/>
                        </a:lnTo>
                        <a:lnTo>
                          <a:pt x="532" y="716"/>
                        </a:lnTo>
                        <a:lnTo>
                          <a:pt x="529" y="716"/>
                        </a:lnTo>
                        <a:lnTo>
                          <a:pt x="528" y="717"/>
                        </a:lnTo>
                        <a:lnTo>
                          <a:pt x="527" y="726"/>
                        </a:lnTo>
                        <a:lnTo>
                          <a:pt x="527" y="736"/>
                        </a:lnTo>
                        <a:lnTo>
                          <a:pt x="528" y="751"/>
                        </a:lnTo>
                        <a:lnTo>
                          <a:pt x="530" y="762"/>
                        </a:lnTo>
                        <a:lnTo>
                          <a:pt x="532" y="773"/>
                        </a:lnTo>
                        <a:lnTo>
                          <a:pt x="532" y="779"/>
                        </a:lnTo>
                        <a:lnTo>
                          <a:pt x="523" y="784"/>
                        </a:lnTo>
                        <a:lnTo>
                          <a:pt x="512" y="788"/>
                        </a:lnTo>
                        <a:lnTo>
                          <a:pt x="502" y="791"/>
                        </a:lnTo>
                        <a:lnTo>
                          <a:pt x="497" y="789"/>
                        </a:lnTo>
                        <a:lnTo>
                          <a:pt x="494" y="783"/>
                        </a:lnTo>
                        <a:lnTo>
                          <a:pt x="491" y="777"/>
                        </a:lnTo>
                        <a:lnTo>
                          <a:pt x="487" y="773"/>
                        </a:lnTo>
                        <a:lnTo>
                          <a:pt x="481" y="769"/>
                        </a:lnTo>
                        <a:lnTo>
                          <a:pt x="467" y="766"/>
                        </a:lnTo>
                        <a:lnTo>
                          <a:pt x="453" y="763"/>
                        </a:lnTo>
                        <a:lnTo>
                          <a:pt x="430" y="766"/>
                        </a:lnTo>
                        <a:lnTo>
                          <a:pt x="406" y="772"/>
                        </a:lnTo>
                        <a:lnTo>
                          <a:pt x="383" y="780"/>
                        </a:lnTo>
                        <a:lnTo>
                          <a:pt x="373" y="784"/>
                        </a:lnTo>
                        <a:lnTo>
                          <a:pt x="368" y="793"/>
                        </a:lnTo>
                        <a:lnTo>
                          <a:pt x="364" y="803"/>
                        </a:lnTo>
                        <a:lnTo>
                          <a:pt x="360" y="812"/>
                        </a:lnTo>
                        <a:lnTo>
                          <a:pt x="368" y="844"/>
                        </a:lnTo>
                        <a:lnTo>
                          <a:pt x="377" y="880"/>
                        </a:lnTo>
                        <a:lnTo>
                          <a:pt x="392" y="928"/>
                        </a:lnTo>
                        <a:lnTo>
                          <a:pt x="398" y="956"/>
                        </a:lnTo>
                        <a:lnTo>
                          <a:pt x="401" y="993"/>
                        </a:lnTo>
                        <a:lnTo>
                          <a:pt x="398" y="1021"/>
                        </a:lnTo>
                        <a:lnTo>
                          <a:pt x="399" y="1042"/>
                        </a:lnTo>
                        <a:lnTo>
                          <a:pt x="403" y="1051"/>
                        </a:lnTo>
                        <a:lnTo>
                          <a:pt x="409" y="1076"/>
                        </a:lnTo>
                        <a:lnTo>
                          <a:pt x="398" y="1083"/>
                        </a:lnTo>
                        <a:lnTo>
                          <a:pt x="385" y="1087"/>
                        </a:lnTo>
                        <a:lnTo>
                          <a:pt x="367" y="1094"/>
                        </a:lnTo>
                        <a:lnTo>
                          <a:pt x="357" y="1103"/>
                        </a:lnTo>
                        <a:lnTo>
                          <a:pt x="351" y="1112"/>
                        </a:lnTo>
                        <a:lnTo>
                          <a:pt x="342" y="1124"/>
                        </a:lnTo>
                        <a:lnTo>
                          <a:pt x="332" y="1134"/>
                        </a:lnTo>
                        <a:lnTo>
                          <a:pt x="317" y="1141"/>
                        </a:lnTo>
                        <a:lnTo>
                          <a:pt x="312" y="1139"/>
                        </a:lnTo>
                        <a:lnTo>
                          <a:pt x="308" y="1137"/>
                        </a:lnTo>
                        <a:lnTo>
                          <a:pt x="308" y="1134"/>
                        </a:lnTo>
                        <a:lnTo>
                          <a:pt x="308" y="1132"/>
                        </a:lnTo>
                        <a:lnTo>
                          <a:pt x="310" y="1122"/>
                        </a:lnTo>
                        <a:lnTo>
                          <a:pt x="312" y="1113"/>
                        </a:lnTo>
                        <a:lnTo>
                          <a:pt x="303" y="1094"/>
                        </a:lnTo>
                        <a:lnTo>
                          <a:pt x="291" y="1081"/>
                        </a:lnTo>
                        <a:lnTo>
                          <a:pt x="277" y="1067"/>
                        </a:lnTo>
                        <a:lnTo>
                          <a:pt x="274" y="1061"/>
                        </a:lnTo>
                        <a:lnTo>
                          <a:pt x="271" y="1053"/>
                        </a:lnTo>
                        <a:lnTo>
                          <a:pt x="269" y="1048"/>
                        </a:lnTo>
                        <a:lnTo>
                          <a:pt x="270" y="1044"/>
                        </a:lnTo>
                        <a:lnTo>
                          <a:pt x="271" y="1041"/>
                        </a:lnTo>
                        <a:lnTo>
                          <a:pt x="271" y="1035"/>
                        </a:lnTo>
                        <a:lnTo>
                          <a:pt x="269" y="1030"/>
                        </a:lnTo>
                        <a:lnTo>
                          <a:pt x="267" y="1027"/>
                        </a:lnTo>
                        <a:lnTo>
                          <a:pt x="265" y="1027"/>
                        </a:lnTo>
                        <a:lnTo>
                          <a:pt x="241" y="1033"/>
                        </a:lnTo>
                        <a:lnTo>
                          <a:pt x="196" y="1044"/>
                        </a:lnTo>
                        <a:lnTo>
                          <a:pt x="184" y="1048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200" name="Group 160"/>
                <p:cNvGrpSpPr>
                  <a:grpSpLocks/>
                </p:cNvGrpSpPr>
                <p:nvPr/>
              </p:nvGrpSpPr>
              <p:grpSpPr bwMode="auto">
                <a:xfrm>
                  <a:off x="2724" y="794"/>
                  <a:ext cx="246" cy="186"/>
                  <a:chOff x="2650" y="861"/>
                  <a:chExt cx="186" cy="155"/>
                </a:xfrm>
              </p:grpSpPr>
              <p:sp>
                <p:nvSpPr>
                  <p:cNvPr id="215201" name="Freeform 161"/>
                  <p:cNvSpPr>
                    <a:spLocks/>
                  </p:cNvSpPr>
                  <p:nvPr/>
                </p:nvSpPr>
                <p:spPr bwMode="gray">
                  <a:xfrm>
                    <a:off x="2650" y="861"/>
                    <a:ext cx="186" cy="155"/>
                  </a:xfrm>
                  <a:custGeom>
                    <a:avLst/>
                    <a:gdLst>
                      <a:gd name="T0" fmla="*/ 186 w 186"/>
                      <a:gd name="T1" fmla="*/ 147 h 155"/>
                      <a:gd name="T2" fmla="*/ 167 w 186"/>
                      <a:gd name="T3" fmla="*/ 148 h 155"/>
                      <a:gd name="T4" fmla="*/ 113 w 186"/>
                      <a:gd name="T5" fmla="*/ 149 h 155"/>
                      <a:gd name="T6" fmla="*/ 84 w 186"/>
                      <a:gd name="T7" fmla="*/ 152 h 155"/>
                      <a:gd name="T8" fmla="*/ 78 w 186"/>
                      <a:gd name="T9" fmla="*/ 154 h 155"/>
                      <a:gd name="T10" fmla="*/ 69 w 186"/>
                      <a:gd name="T11" fmla="*/ 155 h 155"/>
                      <a:gd name="T12" fmla="*/ 61 w 186"/>
                      <a:gd name="T13" fmla="*/ 155 h 155"/>
                      <a:gd name="T14" fmla="*/ 48 w 186"/>
                      <a:gd name="T15" fmla="*/ 152 h 155"/>
                      <a:gd name="T16" fmla="*/ 40 w 186"/>
                      <a:gd name="T17" fmla="*/ 146 h 155"/>
                      <a:gd name="T18" fmla="*/ 30 w 186"/>
                      <a:gd name="T19" fmla="*/ 139 h 155"/>
                      <a:gd name="T20" fmla="*/ 25 w 186"/>
                      <a:gd name="T21" fmla="*/ 134 h 155"/>
                      <a:gd name="T22" fmla="*/ 18 w 186"/>
                      <a:gd name="T23" fmla="*/ 123 h 155"/>
                      <a:gd name="T24" fmla="*/ 12 w 186"/>
                      <a:gd name="T25" fmla="*/ 114 h 155"/>
                      <a:gd name="T26" fmla="*/ 7 w 186"/>
                      <a:gd name="T27" fmla="*/ 101 h 155"/>
                      <a:gd name="T28" fmla="*/ 7 w 186"/>
                      <a:gd name="T29" fmla="*/ 95 h 155"/>
                      <a:gd name="T30" fmla="*/ 7 w 186"/>
                      <a:gd name="T31" fmla="*/ 88 h 155"/>
                      <a:gd name="T32" fmla="*/ 19 w 186"/>
                      <a:gd name="T33" fmla="*/ 93 h 155"/>
                      <a:gd name="T34" fmla="*/ 22 w 186"/>
                      <a:gd name="T35" fmla="*/ 94 h 155"/>
                      <a:gd name="T36" fmla="*/ 25 w 186"/>
                      <a:gd name="T37" fmla="*/ 94 h 155"/>
                      <a:gd name="T38" fmla="*/ 27 w 186"/>
                      <a:gd name="T39" fmla="*/ 94 h 155"/>
                      <a:gd name="T40" fmla="*/ 28 w 186"/>
                      <a:gd name="T41" fmla="*/ 93 h 155"/>
                      <a:gd name="T42" fmla="*/ 28 w 186"/>
                      <a:gd name="T43" fmla="*/ 92 h 155"/>
                      <a:gd name="T44" fmla="*/ 29 w 186"/>
                      <a:gd name="T45" fmla="*/ 91 h 155"/>
                      <a:gd name="T46" fmla="*/ 29 w 186"/>
                      <a:gd name="T47" fmla="*/ 89 h 155"/>
                      <a:gd name="T48" fmla="*/ 28 w 186"/>
                      <a:gd name="T49" fmla="*/ 87 h 155"/>
                      <a:gd name="T50" fmla="*/ 26 w 186"/>
                      <a:gd name="T51" fmla="*/ 85 h 155"/>
                      <a:gd name="T52" fmla="*/ 21 w 186"/>
                      <a:gd name="T53" fmla="*/ 83 h 155"/>
                      <a:gd name="T54" fmla="*/ 16 w 186"/>
                      <a:gd name="T55" fmla="*/ 81 h 155"/>
                      <a:gd name="T56" fmla="*/ 10 w 186"/>
                      <a:gd name="T57" fmla="*/ 79 h 155"/>
                      <a:gd name="T58" fmla="*/ 0 w 186"/>
                      <a:gd name="T59" fmla="*/ 78 h 155"/>
                      <a:gd name="T60" fmla="*/ 1 w 186"/>
                      <a:gd name="T61" fmla="*/ 69 h 155"/>
                      <a:gd name="T62" fmla="*/ 3 w 186"/>
                      <a:gd name="T63" fmla="*/ 59 h 155"/>
                      <a:gd name="T64" fmla="*/ 6 w 186"/>
                      <a:gd name="T65" fmla="*/ 49 h 155"/>
                      <a:gd name="T66" fmla="*/ 9 w 186"/>
                      <a:gd name="T67" fmla="*/ 45 h 155"/>
                      <a:gd name="T68" fmla="*/ 11 w 186"/>
                      <a:gd name="T69" fmla="*/ 44 h 155"/>
                      <a:gd name="T70" fmla="*/ 16 w 186"/>
                      <a:gd name="T71" fmla="*/ 46 h 155"/>
                      <a:gd name="T72" fmla="*/ 26 w 186"/>
                      <a:gd name="T73" fmla="*/ 48 h 155"/>
                      <a:gd name="T74" fmla="*/ 57 w 186"/>
                      <a:gd name="T75" fmla="*/ 35 h 155"/>
                      <a:gd name="T76" fmla="*/ 85 w 186"/>
                      <a:gd name="T77" fmla="*/ 18 h 155"/>
                      <a:gd name="T78" fmla="*/ 108 w 186"/>
                      <a:gd name="T79" fmla="*/ 1 h 155"/>
                      <a:gd name="T80" fmla="*/ 110 w 186"/>
                      <a:gd name="T81" fmla="*/ 0 h 155"/>
                      <a:gd name="T82" fmla="*/ 117 w 186"/>
                      <a:gd name="T83" fmla="*/ 0 h 155"/>
                      <a:gd name="T84" fmla="*/ 127 w 186"/>
                      <a:gd name="T85" fmla="*/ 2 h 155"/>
                      <a:gd name="T86" fmla="*/ 141 w 186"/>
                      <a:gd name="T87" fmla="*/ 16 h 155"/>
                      <a:gd name="T88" fmla="*/ 149 w 186"/>
                      <a:gd name="T89" fmla="*/ 30 h 155"/>
                      <a:gd name="T90" fmla="*/ 152 w 186"/>
                      <a:gd name="T91" fmla="*/ 51 h 155"/>
                      <a:gd name="T92" fmla="*/ 151 w 186"/>
                      <a:gd name="T93" fmla="*/ 60 h 155"/>
                      <a:gd name="T94" fmla="*/ 147 w 186"/>
                      <a:gd name="T95" fmla="*/ 68 h 155"/>
                      <a:gd name="T96" fmla="*/ 148 w 186"/>
                      <a:gd name="T97" fmla="*/ 80 h 155"/>
                      <a:gd name="T98" fmla="*/ 149 w 186"/>
                      <a:gd name="T99" fmla="*/ 92 h 155"/>
                      <a:gd name="T100" fmla="*/ 161 w 186"/>
                      <a:gd name="T101" fmla="*/ 113 h 155"/>
                      <a:gd name="T102" fmla="*/ 172 w 186"/>
                      <a:gd name="T103" fmla="*/ 127 h 155"/>
                      <a:gd name="T104" fmla="*/ 185 w 186"/>
                      <a:gd name="T105" fmla="*/ 144 h 155"/>
                      <a:gd name="T106" fmla="*/ 186 w 186"/>
                      <a:gd name="T107" fmla="*/ 147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6" h="155">
                        <a:moveTo>
                          <a:pt x="186" y="147"/>
                        </a:moveTo>
                        <a:lnTo>
                          <a:pt x="167" y="148"/>
                        </a:lnTo>
                        <a:lnTo>
                          <a:pt x="113" y="149"/>
                        </a:lnTo>
                        <a:lnTo>
                          <a:pt x="84" y="152"/>
                        </a:lnTo>
                        <a:lnTo>
                          <a:pt x="78" y="154"/>
                        </a:lnTo>
                        <a:lnTo>
                          <a:pt x="69" y="155"/>
                        </a:lnTo>
                        <a:lnTo>
                          <a:pt x="61" y="155"/>
                        </a:lnTo>
                        <a:lnTo>
                          <a:pt x="48" y="152"/>
                        </a:lnTo>
                        <a:lnTo>
                          <a:pt x="40" y="146"/>
                        </a:lnTo>
                        <a:lnTo>
                          <a:pt x="30" y="139"/>
                        </a:lnTo>
                        <a:lnTo>
                          <a:pt x="25" y="134"/>
                        </a:lnTo>
                        <a:lnTo>
                          <a:pt x="18" y="123"/>
                        </a:lnTo>
                        <a:lnTo>
                          <a:pt x="12" y="114"/>
                        </a:lnTo>
                        <a:lnTo>
                          <a:pt x="7" y="101"/>
                        </a:lnTo>
                        <a:lnTo>
                          <a:pt x="7" y="95"/>
                        </a:lnTo>
                        <a:lnTo>
                          <a:pt x="7" y="88"/>
                        </a:lnTo>
                        <a:lnTo>
                          <a:pt x="19" y="93"/>
                        </a:lnTo>
                        <a:lnTo>
                          <a:pt x="22" y="94"/>
                        </a:lnTo>
                        <a:lnTo>
                          <a:pt x="25" y="94"/>
                        </a:lnTo>
                        <a:lnTo>
                          <a:pt x="27" y="94"/>
                        </a:lnTo>
                        <a:lnTo>
                          <a:pt x="28" y="93"/>
                        </a:lnTo>
                        <a:lnTo>
                          <a:pt x="28" y="92"/>
                        </a:lnTo>
                        <a:lnTo>
                          <a:pt x="29" y="91"/>
                        </a:lnTo>
                        <a:lnTo>
                          <a:pt x="29" y="89"/>
                        </a:lnTo>
                        <a:lnTo>
                          <a:pt x="28" y="87"/>
                        </a:lnTo>
                        <a:lnTo>
                          <a:pt x="26" y="85"/>
                        </a:lnTo>
                        <a:lnTo>
                          <a:pt x="21" y="83"/>
                        </a:lnTo>
                        <a:lnTo>
                          <a:pt x="16" y="81"/>
                        </a:lnTo>
                        <a:lnTo>
                          <a:pt x="10" y="79"/>
                        </a:lnTo>
                        <a:lnTo>
                          <a:pt x="0" y="78"/>
                        </a:lnTo>
                        <a:lnTo>
                          <a:pt x="1" y="69"/>
                        </a:lnTo>
                        <a:lnTo>
                          <a:pt x="3" y="59"/>
                        </a:lnTo>
                        <a:lnTo>
                          <a:pt x="6" y="49"/>
                        </a:lnTo>
                        <a:lnTo>
                          <a:pt x="9" y="45"/>
                        </a:lnTo>
                        <a:lnTo>
                          <a:pt x="11" y="44"/>
                        </a:lnTo>
                        <a:lnTo>
                          <a:pt x="16" y="46"/>
                        </a:lnTo>
                        <a:lnTo>
                          <a:pt x="26" y="48"/>
                        </a:lnTo>
                        <a:lnTo>
                          <a:pt x="57" y="35"/>
                        </a:lnTo>
                        <a:lnTo>
                          <a:pt x="85" y="18"/>
                        </a:lnTo>
                        <a:lnTo>
                          <a:pt x="108" y="1"/>
                        </a:lnTo>
                        <a:lnTo>
                          <a:pt x="110" y="0"/>
                        </a:lnTo>
                        <a:lnTo>
                          <a:pt x="117" y="0"/>
                        </a:lnTo>
                        <a:lnTo>
                          <a:pt x="127" y="2"/>
                        </a:lnTo>
                        <a:lnTo>
                          <a:pt x="141" y="16"/>
                        </a:lnTo>
                        <a:lnTo>
                          <a:pt x="149" y="30"/>
                        </a:lnTo>
                        <a:lnTo>
                          <a:pt x="152" y="51"/>
                        </a:lnTo>
                        <a:lnTo>
                          <a:pt x="151" y="60"/>
                        </a:lnTo>
                        <a:lnTo>
                          <a:pt x="147" y="68"/>
                        </a:lnTo>
                        <a:lnTo>
                          <a:pt x="148" y="80"/>
                        </a:lnTo>
                        <a:lnTo>
                          <a:pt x="149" y="92"/>
                        </a:lnTo>
                        <a:lnTo>
                          <a:pt x="161" y="113"/>
                        </a:lnTo>
                        <a:lnTo>
                          <a:pt x="172" y="127"/>
                        </a:lnTo>
                        <a:lnTo>
                          <a:pt x="185" y="144"/>
                        </a:lnTo>
                        <a:lnTo>
                          <a:pt x="186" y="14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202" name="Freeform 162"/>
                  <p:cNvSpPr>
                    <a:spLocks/>
                  </p:cNvSpPr>
                  <p:nvPr/>
                </p:nvSpPr>
                <p:spPr bwMode="gray">
                  <a:xfrm>
                    <a:off x="2650" y="861"/>
                    <a:ext cx="186" cy="155"/>
                  </a:xfrm>
                  <a:custGeom>
                    <a:avLst/>
                    <a:gdLst>
                      <a:gd name="T0" fmla="*/ 186 w 186"/>
                      <a:gd name="T1" fmla="*/ 147 h 155"/>
                      <a:gd name="T2" fmla="*/ 167 w 186"/>
                      <a:gd name="T3" fmla="*/ 148 h 155"/>
                      <a:gd name="T4" fmla="*/ 113 w 186"/>
                      <a:gd name="T5" fmla="*/ 149 h 155"/>
                      <a:gd name="T6" fmla="*/ 84 w 186"/>
                      <a:gd name="T7" fmla="*/ 152 h 155"/>
                      <a:gd name="T8" fmla="*/ 78 w 186"/>
                      <a:gd name="T9" fmla="*/ 154 h 155"/>
                      <a:gd name="T10" fmla="*/ 69 w 186"/>
                      <a:gd name="T11" fmla="*/ 155 h 155"/>
                      <a:gd name="T12" fmla="*/ 61 w 186"/>
                      <a:gd name="T13" fmla="*/ 155 h 155"/>
                      <a:gd name="T14" fmla="*/ 48 w 186"/>
                      <a:gd name="T15" fmla="*/ 152 h 155"/>
                      <a:gd name="T16" fmla="*/ 40 w 186"/>
                      <a:gd name="T17" fmla="*/ 146 h 155"/>
                      <a:gd name="T18" fmla="*/ 30 w 186"/>
                      <a:gd name="T19" fmla="*/ 139 h 155"/>
                      <a:gd name="T20" fmla="*/ 25 w 186"/>
                      <a:gd name="T21" fmla="*/ 134 h 155"/>
                      <a:gd name="T22" fmla="*/ 18 w 186"/>
                      <a:gd name="T23" fmla="*/ 123 h 155"/>
                      <a:gd name="T24" fmla="*/ 12 w 186"/>
                      <a:gd name="T25" fmla="*/ 114 h 155"/>
                      <a:gd name="T26" fmla="*/ 7 w 186"/>
                      <a:gd name="T27" fmla="*/ 101 h 155"/>
                      <a:gd name="T28" fmla="*/ 7 w 186"/>
                      <a:gd name="T29" fmla="*/ 95 h 155"/>
                      <a:gd name="T30" fmla="*/ 7 w 186"/>
                      <a:gd name="T31" fmla="*/ 88 h 155"/>
                      <a:gd name="T32" fmla="*/ 19 w 186"/>
                      <a:gd name="T33" fmla="*/ 93 h 155"/>
                      <a:gd name="T34" fmla="*/ 22 w 186"/>
                      <a:gd name="T35" fmla="*/ 94 h 155"/>
                      <a:gd name="T36" fmla="*/ 25 w 186"/>
                      <a:gd name="T37" fmla="*/ 94 h 155"/>
                      <a:gd name="T38" fmla="*/ 27 w 186"/>
                      <a:gd name="T39" fmla="*/ 94 h 155"/>
                      <a:gd name="T40" fmla="*/ 28 w 186"/>
                      <a:gd name="T41" fmla="*/ 93 h 155"/>
                      <a:gd name="T42" fmla="*/ 28 w 186"/>
                      <a:gd name="T43" fmla="*/ 92 h 155"/>
                      <a:gd name="T44" fmla="*/ 29 w 186"/>
                      <a:gd name="T45" fmla="*/ 91 h 155"/>
                      <a:gd name="T46" fmla="*/ 29 w 186"/>
                      <a:gd name="T47" fmla="*/ 89 h 155"/>
                      <a:gd name="T48" fmla="*/ 28 w 186"/>
                      <a:gd name="T49" fmla="*/ 87 h 155"/>
                      <a:gd name="T50" fmla="*/ 26 w 186"/>
                      <a:gd name="T51" fmla="*/ 85 h 155"/>
                      <a:gd name="T52" fmla="*/ 21 w 186"/>
                      <a:gd name="T53" fmla="*/ 83 h 155"/>
                      <a:gd name="T54" fmla="*/ 16 w 186"/>
                      <a:gd name="T55" fmla="*/ 81 h 155"/>
                      <a:gd name="T56" fmla="*/ 10 w 186"/>
                      <a:gd name="T57" fmla="*/ 79 h 155"/>
                      <a:gd name="T58" fmla="*/ 0 w 186"/>
                      <a:gd name="T59" fmla="*/ 78 h 155"/>
                      <a:gd name="T60" fmla="*/ 1 w 186"/>
                      <a:gd name="T61" fmla="*/ 69 h 155"/>
                      <a:gd name="T62" fmla="*/ 3 w 186"/>
                      <a:gd name="T63" fmla="*/ 59 h 155"/>
                      <a:gd name="T64" fmla="*/ 6 w 186"/>
                      <a:gd name="T65" fmla="*/ 49 h 155"/>
                      <a:gd name="T66" fmla="*/ 9 w 186"/>
                      <a:gd name="T67" fmla="*/ 45 h 155"/>
                      <a:gd name="T68" fmla="*/ 11 w 186"/>
                      <a:gd name="T69" fmla="*/ 44 h 155"/>
                      <a:gd name="T70" fmla="*/ 16 w 186"/>
                      <a:gd name="T71" fmla="*/ 46 h 155"/>
                      <a:gd name="T72" fmla="*/ 26 w 186"/>
                      <a:gd name="T73" fmla="*/ 48 h 155"/>
                      <a:gd name="T74" fmla="*/ 57 w 186"/>
                      <a:gd name="T75" fmla="*/ 35 h 155"/>
                      <a:gd name="T76" fmla="*/ 85 w 186"/>
                      <a:gd name="T77" fmla="*/ 18 h 155"/>
                      <a:gd name="T78" fmla="*/ 108 w 186"/>
                      <a:gd name="T79" fmla="*/ 1 h 155"/>
                      <a:gd name="T80" fmla="*/ 110 w 186"/>
                      <a:gd name="T81" fmla="*/ 0 h 155"/>
                      <a:gd name="T82" fmla="*/ 117 w 186"/>
                      <a:gd name="T83" fmla="*/ 0 h 155"/>
                      <a:gd name="T84" fmla="*/ 127 w 186"/>
                      <a:gd name="T85" fmla="*/ 2 h 155"/>
                      <a:gd name="T86" fmla="*/ 141 w 186"/>
                      <a:gd name="T87" fmla="*/ 16 h 155"/>
                      <a:gd name="T88" fmla="*/ 149 w 186"/>
                      <a:gd name="T89" fmla="*/ 30 h 155"/>
                      <a:gd name="T90" fmla="*/ 152 w 186"/>
                      <a:gd name="T91" fmla="*/ 51 h 155"/>
                      <a:gd name="T92" fmla="*/ 151 w 186"/>
                      <a:gd name="T93" fmla="*/ 60 h 155"/>
                      <a:gd name="T94" fmla="*/ 147 w 186"/>
                      <a:gd name="T95" fmla="*/ 68 h 155"/>
                      <a:gd name="T96" fmla="*/ 148 w 186"/>
                      <a:gd name="T97" fmla="*/ 80 h 155"/>
                      <a:gd name="T98" fmla="*/ 149 w 186"/>
                      <a:gd name="T99" fmla="*/ 92 h 155"/>
                      <a:gd name="T100" fmla="*/ 161 w 186"/>
                      <a:gd name="T101" fmla="*/ 113 h 155"/>
                      <a:gd name="T102" fmla="*/ 172 w 186"/>
                      <a:gd name="T103" fmla="*/ 127 h 155"/>
                      <a:gd name="T104" fmla="*/ 185 w 186"/>
                      <a:gd name="T105" fmla="*/ 144 h 155"/>
                      <a:gd name="T106" fmla="*/ 186 w 186"/>
                      <a:gd name="T107" fmla="*/ 147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6" h="155">
                        <a:moveTo>
                          <a:pt x="186" y="147"/>
                        </a:moveTo>
                        <a:lnTo>
                          <a:pt x="167" y="148"/>
                        </a:lnTo>
                        <a:lnTo>
                          <a:pt x="113" y="149"/>
                        </a:lnTo>
                        <a:lnTo>
                          <a:pt x="84" y="152"/>
                        </a:lnTo>
                        <a:lnTo>
                          <a:pt x="78" y="154"/>
                        </a:lnTo>
                        <a:lnTo>
                          <a:pt x="69" y="155"/>
                        </a:lnTo>
                        <a:lnTo>
                          <a:pt x="61" y="155"/>
                        </a:lnTo>
                        <a:lnTo>
                          <a:pt x="48" y="152"/>
                        </a:lnTo>
                        <a:lnTo>
                          <a:pt x="40" y="146"/>
                        </a:lnTo>
                        <a:lnTo>
                          <a:pt x="30" y="139"/>
                        </a:lnTo>
                        <a:lnTo>
                          <a:pt x="25" y="134"/>
                        </a:lnTo>
                        <a:lnTo>
                          <a:pt x="18" y="123"/>
                        </a:lnTo>
                        <a:lnTo>
                          <a:pt x="12" y="114"/>
                        </a:lnTo>
                        <a:lnTo>
                          <a:pt x="7" y="101"/>
                        </a:lnTo>
                        <a:lnTo>
                          <a:pt x="7" y="95"/>
                        </a:lnTo>
                        <a:lnTo>
                          <a:pt x="7" y="88"/>
                        </a:lnTo>
                        <a:lnTo>
                          <a:pt x="19" y="93"/>
                        </a:lnTo>
                        <a:lnTo>
                          <a:pt x="22" y="94"/>
                        </a:lnTo>
                        <a:lnTo>
                          <a:pt x="25" y="94"/>
                        </a:lnTo>
                        <a:lnTo>
                          <a:pt x="27" y="94"/>
                        </a:lnTo>
                        <a:lnTo>
                          <a:pt x="28" y="93"/>
                        </a:lnTo>
                        <a:lnTo>
                          <a:pt x="28" y="92"/>
                        </a:lnTo>
                        <a:lnTo>
                          <a:pt x="29" y="91"/>
                        </a:lnTo>
                        <a:lnTo>
                          <a:pt x="29" y="89"/>
                        </a:lnTo>
                        <a:lnTo>
                          <a:pt x="28" y="87"/>
                        </a:lnTo>
                        <a:lnTo>
                          <a:pt x="26" y="85"/>
                        </a:lnTo>
                        <a:lnTo>
                          <a:pt x="21" y="83"/>
                        </a:lnTo>
                        <a:lnTo>
                          <a:pt x="16" y="81"/>
                        </a:lnTo>
                        <a:lnTo>
                          <a:pt x="10" y="79"/>
                        </a:lnTo>
                        <a:lnTo>
                          <a:pt x="0" y="78"/>
                        </a:lnTo>
                        <a:lnTo>
                          <a:pt x="1" y="69"/>
                        </a:lnTo>
                        <a:lnTo>
                          <a:pt x="3" y="59"/>
                        </a:lnTo>
                        <a:lnTo>
                          <a:pt x="6" y="49"/>
                        </a:lnTo>
                        <a:lnTo>
                          <a:pt x="9" y="45"/>
                        </a:lnTo>
                        <a:lnTo>
                          <a:pt x="11" y="44"/>
                        </a:lnTo>
                        <a:lnTo>
                          <a:pt x="16" y="46"/>
                        </a:lnTo>
                        <a:lnTo>
                          <a:pt x="26" y="48"/>
                        </a:lnTo>
                        <a:lnTo>
                          <a:pt x="57" y="35"/>
                        </a:lnTo>
                        <a:lnTo>
                          <a:pt x="85" y="18"/>
                        </a:lnTo>
                        <a:lnTo>
                          <a:pt x="108" y="1"/>
                        </a:lnTo>
                        <a:lnTo>
                          <a:pt x="110" y="0"/>
                        </a:lnTo>
                        <a:lnTo>
                          <a:pt x="117" y="0"/>
                        </a:lnTo>
                        <a:lnTo>
                          <a:pt x="127" y="2"/>
                        </a:lnTo>
                        <a:lnTo>
                          <a:pt x="141" y="16"/>
                        </a:lnTo>
                        <a:lnTo>
                          <a:pt x="149" y="30"/>
                        </a:lnTo>
                        <a:lnTo>
                          <a:pt x="152" y="51"/>
                        </a:lnTo>
                        <a:lnTo>
                          <a:pt x="151" y="60"/>
                        </a:lnTo>
                        <a:lnTo>
                          <a:pt x="147" y="68"/>
                        </a:lnTo>
                        <a:lnTo>
                          <a:pt x="148" y="80"/>
                        </a:lnTo>
                        <a:lnTo>
                          <a:pt x="149" y="92"/>
                        </a:lnTo>
                        <a:lnTo>
                          <a:pt x="161" y="113"/>
                        </a:lnTo>
                        <a:lnTo>
                          <a:pt x="172" y="127"/>
                        </a:lnTo>
                        <a:lnTo>
                          <a:pt x="185" y="144"/>
                        </a:lnTo>
                        <a:lnTo>
                          <a:pt x="186" y="14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203" name="Group 163"/>
                <p:cNvGrpSpPr>
                  <a:grpSpLocks/>
                </p:cNvGrpSpPr>
                <p:nvPr/>
              </p:nvGrpSpPr>
              <p:grpSpPr bwMode="auto">
                <a:xfrm>
                  <a:off x="2200" y="855"/>
                  <a:ext cx="206" cy="359"/>
                  <a:chOff x="2254" y="912"/>
                  <a:chExt cx="155" cy="301"/>
                </a:xfrm>
              </p:grpSpPr>
              <p:sp>
                <p:nvSpPr>
                  <p:cNvPr id="215204" name="Freeform 164"/>
                  <p:cNvSpPr>
                    <a:spLocks noEditPoints="1"/>
                  </p:cNvSpPr>
                  <p:nvPr/>
                </p:nvSpPr>
                <p:spPr bwMode="gray">
                  <a:xfrm>
                    <a:off x="2254" y="912"/>
                    <a:ext cx="155" cy="301"/>
                  </a:xfrm>
                  <a:custGeom>
                    <a:avLst/>
                    <a:gdLst>
                      <a:gd name="T0" fmla="*/ 5 w 155"/>
                      <a:gd name="T1" fmla="*/ 0 h 301"/>
                      <a:gd name="T2" fmla="*/ 26 w 155"/>
                      <a:gd name="T3" fmla="*/ 6 h 301"/>
                      <a:gd name="T4" fmla="*/ 40 w 155"/>
                      <a:gd name="T5" fmla="*/ 15 h 301"/>
                      <a:gd name="T6" fmla="*/ 44 w 155"/>
                      <a:gd name="T7" fmla="*/ 27 h 301"/>
                      <a:gd name="T8" fmla="*/ 46 w 155"/>
                      <a:gd name="T9" fmla="*/ 37 h 301"/>
                      <a:gd name="T10" fmla="*/ 47 w 155"/>
                      <a:gd name="T11" fmla="*/ 45 h 301"/>
                      <a:gd name="T12" fmla="*/ 46 w 155"/>
                      <a:gd name="T13" fmla="*/ 49 h 301"/>
                      <a:gd name="T14" fmla="*/ 45 w 155"/>
                      <a:gd name="T15" fmla="*/ 53 h 301"/>
                      <a:gd name="T16" fmla="*/ 43 w 155"/>
                      <a:gd name="T17" fmla="*/ 56 h 301"/>
                      <a:gd name="T18" fmla="*/ 39 w 155"/>
                      <a:gd name="T19" fmla="*/ 60 h 301"/>
                      <a:gd name="T20" fmla="*/ 36 w 155"/>
                      <a:gd name="T21" fmla="*/ 63 h 301"/>
                      <a:gd name="T22" fmla="*/ 33 w 155"/>
                      <a:gd name="T23" fmla="*/ 64 h 301"/>
                      <a:gd name="T24" fmla="*/ 30 w 155"/>
                      <a:gd name="T25" fmla="*/ 63 h 301"/>
                      <a:gd name="T26" fmla="*/ 26 w 155"/>
                      <a:gd name="T27" fmla="*/ 61 h 301"/>
                      <a:gd name="T28" fmla="*/ 23 w 155"/>
                      <a:gd name="T29" fmla="*/ 56 h 301"/>
                      <a:gd name="T30" fmla="*/ 21 w 155"/>
                      <a:gd name="T31" fmla="*/ 52 h 301"/>
                      <a:gd name="T32" fmla="*/ 22 w 155"/>
                      <a:gd name="T33" fmla="*/ 49 h 301"/>
                      <a:gd name="T34" fmla="*/ 23 w 155"/>
                      <a:gd name="T35" fmla="*/ 46 h 301"/>
                      <a:gd name="T36" fmla="*/ 23 w 155"/>
                      <a:gd name="T37" fmla="*/ 43 h 301"/>
                      <a:gd name="T38" fmla="*/ 22 w 155"/>
                      <a:gd name="T39" fmla="*/ 39 h 301"/>
                      <a:gd name="T40" fmla="*/ 20 w 155"/>
                      <a:gd name="T41" fmla="*/ 34 h 301"/>
                      <a:gd name="T42" fmla="*/ 5 w 155"/>
                      <a:gd name="T43" fmla="*/ 0 h 301"/>
                      <a:gd name="T44" fmla="*/ 133 w 155"/>
                      <a:gd name="T45" fmla="*/ 301 h 301"/>
                      <a:gd name="T46" fmla="*/ 131 w 155"/>
                      <a:gd name="T47" fmla="*/ 301 h 301"/>
                      <a:gd name="T48" fmla="*/ 118 w 155"/>
                      <a:gd name="T49" fmla="*/ 299 h 301"/>
                      <a:gd name="T50" fmla="*/ 96 w 155"/>
                      <a:gd name="T51" fmla="*/ 293 h 301"/>
                      <a:gd name="T52" fmla="*/ 78 w 155"/>
                      <a:gd name="T53" fmla="*/ 282 h 301"/>
                      <a:gd name="T54" fmla="*/ 56 w 155"/>
                      <a:gd name="T55" fmla="*/ 265 h 301"/>
                      <a:gd name="T56" fmla="*/ 43 w 155"/>
                      <a:gd name="T57" fmla="*/ 244 h 301"/>
                      <a:gd name="T58" fmla="*/ 28 w 155"/>
                      <a:gd name="T59" fmla="*/ 228 h 301"/>
                      <a:gd name="T60" fmla="*/ 16 w 155"/>
                      <a:gd name="T61" fmla="*/ 219 h 301"/>
                      <a:gd name="T62" fmla="*/ 10 w 155"/>
                      <a:gd name="T63" fmla="*/ 216 h 301"/>
                      <a:gd name="T64" fmla="*/ 8 w 155"/>
                      <a:gd name="T65" fmla="*/ 214 h 301"/>
                      <a:gd name="T66" fmla="*/ 5 w 155"/>
                      <a:gd name="T67" fmla="*/ 211 h 301"/>
                      <a:gd name="T68" fmla="*/ 2 w 155"/>
                      <a:gd name="T69" fmla="*/ 207 h 301"/>
                      <a:gd name="T70" fmla="*/ 0 w 155"/>
                      <a:gd name="T71" fmla="*/ 203 h 301"/>
                      <a:gd name="T72" fmla="*/ 1 w 155"/>
                      <a:gd name="T73" fmla="*/ 200 h 301"/>
                      <a:gd name="T74" fmla="*/ 3 w 155"/>
                      <a:gd name="T75" fmla="*/ 198 h 301"/>
                      <a:gd name="T76" fmla="*/ 6 w 155"/>
                      <a:gd name="T77" fmla="*/ 198 h 301"/>
                      <a:gd name="T78" fmla="*/ 8 w 155"/>
                      <a:gd name="T79" fmla="*/ 198 h 301"/>
                      <a:gd name="T80" fmla="*/ 17 w 155"/>
                      <a:gd name="T81" fmla="*/ 201 h 301"/>
                      <a:gd name="T82" fmla="*/ 33 w 155"/>
                      <a:gd name="T83" fmla="*/ 207 h 301"/>
                      <a:gd name="T84" fmla="*/ 74 w 155"/>
                      <a:gd name="T85" fmla="*/ 221 h 301"/>
                      <a:gd name="T86" fmla="*/ 109 w 155"/>
                      <a:gd name="T87" fmla="*/ 229 h 301"/>
                      <a:gd name="T88" fmla="*/ 136 w 155"/>
                      <a:gd name="T89" fmla="*/ 233 h 301"/>
                      <a:gd name="T90" fmla="*/ 138 w 155"/>
                      <a:gd name="T91" fmla="*/ 231 h 301"/>
                      <a:gd name="T92" fmla="*/ 139 w 155"/>
                      <a:gd name="T93" fmla="*/ 230 h 301"/>
                      <a:gd name="T94" fmla="*/ 142 w 155"/>
                      <a:gd name="T95" fmla="*/ 232 h 301"/>
                      <a:gd name="T96" fmla="*/ 147 w 155"/>
                      <a:gd name="T97" fmla="*/ 237 h 301"/>
                      <a:gd name="T98" fmla="*/ 152 w 155"/>
                      <a:gd name="T99" fmla="*/ 248 h 301"/>
                      <a:gd name="T100" fmla="*/ 155 w 155"/>
                      <a:gd name="T101" fmla="*/ 257 h 301"/>
                      <a:gd name="T102" fmla="*/ 155 w 155"/>
                      <a:gd name="T103" fmla="*/ 271 h 301"/>
                      <a:gd name="T104" fmla="*/ 154 w 155"/>
                      <a:gd name="T105" fmla="*/ 279 h 301"/>
                      <a:gd name="T106" fmla="*/ 150 w 155"/>
                      <a:gd name="T107" fmla="*/ 288 h 301"/>
                      <a:gd name="T108" fmla="*/ 144 w 155"/>
                      <a:gd name="T109" fmla="*/ 293 h 301"/>
                      <a:gd name="T110" fmla="*/ 138 w 155"/>
                      <a:gd name="T111" fmla="*/ 297 h 301"/>
                      <a:gd name="T112" fmla="*/ 133 w 155"/>
                      <a:gd name="T113" fmla="*/ 301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55" h="301">
                        <a:moveTo>
                          <a:pt x="5" y="0"/>
                        </a:moveTo>
                        <a:lnTo>
                          <a:pt x="26" y="6"/>
                        </a:lnTo>
                        <a:lnTo>
                          <a:pt x="40" y="15"/>
                        </a:lnTo>
                        <a:lnTo>
                          <a:pt x="44" y="27"/>
                        </a:lnTo>
                        <a:lnTo>
                          <a:pt x="46" y="37"/>
                        </a:lnTo>
                        <a:lnTo>
                          <a:pt x="47" y="45"/>
                        </a:lnTo>
                        <a:lnTo>
                          <a:pt x="46" y="49"/>
                        </a:lnTo>
                        <a:lnTo>
                          <a:pt x="45" y="53"/>
                        </a:lnTo>
                        <a:lnTo>
                          <a:pt x="43" y="56"/>
                        </a:lnTo>
                        <a:lnTo>
                          <a:pt x="39" y="60"/>
                        </a:lnTo>
                        <a:lnTo>
                          <a:pt x="36" y="63"/>
                        </a:lnTo>
                        <a:lnTo>
                          <a:pt x="33" y="64"/>
                        </a:lnTo>
                        <a:lnTo>
                          <a:pt x="30" y="63"/>
                        </a:lnTo>
                        <a:lnTo>
                          <a:pt x="26" y="61"/>
                        </a:lnTo>
                        <a:lnTo>
                          <a:pt x="23" y="56"/>
                        </a:lnTo>
                        <a:lnTo>
                          <a:pt x="21" y="52"/>
                        </a:lnTo>
                        <a:lnTo>
                          <a:pt x="22" y="49"/>
                        </a:lnTo>
                        <a:lnTo>
                          <a:pt x="23" y="46"/>
                        </a:lnTo>
                        <a:lnTo>
                          <a:pt x="23" y="43"/>
                        </a:lnTo>
                        <a:lnTo>
                          <a:pt x="22" y="39"/>
                        </a:lnTo>
                        <a:lnTo>
                          <a:pt x="20" y="34"/>
                        </a:lnTo>
                        <a:lnTo>
                          <a:pt x="5" y="0"/>
                        </a:lnTo>
                        <a:close/>
                        <a:moveTo>
                          <a:pt x="133" y="301"/>
                        </a:moveTo>
                        <a:lnTo>
                          <a:pt x="131" y="301"/>
                        </a:lnTo>
                        <a:lnTo>
                          <a:pt x="118" y="299"/>
                        </a:lnTo>
                        <a:lnTo>
                          <a:pt x="96" y="293"/>
                        </a:lnTo>
                        <a:lnTo>
                          <a:pt x="78" y="282"/>
                        </a:lnTo>
                        <a:lnTo>
                          <a:pt x="56" y="265"/>
                        </a:lnTo>
                        <a:lnTo>
                          <a:pt x="43" y="244"/>
                        </a:lnTo>
                        <a:lnTo>
                          <a:pt x="28" y="228"/>
                        </a:lnTo>
                        <a:lnTo>
                          <a:pt x="16" y="219"/>
                        </a:lnTo>
                        <a:lnTo>
                          <a:pt x="10" y="216"/>
                        </a:lnTo>
                        <a:lnTo>
                          <a:pt x="8" y="214"/>
                        </a:lnTo>
                        <a:lnTo>
                          <a:pt x="5" y="211"/>
                        </a:lnTo>
                        <a:lnTo>
                          <a:pt x="2" y="207"/>
                        </a:lnTo>
                        <a:lnTo>
                          <a:pt x="0" y="203"/>
                        </a:lnTo>
                        <a:lnTo>
                          <a:pt x="1" y="200"/>
                        </a:lnTo>
                        <a:lnTo>
                          <a:pt x="3" y="198"/>
                        </a:lnTo>
                        <a:lnTo>
                          <a:pt x="6" y="198"/>
                        </a:lnTo>
                        <a:lnTo>
                          <a:pt x="8" y="198"/>
                        </a:lnTo>
                        <a:lnTo>
                          <a:pt x="17" y="201"/>
                        </a:lnTo>
                        <a:lnTo>
                          <a:pt x="33" y="207"/>
                        </a:lnTo>
                        <a:lnTo>
                          <a:pt x="74" y="221"/>
                        </a:lnTo>
                        <a:lnTo>
                          <a:pt x="109" y="229"/>
                        </a:lnTo>
                        <a:lnTo>
                          <a:pt x="136" y="233"/>
                        </a:lnTo>
                        <a:lnTo>
                          <a:pt x="138" y="231"/>
                        </a:lnTo>
                        <a:lnTo>
                          <a:pt x="139" y="230"/>
                        </a:lnTo>
                        <a:lnTo>
                          <a:pt x="142" y="232"/>
                        </a:lnTo>
                        <a:lnTo>
                          <a:pt x="147" y="237"/>
                        </a:lnTo>
                        <a:lnTo>
                          <a:pt x="152" y="248"/>
                        </a:lnTo>
                        <a:lnTo>
                          <a:pt x="155" y="257"/>
                        </a:lnTo>
                        <a:lnTo>
                          <a:pt x="155" y="271"/>
                        </a:lnTo>
                        <a:lnTo>
                          <a:pt x="154" y="279"/>
                        </a:lnTo>
                        <a:lnTo>
                          <a:pt x="150" y="288"/>
                        </a:lnTo>
                        <a:lnTo>
                          <a:pt x="144" y="293"/>
                        </a:lnTo>
                        <a:lnTo>
                          <a:pt x="138" y="297"/>
                        </a:lnTo>
                        <a:lnTo>
                          <a:pt x="133" y="301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205" name="Freeform 165"/>
                  <p:cNvSpPr>
                    <a:spLocks/>
                  </p:cNvSpPr>
                  <p:nvPr/>
                </p:nvSpPr>
                <p:spPr bwMode="gray">
                  <a:xfrm>
                    <a:off x="2259" y="912"/>
                    <a:ext cx="42" cy="64"/>
                  </a:xfrm>
                  <a:custGeom>
                    <a:avLst/>
                    <a:gdLst>
                      <a:gd name="T0" fmla="*/ 0 w 42"/>
                      <a:gd name="T1" fmla="*/ 0 h 64"/>
                      <a:gd name="T2" fmla="*/ 21 w 42"/>
                      <a:gd name="T3" fmla="*/ 6 h 64"/>
                      <a:gd name="T4" fmla="*/ 35 w 42"/>
                      <a:gd name="T5" fmla="*/ 15 h 64"/>
                      <a:gd name="T6" fmla="*/ 39 w 42"/>
                      <a:gd name="T7" fmla="*/ 27 h 64"/>
                      <a:gd name="T8" fmla="*/ 41 w 42"/>
                      <a:gd name="T9" fmla="*/ 37 h 64"/>
                      <a:gd name="T10" fmla="*/ 42 w 42"/>
                      <a:gd name="T11" fmla="*/ 45 h 64"/>
                      <a:gd name="T12" fmla="*/ 41 w 42"/>
                      <a:gd name="T13" fmla="*/ 49 h 64"/>
                      <a:gd name="T14" fmla="*/ 40 w 42"/>
                      <a:gd name="T15" fmla="*/ 53 h 64"/>
                      <a:gd name="T16" fmla="*/ 38 w 42"/>
                      <a:gd name="T17" fmla="*/ 56 h 64"/>
                      <a:gd name="T18" fmla="*/ 34 w 42"/>
                      <a:gd name="T19" fmla="*/ 60 h 64"/>
                      <a:gd name="T20" fmla="*/ 31 w 42"/>
                      <a:gd name="T21" fmla="*/ 63 h 64"/>
                      <a:gd name="T22" fmla="*/ 28 w 42"/>
                      <a:gd name="T23" fmla="*/ 64 h 64"/>
                      <a:gd name="T24" fmla="*/ 25 w 42"/>
                      <a:gd name="T25" fmla="*/ 63 h 64"/>
                      <a:gd name="T26" fmla="*/ 21 w 42"/>
                      <a:gd name="T27" fmla="*/ 61 h 64"/>
                      <a:gd name="T28" fmla="*/ 18 w 42"/>
                      <a:gd name="T29" fmla="*/ 56 h 64"/>
                      <a:gd name="T30" fmla="*/ 16 w 42"/>
                      <a:gd name="T31" fmla="*/ 52 h 64"/>
                      <a:gd name="T32" fmla="*/ 17 w 42"/>
                      <a:gd name="T33" fmla="*/ 49 h 64"/>
                      <a:gd name="T34" fmla="*/ 18 w 42"/>
                      <a:gd name="T35" fmla="*/ 46 h 64"/>
                      <a:gd name="T36" fmla="*/ 18 w 42"/>
                      <a:gd name="T37" fmla="*/ 43 h 64"/>
                      <a:gd name="T38" fmla="*/ 17 w 42"/>
                      <a:gd name="T39" fmla="*/ 39 h 64"/>
                      <a:gd name="T40" fmla="*/ 15 w 42"/>
                      <a:gd name="T41" fmla="*/ 34 h 64"/>
                      <a:gd name="T42" fmla="*/ 0 w 42"/>
                      <a:gd name="T43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2" h="64">
                        <a:moveTo>
                          <a:pt x="0" y="0"/>
                        </a:moveTo>
                        <a:lnTo>
                          <a:pt x="21" y="6"/>
                        </a:lnTo>
                        <a:lnTo>
                          <a:pt x="35" y="15"/>
                        </a:lnTo>
                        <a:lnTo>
                          <a:pt x="39" y="27"/>
                        </a:lnTo>
                        <a:lnTo>
                          <a:pt x="41" y="37"/>
                        </a:lnTo>
                        <a:lnTo>
                          <a:pt x="42" y="45"/>
                        </a:lnTo>
                        <a:lnTo>
                          <a:pt x="41" y="49"/>
                        </a:lnTo>
                        <a:lnTo>
                          <a:pt x="40" y="53"/>
                        </a:lnTo>
                        <a:lnTo>
                          <a:pt x="38" y="56"/>
                        </a:lnTo>
                        <a:lnTo>
                          <a:pt x="34" y="60"/>
                        </a:lnTo>
                        <a:lnTo>
                          <a:pt x="31" y="63"/>
                        </a:lnTo>
                        <a:lnTo>
                          <a:pt x="28" y="64"/>
                        </a:lnTo>
                        <a:lnTo>
                          <a:pt x="25" y="63"/>
                        </a:lnTo>
                        <a:lnTo>
                          <a:pt x="21" y="61"/>
                        </a:lnTo>
                        <a:lnTo>
                          <a:pt x="18" y="56"/>
                        </a:lnTo>
                        <a:lnTo>
                          <a:pt x="16" y="52"/>
                        </a:lnTo>
                        <a:lnTo>
                          <a:pt x="17" y="49"/>
                        </a:lnTo>
                        <a:lnTo>
                          <a:pt x="18" y="46"/>
                        </a:lnTo>
                        <a:lnTo>
                          <a:pt x="18" y="43"/>
                        </a:lnTo>
                        <a:lnTo>
                          <a:pt x="17" y="39"/>
                        </a:lnTo>
                        <a:lnTo>
                          <a:pt x="15" y="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206" name="Freeform 166"/>
                  <p:cNvSpPr>
                    <a:spLocks/>
                  </p:cNvSpPr>
                  <p:nvPr/>
                </p:nvSpPr>
                <p:spPr bwMode="gray">
                  <a:xfrm>
                    <a:off x="2254" y="1110"/>
                    <a:ext cx="155" cy="103"/>
                  </a:xfrm>
                  <a:custGeom>
                    <a:avLst/>
                    <a:gdLst>
                      <a:gd name="T0" fmla="*/ 133 w 155"/>
                      <a:gd name="T1" fmla="*/ 103 h 103"/>
                      <a:gd name="T2" fmla="*/ 131 w 155"/>
                      <a:gd name="T3" fmla="*/ 103 h 103"/>
                      <a:gd name="T4" fmla="*/ 118 w 155"/>
                      <a:gd name="T5" fmla="*/ 101 h 103"/>
                      <a:gd name="T6" fmla="*/ 96 w 155"/>
                      <a:gd name="T7" fmla="*/ 95 h 103"/>
                      <a:gd name="T8" fmla="*/ 78 w 155"/>
                      <a:gd name="T9" fmla="*/ 84 h 103"/>
                      <a:gd name="T10" fmla="*/ 56 w 155"/>
                      <a:gd name="T11" fmla="*/ 67 h 103"/>
                      <a:gd name="T12" fmla="*/ 43 w 155"/>
                      <a:gd name="T13" fmla="*/ 46 h 103"/>
                      <a:gd name="T14" fmla="*/ 28 w 155"/>
                      <a:gd name="T15" fmla="*/ 30 h 103"/>
                      <a:gd name="T16" fmla="*/ 16 w 155"/>
                      <a:gd name="T17" fmla="*/ 21 h 103"/>
                      <a:gd name="T18" fmla="*/ 10 w 155"/>
                      <a:gd name="T19" fmla="*/ 18 h 103"/>
                      <a:gd name="T20" fmla="*/ 8 w 155"/>
                      <a:gd name="T21" fmla="*/ 16 h 103"/>
                      <a:gd name="T22" fmla="*/ 5 w 155"/>
                      <a:gd name="T23" fmla="*/ 13 h 103"/>
                      <a:gd name="T24" fmla="*/ 2 w 155"/>
                      <a:gd name="T25" fmla="*/ 9 h 103"/>
                      <a:gd name="T26" fmla="*/ 0 w 155"/>
                      <a:gd name="T27" fmla="*/ 5 h 103"/>
                      <a:gd name="T28" fmla="*/ 1 w 155"/>
                      <a:gd name="T29" fmla="*/ 2 h 103"/>
                      <a:gd name="T30" fmla="*/ 3 w 155"/>
                      <a:gd name="T31" fmla="*/ 0 h 103"/>
                      <a:gd name="T32" fmla="*/ 6 w 155"/>
                      <a:gd name="T33" fmla="*/ 0 h 103"/>
                      <a:gd name="T34" fmla="*/ 8 w 155"/>
                      <a:gd name="T35" fmla="*/ 0 h 103"/>
                      <a:gd name="T36" fmla="*/ 17 w 155"/>
                      <a:gd name="T37" fmla="*/ 3 h 103"/>
                      <a:gd name="T38" fmla="*/ 33 w 155"/>
                      <a:gd name="T39" fmla="*/ 9 h 103"/>
                      <a:gd name="T40" fmla="*/ 74 w 155"/>
                      <a:gd name="T41" fmla="*/ 23 h 103"/>
                      <a:gd name="T42" fmla="*/ 109 w 155"/>
                      <a:gd name="T43" fmla="*/ 31 h 103"/>
                      <a:gd name="T44" fmla="*/ 136 w 155"/>
                      <a:gd name="T45" fmla="*/ 35 h 103"/>
                      <a:gd name="T46" fmla="*/ 138 w 155"/>
                      <a:gd name="T47" fmla="*/ 33 h 103"/>
                      <a:gd name="T48" fmla="*/ 139 w 155"/>
                      <a:gd name="T49" fmla="*/ 32 h 103"/>
                      <a:gd name="T50" fmla="*/ 142 w 155"/>
                      <a:gd name="T51" fmla="*/ 34 h 103"/>
                      <a:gd name="T52" fmla="*/ 147 w 155"/>
                      <a:gd name="T53" fmla="*/ 39 h 103"/>
                      <a:gd name="T54" fmla="*/ 152 w 155"/>
                      <a:gd name="T55" fmla="*/ 50 h 103"/>
                      <a:gd name="T56" fmla="*/ 155 w 155"/>
                      <a:gd name="T57" fmla="*/ 59 h 103"/>
                      <a:gd name="T58" fmla="*/ 155 w 155"/>
                      <a:gd name="T59" fmla="*/ 73 h 103"/>
                      <a:gd name="T60" fmla="*/ 154 w 155"/>
                      <a:gd name="T61" fmla="*/ 81 h 103"/>
                      <a:gd name="T62" fmla="*/ 150 w 155"/>
                      <a:gd name="T63" fmla="*/ 90 h 103"/>
                      <a:gd name="T64" fmla="*/ 144 w 155"/>
                      <a:gd name="T65" fmla="*/ 95 h 103"/>
                      <a:gd name="T66" fmla="*/ 138 w 155"/>
                      <a:gd name="T67" fmla="*/ 99 h 103"/>
                      <a:gd name="T68" fmla="*/ 133 w 155"/>
                      <a:gd name="T69" fmla="*/ 103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55" h="103">
                        <a:moveTo>
                          <a:pt x="133" y="103"/>
                        </a:moveTo>
                        <a:lnTo>
                          <a:pt x="131" y="103"/>
                        </a:lnTo>
                        <a:lnTo>
                          <a:pt x="118" y="101"/>
                        </a:lnTo>
                        <a:lnTo>
                          <a:pt x="96" y="95"/>
                        </a:lnTo>
                        <a:lnTo>
                          <a:pt x="78" y="84"/>
                        </a:lnTo>
                        <a:lnTo>
                          <a:pt x="56" y="67"/>
                        </a:lnTo>
                        <a:lnTo>
                          <a:pt x="43" y="46"/>
                        </a:lnTo>
                        <a:lnTo>
                          <a:pt x="28" y="30"/>
                        </a:lnTo>
                        <a:lnTo>
                          <a:pt x="16" y="21"/>
                        </a:lnTo>
                        <a:lnTo>
                          <a:pt x="10" y="18"/>
                        </a:lnTo>
                        <a:lnTo>
                          <a:pt x="8" y="16"/>
                        </a:lnTo>
                        <a:lnTo>
                          <a:pt x="5" y="13"/>
                        </a:lnTo>
                        <a:lnTo>
                          <a:pt x="2" y="9"/>
                        </a:lnTo>
                        <a:lnTo>
                          <a:pt x="0" y="5"/>
                        </a:lnTo>
                        <a:lnTo>
                          <a:pt x="1" y="2"/>
                        </a:lnTo>
                        <a:lnTo>
                          <a:pt x="3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7" y="3"/>
                        </a:lnTo>
                        <a:lnTo>
                          <a:pt x="33" y="9"/>
                        </a:lnTo>
                        <a:lnTo>
                          <a:pt x="74" y="23"/>
                        </a:lnTo>
                        <a:lnTo>
                          <a:pt x="109" y="31"/>
                        </a:lnTo>
                        <a:lnTo>
                          <a:pt x="136" y="35"/>
                        </a:lnTo>
                        <a:lnTo>
                          <a:pt x="138" y="33"/>
                        </a:lnTo>
                        <a:lnTo>
                          <a:pt x="139" y="32"/>
                        </a:lnTo>
                        <a:lnTo>
                          <a:pt x="142" y="34"/>
                        </a:lnTo>
                        <a:lnTo>
                          <a:pt x="147" y="39"/>
                        </a:lnTo>
                        <a:lnTo>
                          <a:pt x="152" y="50"/>
                        </a:lnTo>
                        <a:lnTo>
                          <a:pt x="155" y="59"/>
                        </a:lnTo>
                        <a:lnTo>
                          <a:pt x="155" y="73"/>
                        </a:lnTo>
                        <a:lnTo>
                          <a:pt x="154" y="81"/>
                        </a:lnTo>
                        <a:lnTo>
                          <a:pt x="150" y="90"/>
                        </a:lnTo>
                        <a:lnTo>
                          <a:pt x="144" y="95"/>
                        </a:lnTo>
                        <a:lnTo>
                          <a:pt x="138" y="99"/>
                        </a:lnTo>
                        <a:lnTo>
                          <a:pt x="133" y="103"/>
                        </a:lnTo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207" name="Group 167"/>
                <p:cNvGrpSpPr>
                  <a:grpSpLocks/>
                </p:cNvGrpSpPr>
                <p:nvPr/>
              </p:nvGrpSpPr>
              <p:grpSpPr bwMode="auto">
                <a:xfrm>
                  <a:off x="3501" y="980"/>
                  <a:ext cx="1333" cy="1249"/>
                  <a:chOff x="3237" y="1016"/>
                  <a:chExt cx="1006" cy="1046"/>
                </a:xfrm>
              </p:grpSpPr>
              <p:sp>
                <p:nvSpPr>
                  <p:cNvPr id="215208" name="Freeform 168"/>
                  <p:cNvSpPr>
                    <a:spLocks noEditPoints="1"/>
                  </p:cNvSpPr>
                  <p:nvPr/>
                </p:nvSpPr>
                <p:spPr bwMode="gray">
                  <a:xfrm>
                    <a:off x="3237" y="1016"/>
                    <a:ext cx="1006" cy="1046"/>
                  </a:xfrm>
                  <a:custGeom>
                    <a:avLst/>
                    <a:gdLst>
                      <a:gd name="T0" fmla="*/ 22 w 1006"/>
                      <a:gd name="T1" fmla="*/ 150 h 1046"/>
                      <a:gd name="T2" fmla="*/ 9 w 1006"/>
                      <a:gd name="T3" fmla="*/ 94 h 1046"/>
                      <a:gd name="T4" fmla="*/ 118 w 1006"/>
                      <a:gd name="T5" fmla="*/ 60 h 1046"/>
                      <a:gd name="T6" fmla="*/ 158 w 1006"/>
                      <a:gd name="T7" fmla="*/ 19 h 1046"/>
                      <a:gd name="T8" fmla="*/ 302 w 1006"/>
                      <a:gd name="T9" fmla="*/ 78 h 1046"/>
                      <a:gd name="T10" fmla="*/ 454 w 1006"/>
                      <a:gd name="T11" fmla="*/ 118 h 1046"/>
                      <a:gd name="T12" fmla="*/ 502 w 1006"/>
                      <a:gd name="T13" fmla="*/ 77 h 1046"/>
                      <a:gd name="T14" fmla="*/ 592 w 1006"/>
                      <a:gd name="T15" fmla="*/ 59 h 1046"/>
                      <a:gd name="T16" fmla="*/ 629 w 1006"/>
                      <a:gd name="T17" fmla="*/ 4 h 1046"/>
                      <a:gd name="T18" fmla="*/ 740 w 1006"/>
                      <a:gd name="T19" fmla="*/ 1 h 1046"/>
                      <a:gd name="T20" fmla="*/ 804 w 1006"/>
                      <a:gd name="T21" fmla="*/ 63 h 1046"/>
                      <a:gd name="T22" fmla="*/ 851 w 1006"/>
                      <a:gd name="T23" fmla="*/ 57 h 1046"/>
                      <a:gd name="T24" fmla="*/ 890 w 1006"/>
                      <a:gd name="T25" fmla="*/ 113 h 1046"/>
                      <a:gd name="T26" fmla="*/ 870 w 1006"/>
                      <a:gd name="T27" fmla="*/ 189 h 1046"/>
                      <a:gd name="T28" fmla="*/ 834 w 1006"/>
                      <a:gd name="T29" fmla="*/ 215 h 1046"/>
                      <a:gd name="T30" fmla="*/ 812 w 1006"/>
                      <a:gd name="T31" fmla="*/ 230 h 1046"/>
                      <a:gd name="T32" fmla="*/ 845 w 1006"/>
                      <a:gd name="T33" fmla="*/ 312 h 1046"/>
                      <a:gd name="T34" fmla="*/ 903 w 1006"/>
                      <a:gd name="T35" fmla="*/ 368 h 1046"/>
                      <a:gd name="T36" fmla="*/ 929 w 1006"/>
                      <a:gd name="T37" fmla="*/ 392 h 1046"/>
                      <a:gd name="T38" fmla="*/ 950 w 1006"/>
                      <a:gd name="T39" fmla="*/ 405 h 1046"/>
                      <a:gd name="T40" fmla="*/ 968 w 1006"/>
                      <a:gd name="T41" fmla="*/ 439 h 1046"/>
                      <a:gd name="T42" fmla="*/ 955 w 1006"/>
                      <a:gd name="T43" fmla="*/ 487 h 1046"/>
                      <a:gd name="T44" fmla="*/ 940 w 1006"/>
                      <a:gd name="T45" fmla="*/ 498 h 1046"/>
                      <a:gd name="T46" fmla="*/ 935 w 1006"/>
                      <a:gd name="T47" fmla="*/ 513 h 1046"/>
                      <a:gd name="T48" fmla="*/ 953 w 1006"/>
                      <a:gd name="T49" fmla="*/ 575 h 1046"/>
                      <a:gd name="T50" fmla="*/ 988 w 1006"/>
                      <a:gd name="T51" fmla="*/ 589 h 1046"/>
                      <a:gd name="T52" fmla="*/ 997 w 1006"/>
                      <a:gd name="T53" fmla="*/ 723 h 1046"/>
                      <a:gd name="T54" fmla="*/ 974 w 1006"/>
                      <a:gd name="T55" fmla="*/ 779 h 1046"/>
                      <a:gd name="T56" fmla="*/ 958 w 1006"/>
                      <a:gd name="T57" fmla="*/ 794 h 1046"/>
                      <a:gd name="T58" fmla="*/ 956 w 1006"/>
                      <a:gd name="T59" fmla="*/ 809 h 1046"/>
                      <a:gd name="T60" fmla="*/ 981 w 1006"/>
                      <a:gd name="T61" fmla="*/ 861 h 1046"/>
                      <a:gd name="T62" fmla="*/ 1002 w 1006"/>
                      <a:gd name="T63" fmla="*/ 881 h 1046"/>
                      <a:gd name="T64" fmla="*/ 1006 w 1006"/>
                      <a:gd name="T65" fmla="*/ 913 h 1046"/>
                      <a:gd name="T66" fmla="*/ 979 w 1006"/>
                      <a:gd name="T67" fmla="*/ 942 h 1046"/>
                      <a:gd name="T68" fmla="*/ 912 w 1006"/>
                      <a:gd name="T69" fmla="*/ 958 h 1046"/>
                      <a:gd name="T70" fmla="*/ 798 w 1006"/>
                      <a:gd name="T71" fmla="*/ 985 h 1046"/>
                      <a:gd name="T72" fmla="*/ 726 w 1006"/>
                      <a:gd name="T73" fmla="*/ 1042 h 1046"/>
                      <a:gd name="T74" fmla="*/ 625 w 1006"/>
                      <a:gd name="T75" fmla="*/ 1042 h 1046"/>
                      <a:gd name="T76" fmla="*/ 520 w 1006"/>
                      <a:gd name="T77" fmla="*/ 1023 h 1046"/>
                      <a:gd name="T78" fmla="*/ 510 w 1006"/>
                      <a:gd name="T79" fmla="*/ 955 h 1046"/>
                      <a:gd name="T80" fmla="*/ 480 w 1006"/>
                      <a:gd name="T81" fmla="*/ 888 h 1046"/>
                      <a:gd name="T82" fmla="*/ 457 w 1006"/>
                      <a:gd name="T83" fmla="*/ 779 h 1046"/>
                      <a:gd name="T84" fmla="*/ 324 w 1006"/>
                      <a:gd name="T85" fmla="*/ 731 h 1046"/>
                      <a:gd name="T86" fmla="*/ 218 w 1006"/>
                      <a:gd name="T87" fmla="*/ 660 h 1046"/>
                      <a:gd name="T88" fmla="*/ 203 w 1006"/>
                      <a:gd name="T89" fmla="*/ 527 h 1046"/>
                      <a:gd name="T90" fmla="*/ 205 w 1006"/>
                      <a:gd name="T91" fmla="*/ 455 h 1046"/>
                      <a:gd name="T92" fmla="*/ 188 w 1006"/>
                      <a:gd name="T93" fmla="*/ 379 h 1046"/>
                      <a:gd name="T94" fmla="*/ 144 w 1006"/>
                      <a:gd name="T95" fmla="*/ 267 h 1046"/>
                      <a:gd name="T96" fmla="*/ 84 w 1006"/>
                      <a:gd name="T97" fmla="*/ 254 h 1046"/>
                      <a:gd name="T98" fmla="*/ 59 w 1006"/>
                      <a:gd name="T99" fmla="*/ 226 h 1046"/>
                      <a:gd name="T100" fmla="*/ 15 w 1006"/>
                      <a:gd name="T101" fmla="*/ 190 h 1046"/>
                      <a:gd name="T102" fmla="*/ 685 w 1006"/>
                      <a:gd name="T103" fmla="*/ 492 h 1046"/>
                      <a:gd name="T104" fmla="*/ 669 w 1006"/>
                      <a:gd name="T105" fmla="*/ 474 h 1046"/>
                      <a:gd name="T106" fmla="*/ 621 w 1006"/>
                      <a:gd name="T107" fmla="*/ 425 h 1046"/>
                      <a:gd name="T108" fmla="*/ 582 w 1006"/>
                      <a:gd name="T109" fmla="*/ 397 h 1046"/>
                      <a:gd name="T110" fmla="*/ 488 w 1006"/>
                      <a:gd name="T111" fmla="*/ 445 h 1046"/>
                      <a:gd name="T112" fmla="*/ 484 w 1006"/>
                      <a:gd name="T113" fmla="*/ 511 h 1046"/>
                      <a:gd name="T114" fmla="*/ 500 w 1006"/>
                      <a:gd name="T115" fmla="*/ 513 h 1046"/>
                      <a:gd name="T116" fmla="*/ 521 w 1006"/>
                      <a:gd name="T117" fmla="*/ 504 h 1046"/>
                      <a:gd name="T118" fmla="*/ 576 w 1006"/>
                      <a:gd name="T119" fmla="*/ 524 h 1046"/>
                      <a:gd name="T120" fmla="*/ 583 w 1006"/>
                      <a:gd name="T121" fmla="*/ 520 h 1046"/>
                      <a:gd name="T122" fmla="*/ 642 w 1006"/>
                      <a:gd name="T123" fmla="*/ 519 h 1046"/>
                      <a:gd name="T124" fmla="*/ 653 w 1006"/>
                      <a:gd name="T125" fmla="*/ 544 h 10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006" h="1046">
                        <a:moveTo>
                          <a:pt x="13" y="187"/>
                        </a:moveTo>
                        <a:lnTo>
                          <a:pt x="26" y="171"/>
                        </a:lnTo>
                        <a:lnTo>
                          <a:pt x="25" y="160"/>
                        </a:lnTo>
                        <a:lnTo>
                          <a:pt x="22" y="150"/>
                        </a:lnTo>
                        <a:lnTo>
                          <a:pt x="14" y="137"/>
                        </a:lnTo>
                        <a:lnTo>
                          <a:pt x="4" y="126"/>
                        </a:lnTo>
                        <a:lnTo>
                          <a:pt x="0" y="109"/>
                        </a:lnTo>
                        <a:lnTo>
                          <a:pt x="9" y="94"/>
                        </a:lnTo>
                        <a:lnTo>
                          <a:pt x="31" y="85"/>
                        </a:lnTo>
                        <a:lnTo>
                          <a:pt x="62" y="83"/>
                        </a:lnTo>
                        <a:lnTo>
                          <a:pt x="95" y="73"/>
                        </a:lnTo>
                        <a:lnTo>
                          <a:pt x="118" y="60"/>
                        </a:lnTo>
                        <a:lnTo>
                          <a:pt x="128" y="45"/>
                        </a:lnTo>
                        <a:lnTo>
                          <a:pt x="131" y="34"/>
                        </a:lnTo>
                        <a:lnTo>
                          <a:pt x="135" y="24"/>
                        </a:lnTo>
                        <a:lnTo>
                          <a:pt x="158" y="19"/>
                        </a:lnTo>
                        <a:lnTo>
                          <a:pt x="179" y="25"/>
                        </a:lnTo>
                        <a:lnTo>
                          <a:pt x="222" y="44"/>
                        </a:lnTo>
                        <a:lnTo>
                          <a:pt x="256" y="61"/>
                        </a:lnTo>
                        <a:lnTo>
                          <a:pt x="302" y="78"/>
                        </a:lnTo>
                        <a:lnTo>
                          <a:pt x="334" y="88"/>
                        </a:lnTo>
                        <a:lnTo>
                          <a:pt x="382" y="107"/>
                        </a:lnTo>
                        <a:lnTo>
                          <a:pt x="417" y="118"/>
                        </a:lnTo>
                        <a:lnTo>
                          <a:pt x="454" y="118"/>
                        </a:lnTo>
                        <a:lnTo>
                          <a:pt x="467" y="108"/>
                        </a:lnTo>
                        <a:lnTo>
                          <a:pt x="479" y="95"/>
                        </a:lnTo>
                        <a:lnTo>
                          <a:pt x="487" y="86"/>
                        </a:lnTo>
                        <a:lnTo>
                          <a:pt x="502" y="77"/>
                        </a:lnTo>
                        <a:lnTo>
                          <a:pt x="527" y="74"/>
                        </a:lnTo>
                        <a:lnTo>
                          <a:pt x="556" y="72"/>
                        </a:lnTo>
                        <a:lnTo>
                          <a:pt x="578" y="69"/>
                        </a:lnTo>
                        <a:lnTo>
                          <a:pt x="592" y="59"/>
                        </a:lnTo>
                        <a:lnTo>
                          <a:pt x="599" y="48"/>
                        </a:lnTo>
                        <a:lnTo>
                          <a:pt x="607" y="33"/>
                        </a:lnTo>
                        <a:lnTo>
                          <a:pt x="615" y="16"/>
                        </a:lnTo>
                        <a:lnTo>
                          <a:pt x="629" y="4"/>
                        </a:lnTo>
                        <a:lnTo>
                          <a:pt x="651" y="0"/>
                        </a:lnTo>
                        <a:lnTo>
                          <a:pt x="685" y="1"/>
                        </a:lnTo>
                        <a:lnTo>
                          <a:pt x="715" y="0"/>
                        </a:lnTo>
                        <a:lnTo>
                          <a:pt x="740" y="1"/>
                        </a:lnTo>
                        <a:lnTo>
                          <a:pt x="760" y="8"/>
                        </a:lnTo>
                        <a:lnTo>
                          <a:pt x="779" y="21"/>
                        </a:lnTo>
                        <a:lnTo>
                          <a:pt x="791" y="45"/>
                        </a:lnTo>
                        <a:lnTo>
                          <a:pt x="804" y="63"/>
                        </a:lnTo>
                        <a:lnTo>
                          <a:pt x="819" y="75"/>
                        </a:lnTo>
                        <a:lnTo>
                          <a:pt x="836" y="72"/>
                        </a:lnTo>
                        <a:lnTo>
                          <a:pt x="846" y="65"/>
                        </a:lnTo>
                        <a:lnTo>
                          <a:pt x="851" y="57"/>
                        </a:lnTo>
                        <a:lnTo>
                          <a:pt x="869" y="47"/>
                        </a:lnTo>
                        <a:lnTo>
                          <a:pt x="896" y="37"/>
                        </a:lnTo>
                        <a:lnTo>
                          <a:pt x="896" y="55"/>
                        </a:lnTo>
                        <a:lnTo>
                          <a:pt x="890" y="113"/>
                        </a:lnTo>
                        <a:lnTo>
                          <a:pt x="887" y="147"/>
                        </a:lnTo>
                        <a:lnTo>
                          <a:pt x="883" y="163"/>
                        </a:lnTo>
                        <a:lnTo>
                          <a:pt x="878" y="175"/>
                        </a:lnTo>
                        <a:lnTo>
                          <a:pt x="870" y="189"/>
                        </a:lnTo>
                        <a:lnTo>
                          <a:pt x="863" y="195"/>
                        </a:lnTo>
                        <a:lnTo>
                          <a:pt x="851" y="204"/>
                        </a:lnTo>
                        <a:lnTo>
                          <a:pt x="843" y="210"/>
                        </a:lnTo>
                        <a:lnTo>
                          <a:pt x="834" y="215"/>
                        </a:lnTo>
                        <a:lnTo>
                          <a:pt x="827" y="218"/>
                        </a:lnTo>
                        <a:lnTo>
                          <a:pt x="820" y="222"/>
                        </a:lnTo>
                        <a:lnTo>
                          <a:pt x="814" y="227"/>
                        </a:lnTo>
                        <a:lnTo>
                          <a:pt x="812" y="230"/>
                        </a:lnTo>
                        <a:lnTo>
                          <a:pt x="811" y="247"/>
                        </a:lnTo>
                        <a:lnTo>
                          <a:pt x="817" y="270"/>
                        </a:lnTo>
                        <a:lnTo>
                          <a:pt x="824" y="293"/>
                        </a:lnTo>
                        <a:lnTo>
                          <a:pt x="845" y="312"/>
                        </a:lnTo>
                        <a:lnTo>
                          <a:pt x="863" y="325"/>
                        </a:lnTo>
                        <a:lnTo>
                          <a:pt x="880" y="339"/>
                        </a:lnTo>
                        <a:lnTo>
                          <a:pt x="891" y="352"/>
                        </a:lnTo>
                        <a:lnTo>
                          <a:pt x="903" y="368"/>
                        </a:lnTo>
                        <a:lnTo>
                          <a:pt x="914" y="381"/>
                        </a:lnTo>
                        <a:lnTo>
                          <a:pt x="920" y="387"/>
                        </a:lnTo>
                        <a:lnTo>
                          <a:pt x="924" y="390"/>
                        </a:lnTo>
                        <a:lnTo>
                          <a:pt x="929" y="392"/>
                        </a:lnTo>
                        <a:lnTo>
                          <a:pt x="933" y="394"/>
                        </a:lnTo>
                        <a:lnTo>
                          <a:pt x="938" y="396"/>
                        </a:lnTo>
                        <a:lnTo>
                          <a:pt x="944" y="400"/>
                        </a:lnTo>
                        <a:lnTo>
                          <a:pt x="950" y="405"/>
                        </a:lnTo>
                        <a:lnTo>
                          <a:pt x="958" y="414"/>
                        </a:lnTo>
                        <a:lnTo>
                          <a:pt x="964" y="420"/>
                        </a:lnTo>
                        <a:lnTo>
                          <a:pt x="968" y="426"/>
                        </a:lnTo>
                        <a:lnTo>
                          <a:pt x="968" y="439"/>
                        </a:lnTo>
                        <a:lnTo>
                          <a:pt x="967" y="453"/>
                        </a:lnTo>
                        <a:lnTo>
                          <a:pt x="966" y="468"/>
                        </a:lnTo>
                        <a:lnTo>
                          <a:pt x="960" y="478"/>
                        </a:lnTo>
                        <a:lnTo>
                          <a:pt x="955" y="487"/>
                        </a:lnTo>
                        <a:lnTo>
                          <a:pt x="949" y="494"/>
                        </a:lnTo>
                        <a:lnTo>
                          <a:pt x="946" y="495"/>
                        </a:lnTo>
                        <a:lnTo>
                          <a:pt x="942" y="497"/>
                        </a:lnTo>
                        <a:lnTo>
                          <a:pt x="940" y="498"/>
                        </a:lnTo>
                        <a:lnTo>
                          <a:pt x="938" y="499"/>
                        </a:lnTo>
                        <a:lnTo>
                          <a:pt x="937" y="503"/>
                        </a:lnTo>
                        <a:lnTo>
                          <a:pt x="936" y="508"/>
                        </a:lnTo>
                        <a:lnTo>
                          <a:pt x="935" y="513"/>
                        </a:lnTo>
                        <a:lnTo>
                          <a:pt x="939" y="533"/>
                        </a:lnTo>
                        <a:lnTo>
                          <a:pt x="944" y="552"/>
                        </a:lnTo>
                        <a:lnTo>
                          <a:pt x="951" y="572"/>
                        </a:lnTo>
                        <a:lnTo>
                          <a:pt x="953" y="575"/>
                        </a:lnTo>
                        <a:lnTo>
                          <a:pt x="961" y="580"/>
                        </a:lnTo>
                        <a:lnTo>
                          <a:pt x="971" y="583"/>
                        </a:lnTo>
                        <a:lnTo>
                          <a:pt x="982" y="587"/>
                        </a:lnTo>
                        <a:lnTo>
                          <a:pt x="988" y="589"/>
                        </a:lnTo>
                        <a:lnTo>
                          <a:pt x="990" y="592"/>
                        </a:lnTo>
                        <a:lnTo>
                          <a:pt x="996" y="622"/>
                        </a:lnTo>
                        <a:lnTo>
                          <a:pt x="997" y="673"/>
                        </a:lnTo>
                        <a:lnTo>
                          <a:pt x="997" y="723"/>
                        </a:lnTo>
                        <a:lnTo>
                          <a:pt x="990" y="752"/>
                        </a:lnTo>
                        <a:lnTo>
                          <a:pt x="987" y="761"/>
                        </a:lnTo>
                        <a:lnTo>
                          <a:pt x="979" y="773"/>
                        </a:lnTo>
                        <a:lnTo>
                          <a:pt x="974" y="779"/>
                        </a:lnTo>
                        <a:lnTo>
                          <a:pt x="969" y="784"/>
                        </a:lnTo>
                        <a:lnTo>
                          <a:pt x="966" y="787"/>
                        </a:lnTo>
                        <a:lnTo>
                          <a:pt x="962" y="790"/>
                        </a:lnTo>
                        <a:lnTo>
                          <a:pt x="958" y="794"/>
                        </a:lnTo>
                        <a:lnTo>
                          <a:pt x="956" y="798"/>
                        </a:lnTo>
                        <a:lnTo>
                          <a:pt x="956" y="801"/>
                        </a:lnTo>
                        <a:lnTo>
                          <a:pt x="955" y="805"/>
                        </a:lnTo>
                        <a:lnTo>
                          <a:pt x="956" y="809"/>
                        </a:lnTo>
                        <a:lnTo>
                          <a:pt x="962" y="825"/>
                        </a:lnTo>
                        <a:lnTo>
                          <a:pt x="970" y="841"/>
                        </a:lnTo>
                        <a:lnTo>
                          <a:pt x="977" y="857"/>
                        </a:lnTo>
                        <a:lnTo>
                          <a:pt x="981" y="861"/>
                        </a:lnTo>
                        <a:lnTo>
                          <a:pt x="986" y="866"/>
                        </a:lnTo>
                        <a:lnTo>
                          <a:pt x="991" y="871"/>
                        </a:lnTo>
                        <a:lnTo>
                          <a:pt x="998" y="876"/>
                        </a:lnTo>
                        <a:lnTo>
                          <a:pt x="1002" y="881"/>
                        </a:lnTo>
                        <a:lnTo>
                          <a:pt x="1005" y="885"/>
                        </a:lnTo>
                        <a:lnTo>
                          <a:pt x="1006" y="894"/>
                        </a:lnTo>
                        <a:lnTo>
                          <a:pt x="1006" y="904"/>
                        </a:lnTo>
                        <a:lnTo>
                          <a:pt x="1006" y="913"/>
                        </a:lnTo>
                        <a:lnTo>
                          <a:pt x="1006" y="916"/>
                        </a:lnTo>
                        <a:lnTo>
                          <a:pt x="1004" y="920"/>
                        </a:lnTo>
                        <a:lnTo>
                          <a:pt x="992" y="942"/>
                        </a:lnTo>
                        <a:lnTo>
                          <a:pt x="979" y="942"/>
                        </a:lnTo>
                        <a:lnTo>
                          <a:pt x="966" y="947"/>
                        </a:lnTo>
                        <a:lnTo>
                          <a:pt x="950" y="954"/>
                        </a:lnTo>
                        <a:lnTo>
                          <a:pt x="932" y="954"/>
                        </a:lnTo>
                        <a:lnTo>
                          <a:pt x="912" y="958"/>
                        </a:lnTo>
                        <a:lnTo>
                          <a:pt x="886" y="967"/>
                        </a:lnTo>
                        <a:lnTo>
                          <a:pt x="851" y="972"/>
                        </a:lnTo>
                        <a:lnTo>
                          <a:pt x="819" y="977"/>
                        </a:lnTo>
                        <a:lnTo>
                          <a:pt x="798" y="985"/>
                        </a:lnTo>
                        <a:lnTo>
                          <a:pt x="788" y="1003"/>
                        </a:lnTo>
                        <a:lnTo>
                          <a:pt x="775" y="1021"/>
                        </a:lnTo>
                        <a:lnTo>
                          <a:pt x="753" y="1035"/>
                        </a:lnTo>
                        <a:lnTo>
                          <a:pt x="726" y="1042"/>
                        </a:lnTo>
                        <a:lnTo>
                          <a:pt x="699" y="1045"/>
                        </a:lnTo>
                        <a:lnTo>
                          <a:pt x="670" y="1046"/>
                        </a:lnTo>
                        <a:lnTo>
                          <a:pt x="644" y="1045"/>
                        </a:lnTo>
                        <a:lnTo>
                          <a:pt x="625" y="1042"/>
                        </a:lnTo>
                        <a:lnTo>
                          <a:pt x="602" y="1032"/>
                        </a:lnTo>
                        <a:lnTo>
                          <a:pt x="580" y="1026"/>
                        </a:lnTo>
                        <a:lnTo>
                          <a:pt x="543" y="1023"/>
                        </a:lnTo>
                        <a:lnTo>
                          <a:pt x="520" y="1023"/>
                        </a:lnTo>
                        <a:lnTo>
                          <a:pt x="507" y="1017"/>
                        </a:lnTo>
                        <a:lnTo>
                          <a:pt x="509" y="999"/>
                        </a:lnTo>
                        <a:lnTo>
                          <a:pt x="512" y="979"/>
                        </a:lnTo>
                        <a:lnTo>
                          <a:pt x="510" y="955"/>
                        </a:lnTo>
                        <a:lnTo>
                          <a:pt x="502" y="939"/>
                        </a:lnTo>
                        <a:lnTo>
                          <a:pt x="491" y="925"/>
                        </a:lnTo>
                        <a:lnTo>
                          <a:pt x="458" y="902"/>
                        </a:lnTo>
                        <a:lnTo>
                          <a:pt x="480" y="888"/>
                        </a:lnTo>
                        <a:lnTo>
                          <a:pt x="484" y="858"/>
                        </a:lnTo>
                        <a:lnTo>
                          <a:pt x="483" y="827"/>
                        </a:lnTo>
                        <a:lnTo>
                          <a:pt x="476" y="796"/>
                        </a:lnTo>
                        <a:lnTo>
                          <a:pt x="457" y="779"/>
                        </a:lnTo>
                        <a:lnTo>
                          <a:pt x="433" y="765"/>
                        </a:lnTo>
                        <a:lnTo>
                          <a:pt x="389" y="747"/>
                        </a:lnTo>
                        <a:lnTo>
                          <a:pt x="355" y="737"/>
                        </a:lnTo>
                        <a:lnTo>
                          <a:pt x="324" y="731"/>
                        </a:lnTo>
                        <a:lnTo>
                          <a:pt x="301" y="726"/>
                        </a:lnTo>
                        <a:lnTo>
                          <a:pt x="274" y="713"/>
                        </a:lnTo>
                        <a:lnTo>
                          <a:pt x="241" y="686"/>
                        </a:lnTo>
                        <a:lnTo>
                          <a:pt x="218" y="660"/>
                        </a:lnTo>
                        <a:lnTo>
                          <a:pt x="201" y="634"/>
                        </a:lnTo>
                        <a:lnTo>
                          <a:pt x="195" y="605"/>
                        </a:lnTo>
                        <a:lnTo>
                          <a:pt x="196" y="568"/>
                        </a:lnTo>
                        <a:lnTo>
                          <a:pt x="203" y="527"/>
                        </a:lnTo>
                        <a:lnTo>
                          <a:pt x="212" y="496"/>
                        </a:lnTo>
                        <a:lnTo>
                          <a:pt x="220" y="474"/>
                        </a:lnTo>
                        <a:lnTo>
                          <a:pt x="219" y="460"/>
                        </a:lnTo>
                        <a:lnTo>
                          <a:pt x="205" y="455"/>
                        </a:lnTo>
                        <a:lnTo>
                          <a:pt x="189" y="455"/>
                        </a:lnTo>
                        <a:lnTo>
                          <a:pt x="176" y="449"/>
                        </a:lnTo>
                        <a:lnTo>
                          <a:pt x="179" y="428"/>
                        </a:lnTo>
                        <a:lnTo>
                          <a:pt x="188" y="379"/>
                        </a:lnTo>
                        <a:lnTo>
                          <a:pt x="198" y="326"/>
                        </a:lnTo>
                        <a:lnTo>
                          <a:pt x="187" y="283"/>
                        </a:lnTo>
                        <a:lnTo>
                          <a:pt x="167" y="270"/>
                        </a:lnTo>
                        <a:lnTo>
                          <a:pt x="144" y="267"/>
                        </a:lnTo>
                        <a:lnTo>
                          <a:pt x="130" y="268"/>
                        </a:lnTo>
                        <a:lnTo>
                          <a:pt x="115" y="266"/>
                        </a:lnTo>
                        <a:lnTo>
                          <a:pt x="98" y="260"/>
                        </a:lnTo>
                        <a:lnTo>
                          <a:pt x="84" y="254"/>
                        </a:lnTo>
                        <a:lnTo>
                          <a:pt x="78" y="245"/>
                        </a:lnTo>
                        <a:lnTo>
                          <a:pt x="79" y="239"/>
                        </a:lnTo>
                        <a:lnTo>
                          <a:pt x="74" y="231"/>
                        </a:lnTo>
                        <a:lnTo>
                          <a:pt x="59" y="226"/>
                        </a:lnTo>
                        <a:lnTo>
                          <a:pt x="43" y="222"/>
                        </a:lnTo>
                        <a:lnTo>
                          <a:pt x="33" y="219"/>
                        </a:lnTo>
                        <a:lnTo>
                          <a:pt x="26" y="209"/>
                        </a:lnTo>
                        <a:lnTo>
                          <a:pt x="15" y="190"/>
                        </a:lnTo>
                        <a:lnTo>
                          <a:pt x="13" y="187"/>
                        </a:lnTo>
                        <a:close/>
                        <a:moveTo>
                          <a:pt x="653" y="544"/>
                        </a:moveTo>
                        <a:lnTo>
                          <a:pt x="682" y="501"/>
                        </a:lnTo>
                        <a:lnTo>
                          <a:pt x="685" y="492"/>
                        </a:lnTo>
                        <a:lnTo>
                          <a:pt x="686" y="487"/>
                        </a:lnTo>
                        <a:lnTo>
                          <a:pt x="685" y="485"/>
                        </a:lnTo>
                        <a:lnTo>
                          <a:pt x="677" y="479"/>
                        </a:lnTo>
                        <a:lnTo>
                          <a:pt x="669" y="474"/>
                        </a:lnTo>
                        <a:lnTo>
                          <a:pt x="661" y="468"/>
                        </a:lnTo>
                        <a:lnTo>
                          <a:pt x="655" y="464"/>
                        </a:lnTo>
                        <a:lnTo>
                          <a:pt x="638" y="444"/>
                        </a:lnTo>
                        <a:lnTo>
                          <a:pt x="621" y="425"/>
                        </a:lnTo>
                        <a:lnTo>
                          <a:pt x="608" y="408"/>
                        </a:lnTo>
                        <a:lnTo>
                          <a:pt x="607" y="405"/>
                        </a:lnTo>
                        <a:lnTo>
                          <a:pt x="606" y="402"/>
                        </a:lnTo>
                        <a:lnTo>
                          <a:pt x="582" y="397"/>
                        </a:lnTo>
                        <a:lnTo>
                          <a:pt x="553" y="396"/>
                        </a:lnTo>
                        <a:lnTo>
                          <a:pt x="516" y="400"/>
                        </a:lnTo>
                        <a:lnTo>
                          <a:pt x="502" y="409"/>
                        </a:lnTo>
                        <a:lnTo>
                          <a:pt x="488" y="445"/>
                        </a:lnTo>
                        <a:lnTo>
                          <a:pt x="482" y="476"/>
                        </a:lnTo>
                        <a:lnTo>
                          <a:pt x="477" y="506"/>
                        </a:lnTo>
                        <a:lnTo>
                          <a:pt x="480" y="509"/>
                        </a:lnTo>
                        <a:lnTo>
                          <a:pt x="484" y="511"/>
                        </a:lnTo>
                        <a:lnTo>
                          <a:pt x="490" y="513"/>
                        </a:lnTo>
                        <a:lnTo>
                          <a:pt x="495" y="514"/>
                        </a:lnTo>
                        <a:lnTo>
                          <a:pt x="499" y="514"/>
                        </a:lnTo>
                        <a:lnTo>
                          <a:pt x="500" y="513"/>
                        </a:lnTo>
                        <a:lnTo>
                          <a:pt x="505" y="509"/>
                        </a:lnTo>
                        <a:lnTo>
                          <a:pt x="511" y="507"/>
                        </a:lnTo>
                        <a:lnTo>
                          <a:pt x="517" y="504"/>
                        </a:lnTo>
                        <a:lnTo>
                          <a:pt x="521" y="504"/>
                        </a:lnTo>
                        <a:lnTo>
                          <a:pt x="526" y="506"/>
                        </a:lnTo>
                        <a:lnTo>
                          <a:pt x="543" y="513"/>
                        </a:lnTo>
                        <a:lnTo>
                          <a:pt x="560" y="519"/>
                        </a:lnTo>
                        <a:lnTo>
                          <a:pt x="576" y="524"/>
                        </a:lnTo>
                        <a:lnTo>
                          <a:pt x="579" y="524"/>
                        </a:lnTo>
                        <a:lnTo>
                          <a:pt x="582" y="523"/>
                        </a:lnTo>
                        <a:lnTo>
                          <a:pt x="583" y="522"/>
                        </a:lnTo>
                        <a:lnTo>
                          <a:pt x="583" y="520"/>
                        </a:lnTo>
                        <a:lnTo>
                          <a:pt x="588" y="516"/>
                        </a:lnTo>
                        <a:lnTo>
                          <a:pt x="603" y="514"/>
                        </a:lnTo>
                        <a:lnTo>
                          <a:pt x="625" y="515"/>
                        </a:lnTo>
                        <a:lnTo>
                          <a:pt x="642" y="519"/>
                        </a:lnTo>
                        <a:lnTo>
                          <a:pt x="651" y="523"/>
                        </a:lnTo>
                        <a:lnTo>
                          <a:pt x="652" y="525"/>
                        </a:lnTo>
                        <a:lnTo>
                          <a:pt x="653" y="533"/>
                        </a:lnTo>
                        <a:lnTo>
                          <a:pt x="653" y="544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209" name="Freeform 169"/>
                  <p:cNvSpPr>
                    <a:spLocks/>
                  </p:cNvSpPr>
                  <p:nvPr/>
                </p:nvSpPr>
                <p:spPr bwMode="gray">
                  <a:xfrm>
                    <a:off x="3237" y="1016"/>
                    <a:ext cx="1006" cy="1046"/>
                  </a:xfrm>
                  <a:custGeom>
                    <a:avLst/>
                    <a:gdLst>
                      <a:gd name="T0" fmla="*/ 22 w 1006"/>
                      <a:gd name="T1" fmla="*/ 150 h 1046"/>
                      <a:gd name="T2" fmla="*/ 9 w 1006"/>
                      <a:gd name="T3" fmla="*/ 94 h 1046"/>
                      <a:gd name="T4" fmla="*/ 118 w 1006"/>
                      <a:gd name="T5" fmla="*/ 60 h 1046"/>
                      <a:gd name="T6" fmla="*/ 158 w 1006"/>
                      <a:gd name="T7" fmla="*/ 19 h 1046"/>
                      <a:gd name="T8" fmla="*/ 302 w 1006"/>
                      <a:gd name="T9" fmla="*/ 78 h 1046"/>
                      <a:gd name="T10" fmla="*/ 454 w 1006"/>
                      <a:gd name="T11" fmla="*/ 118 h 1046"/>
                      <a:gd name="T12" fmla="*/ 502 w 1006"/>
                      <a:gd name="T13" fmla="*/ 77 h 1046"/>
                      <a:gd name="T14" fmla="*/ 592 w 1006"/>
                      <a:gd name="T15" fmla="*/ 59 h 1046"/>
                      <a:gd name="T16" fmla="*/ 629 w 1006"/>
                      <a:gd name="T17" fmla="*/ 4 h 1046"/>
                      <a:gd name="T18" fmla="*/ 740 w 1006"/>
                      <a:gd name="T19" fmla="*/ 1 h 1046"/>
                      <a:gd name="T20" fmla="*/ 804 w 1006"/>
                      <a:gd name="T21" fmla="*/ 63 h 1046"/>
                      <a:gd name="T22" fmla="*/ 851 w 1006"/>
                      <a:gd name="T23" fmla="*/ 57 h 1046"/>
                      <a:gd name="T24" fmla="*/ 890 w 1006"/>
                      <a:gd name="T25" fmla="*/ 113 h 1046"/>
                      <a:gd name="T26" fmla="*/ 870 w 1006"/>
                      <a:gd name="T27" fmla="*/ 189 h 1046"/>
                      <a:gd name="T28" fmla="*/ 834 w 1006"/>
                      <a:gd name="T29" fmla="*/ 215 h 1046"/>
                      <a:gd name="T30" fmla="*/ 812 w 1006"/>
                      <a:gd name="T31" fmla="*/ 230 h 1046"/>
                      <a:gd name="T32" fmla="*/ 845 w 1006"/>
                      <a:gd name="T33" fmla="*/ 312 h 1046"/>
                      <a:gd name="T34" fmla="*/ 903 w 1006"/>
                      <a:gd name="T35" fmla="*/ 368 h 1046"/>
                      <a:gd name="T36" fmla="*/ 929 w 1006"/>
                      <a:gd name="T37" fmla="*/ 392 h 1046"/>
                      <a:gd name="T38" fmla="*/ 950 w 1006"/>
                      <a:gd name="T39" fmla="*/ 405 h 1046"/>
                      <a:gd name="T40" fmla="*/ 968 w 1006"/>
                      <a:gd name="T41" fmla="*/ 439 h 1046"/>
                      <a:gd name="T42" fmla="*/ 955 w 1006"/>
                      <a:gd name="T43" fmla="*/ 487 h 1046"/>
                      <a:gd name="T44" fmla="*/ 940 w 1006"/>
                      <a:gd name="T45" fmla="*/ 498 h 1046"/>
                      <a:gd name="T46" fmla="*/ 935 w 1006"/>
                      <a:gd name="T47" fmla="*/ 513 h 1046"/>
                      <a:gd name="T48" fmla="*/ 953 w 1006"/>
                      <a:gd name="T49" fmla="*/ 575 h 1046"/>
                      <a:gd name="T50" fmla="*/ 988 w 1006"/>
                      <a:gd name="T51" fmla="*/ 589 h 1046"/>
                      <a:gd name="T52" fmla="*/ 997 w 1006"/>
                      <a:gd name="T53" fmla="*/ 723 h 1046"/>
                      <a:gd name="T54" fmla="*/ 974 w 1006"/>
                      <a:gd name="T55" fmla="*/ 779 h 1046"/>
                      <a:gd name="T56" fmla="*/ 958 w 1006"/>
                      <a:gd name="T57" fmla="*/ 794 h 1046"/>
                      <a:gd name="T58" fmla="*/ 956 w 1006"/>
                      <a:gd name="T59" fmla="*/ 809 h 1046"/>
                      <a:gd name="T60" fmla="*/ 981 w 1006"/>
                      <a:gd name="T61" fmla="*/ 861 h 1046"/>
                      <a:gd name="T62" fmla="*/ 1002 w 1006"/>
                      <a:gd name="T63" fmla="*/ 881 h 1046"/>
                      <a:gd name="T64" fmla="*/ 1006 w 1006"/>
                      <a:gd name="T65" fmla="*/ 913 h 1046"/>
                      <a:gd name="T66" fmla="*/ 979 w 1006"/>
                      <a:gd name="T67" fmla="*/ 942 h 1046"/>
                      <a:gd name="T68" fmla="*/ 912 w 1006"/>
                      <a:gd name="T69" fmla="*/ 958 h 1046"/>
                      <a:gd name="T70" fmla="*/ 798 w 1006"/>
                      <a:gd name="T71" fmla="*/ 985 h 1046"/>
                      <a:gd name="T72" fmla="*/ 726 w 1006"/>
                      <a:gd name="T73" fmla="*/ 1042 h 1046"/>
                      <a:gd name="T74" fmla="*/ 625 w 1006"/>
                      <a:gd name="T75" fmla="*/ 1042 h 1046"/>
                      <a:gd name="T76" fmla="*/ 520 w 1006"/>
                      <a:gd name="T77" fmla="*/ 1023 h 1046"/>
                      <a:gd name="T78" fmla="*/ 510 w 1006"/>
                      <a:gd name="T79" fmla="*/ 955 h 1046"/>
                      <a:gd name="T80" fmla="*/ 480 w 1006"/>
                      <a:gd name="T81" fmla="*/ 888 h 1046"/>
                      <a:gd name="T82" fmla="*/ 457 w 1006"/>
                      <a:gd name="T83" fmla="*/ 779 h 1046"/>
                      <a:gd name="T84" fmla="*/ 324 w 1006"/>
                      <a:gd name="T85" fmla="*/ 731 h 1046"/>
                      <a:gd name="T86" fmla="*/ 218 w 1006"/>
                      <a:gd name="T87" fmla="*/ 660 h 1046"/>
                      <a:gd name="T88" fmla="*/ 203 w 1006"/>
                      <a:gd name="T89" fmla="*/ 527 h 1046"/>
                      <a:gd name="T90" fmla="*/ 205 w 1006"/>
                      <a:gd name="T91" fmla="*/ 455 h 1046"/>
                      <a:gd name="T92" fmla="*/ 188 w 1006"/>
                      <a:gd name="T93" fmla="*/ 379 h 1046"/>
                      <a:gd name="T94" fmla="*/ 144 w 1006"/>
                      <a:gd name="T95" fmla="*/ 267 h 1046"/>
                      <a:gd name="T96" fmla="*/ 84 w 1006"/>
                      <a:gd name="T97" fmla="*/ 254 h 1046"/>
                      <a:gd name="T98" fmla="*/ 59 w 1006"/>
                      <a:gd name="T99" fmla="*/ 226 h 1046"/>
                      <a:gd name="T100" fmla="*/ 15 w 1006"/>
                      <a:gd name="T101" fmla="*/ 190 h 10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06" h="1046">
                        <a:moveTo>
                          <a:pt x="13" y="187"/>
                        </a:moveTo>
                        <a:lnTo>
                          <a:pt x="26" y="171"/>
                        </a:lnTo>
                        <a:lnTo>
                          <a:pt x="25" y="160"/>
                        </a:lnTo>
                        <a:lnTo>
                          <a:pt x="22" y="150"/>
                        </a:lnTo>
                        <a:lnTo>
                          <a:pt x="14" y="137"/>
                        </a:lnTo>
                        <a:lnTo>
                          <a:pt x="4" y="126"/>
                        </a:lnTo>
                        <a:lnTo>
                          <a:pt x="0" y="109"/>
                        </a:lnTo>
                        <a:lnTo>
                          <a:pt x="9" y="94"/>
                        </a:lnTo>
                        <a:lnTo>
                          <a:pt x="31" y="85"/>
                        </a:lnTo>
                        <a:lnTo>
                          <a:pt x="62" y="83"/>
                        </a:lnTo>
                        <a:lnTo>
                          <a:pt x="95" y="73"/>
                        </a:lnTo>
                        <a:lnTo>
                          <a:pt x="118" y="60"/>
                        </a:lnTo>
                        <a:lnTo>
                          <a:pt x="128" y="45"/>
                        </a:lnTo>
                        <a:lnTo>
                          <a:pt x="131" y="34"/>
                        </a:lnTo>
                        <a:lnTo>
                          <a:pt x="135" y="24"/>
                        </a:lnTo>
                        <a:lnTo>
                          <a:pt x="158" y="19"/>
                        </a:lnTo>
                        <a:lnTo>
                          <a:pt x="179" y="25"/>
                        </a:lnTo>
                        <a:lnTo>
                          <a:pt x="222" y="44"/>
                        </a:lnTo>
                        <a:lnTo>
                          <a:pt x="256" y="61"/>
                        </a:lnTo>
                        <a:lnTo>
                          <a:pt x="302" y="78"/>
                        </a:lnTo>
                        <a:lnTo>
                          <a:pt x="334" y="88"/>
                        </a:lnTo>
                        <a:lnTo>
                          <a:pt x="382" y="107"/>
                        </a:lnTo>
                        <a:lnTo>
                          <a:pt x="417" y="118"/>
                        </a:lnTo>
                        <a:lnTo>
                          <a:pt x="454" y="118"/>
                        </a:lnTo>
                        <a:lnTo>
                          <a:pt x="467" y="108"/>
                        </a:lnTo>
                        <a:lnTo>
                          <a:pt x="479" y="95"/>
                        </a:lnTo>
                        <a:lnTo>
                          <a:pt x="487" y="86"/>
                        </a:lnTo>
                        <a:lnTo>
                          <a:pt x="502" y="77"/>
                        </a:lnTo>
                        <a:lnTo>
                          <a:pt x="527" y="74"/>
                        </a:lnTo>
                        <a:lnTo>
                          <a:pt x="556" y="72"/>
                        </a:lnTo>
                        <a:lnTo>
                          <a:pt x="578" y="69"/>
                        </a:lnTo>
                        <a:lnTo>
                          <a:pt x="592" y="59"/>
                        </a:lnTo>
                        <a:lnTo>
                          <a:pt x="599" y="48"/>
                        </a:lnTo>
                        <a:lnTo>
                          <a:pt x="607" y="33"/>
                        </a:lnTo>
                        <a:lnTo>
                          <a:pt x="615" y="16"/>
                        </a:lnTo>
                        <a:lnTo>
                          <a:pt x="629" y="4"/>
                        </a:lnTo>
                        <a:lnTo>
                          <a:pt x="651" y="0"/>
                        </a:lnTo>
                        <a:lnTo>
                          <a:pt x="685" y="1"/>
                        </a:lnTo>
                        <a:lnTo>
                          <a:pt x="715" y="0"/>
                        </a:lnTo>
                        <a:lnTo>
                          <a:pt x="740" y="1"/>
                        </a:lnTo>
                        <a:lnTo>
                          <a:pt x="760" y="8"/>
                        </a:lnTo>
                        <a:lnTo>
                          <a:pt x="779" y="21"/>
                        </a:lnTo>
                        <a:lnTo>
                          <a:pt x="791" y="45"/>
                        </a:lnTo>
                        <a:lnTo>
                          <a:pt x="804" y="63"/>
                        </a:lnTo>
                        <a:lnTo>
                          <a:pt x="819" y="75"/>
                        </a:lnTo>
                        <a:lnTo>
                          <a:pt x="836" y="72"/>
                        </a:lnTo>
                        <a:lnTo>
                          <a:pt x="846" y="65"/>
                        </a:lnTo>
                        <a:lnTo>
                          <a:pt x="851" y="57"/>
                        </a:lnTo>
                        <a:lnTo>
                          <a:pt x="869" y="47"/>
                        </a:lnTo>
                        <a:lnTo>
                          <a:pt x="896" y="37"/>
                        </a:lnTo>
                        <a:lnTo>
                          <a:pt x="896" y="55"/>
                        </a:lnTo>
                        <a:lnTo>
                          <a:pt x="890" y="113"/>
                        </a:lnTo>
                        <a:lnTo>
                          <a:pt x="887" y="147"/>
                        </a:lnTo>
                        <a:lnTo>
                          <a:pt x="883" y="163"/>
                        </a:lnTo>
                        <a:lnTo>
                          <a:pt x="878" y="175"/>
                        </a:lnTo>
                        <a:lnTo>
                          <a:pt x="870" y="189"/>
                        </a:lnTo>
                        <a:lnTo>
                          <a:pt x="863" y="195"/>
                        </a:lnTo>
                        <a:lnTo>
                          <a:pt x="851" y="204"/>
                        </a:lnTo>
                        <a:lnTo>
                          <a:pt x="843" y="210"/>
                        </a:lnTo>
                        <a:lnTo>
                          <a:pt x="834" y="215"/>
                        </a:lnTo>
                        <a:lnTo>
                          <a:pt x="827" y="218"/>
                        </a:lnTo>
                        <a:lnTo>
                          <a:pt x="820" y="222"/>
                        </a:lnTo>
                        <a:lnTo>
                          <a:pt x="814" y="227"/>
                        </a:lnTo>
                        <a:lnTo>
                          <a:pt x="812" y="230"/>
                        </a:lnTo>
                        <a:lnTo>
                          <a:pt x="811" y="247"/>
                        </a:lnTo>
                        <a:lnTo>
                          <a:pt x="817" y="270"/>
                        </a:lnTo>
                        <a:lnTo>
                          <a:pt x="824" y="293"/>
                        </a:lnTo>
                        <a:lnTo>
                          <a:pt x="845" y="312"/>
                        </a:lnTo>
                        <a:lnTo>
                          <a:pt x="863" y="325"/>
                        </a:lnTo>
                        <a:lnTo>
                          <a:pt x="880" y="339"/>
                        </a:lnTo>
                        <a:lnTo>
                          <a:pt x="891" y="352"/>
                        </a:lnTo>
                        <a:lnTo>
                          <a:pt x="903" y="368"/>
                        </a:lnTo>
                        <a:lnTo>
                          <a:pt x="914" y="381"/>
                        </a:lnTo>
                        <a:lnTo>
                          <a:pt x="920" y="387"/>
                        </a:lnTo>
                        <a:lnTo>
                          <a:pt x="924" y="390"/>
                        </a:lnTo>
                        <a:lnTo>
                          <a:pt x="929" y="392"/>
                        </a:lnTo>
                        <a:lnTo>
                          <a:pt x="933" y="394"/>
                        </a:lnTo>
                        <a:lnTo>
                          <a:pt x="938" y="396"/>
                        </a:lnTo>
                        <a:lnTo>
                          <a:pt x="944" y="400"/>
                        </a:lnTo>
                        <a:lnTo>
                          <a:pt x="950" y="405"/>
                        </a:lnTo>
                        <a:lnTo>
                          <a:pt x="958" y="414"/>
                        </a:lnTo>
                        <a:lnTo>
                          <a:pt x="964" y="420"/>
                        </a:lnTo>
                        <a:lnTo>
                          <a:pt x="968" y="426"/>
                        </a:lnTo>
                        <a:lnTo>
                          <a:pt x="968" y="439"/>
                        </a:lnTo>
                        <a:lnTo>
                          <a:pt x="967" y="453"/>
                        </a:lnTo>
                        <a:lnTo>
                          <a:pt x="966" y="468"/>
                        </a:lnTo>
                        <a:lnTo>
                          <a:pt x="960" y="478"/>
                        </a:lnTo>
                        <a:lnTo>
                          <a:pt x="955" y="487"/>
                        </a:lnTo>
                        <a:lnTo>
                          <a:pt x="949" y="494"/>
                        </a:lnTo>
                        <a:lnTo>
                          <a:pt x="946" y="495"/>
                        </a:lnTo>
                        <a:lnTo>
                          <a:pt x="942" y="497"/>
                        </a:lnTo>
                        <a:lnTo>
                          <a:pt x="940" y="498"/>
                        </a:lnTo>
                        <a:lnTo>
                          <a:pt x="938" y="499"/>
                        </a:lnTo>
                        <a:lnTo>
                          <a:pt x="937" y="503"/>
                        </a:lnTo>
                        <a:lnTo>
                          <a:pt x="936" y="508"/>
                        </a:lnTo>
                        <a:lnTo>
                          <a:pt x="935" y="513"/>
                        </a:lnTo>
                        <a:lnTo>
                          <a:pt x="939" y="533"/>
                        </a:lnTo>
                        <a:lnTo>
                          <a:pt x="944" y="552"/>
                        </a:lnTo>
                        <a:lnTo>
                          <a:pt x="951" y="572"/>
                        </a:lnTo>
                        <a:lnTo>
                          <a:pt x="953" y="575"/>
                        </a:lnTo>
                        <a:lnTo>
                          <a:pt x="961" y="580"/>
                        </a:lnTo>
                        <a:lnTo>
                          <a:pt x="971" y="583"/>
                        </a:lnTo>
                        <a:lnTo>
                          <a:pt x="982" y="587"/>
                        </a:lnTo>
                        <a:lnTo>
                          <a:pt x="988" y="589"/>
                        </a:lnTo>
                        <a:lnTo>
                          <a:pt x="990" y="592"/>
                        </a:lnTo>
                        <a:lnTo>
                          <a:pt x="996" y="622"/>
                        </a:lnTo>
                        <a:lnTo>
                          <a:pt x="997" y="673"/>
                        </a:lnTo>
                        <a:lnTo>
                          <a:pt x="997" y="723"/>
                        </a:lnTo>
                        <a:lnTo>
                          <a:pt x="990" y="752"/>
                        </a:lnTo>
                        <a:lnTo>
                          <a:pt x="987" y="761"/>
                        </a:lnTo>
                        <a:lnTo>
                          <a:pt x="979" y="773"/>
                        </a:lnTo>
                        <a:lnTo>
                          <a:pt x="974" y="779"/>
                        </a:lnTo>
                        <a:lnTo>
                          <a:pt x="969" y="784"/>
                        </a:lnTo>
                        <a:lnTo>
                          <a:pt x="966" y="787"/>
                        </a:lnTo>
                        <a:lnTo>
                          <a:pt x="962" y="790"/>
                        </a:lnTo>
                        <a:lnTo>
                          <a:pt x="958" y="794"/>
                        </a:lnTo>
                        <a:lnTo>
                          <a:pt x="956" y="798"/>
                        </a:lnTo>
                        <a:lnTo>
                          <a:pt x="956" y="801"/>
                        </a:lnTo>
                        <a:lnTo>
                          <a:pt x="955" y="805"/>
                        </a:lnTo>
                        <a:lnTo>
                          <a:pt x="956" y="809"/>
                        </a:lnTo>
                        <a:lnTo>
                          <a:pt x="962" y="825"/>
                        </a:lnTo>
                        <a:lnTo>
                          <a:pt x="970" y="841"/>
                        </a:lnTo>
                        <a:lnTo>
                          <a:pt x="977" y="857"/>
                        </a:lnTo>
                        <a:lnTo>
                          <a:pt x="981" y="861"/>
                        </a:lnTo>
                        <a:lnTo>
                          <a:pt x="986" y="866"/>
                        </a:lnTo>
                        <a:lnTo>
                          <a:pt x="991" y="871"/>
                        </a:lnTo>
                        <a:lnTo>
                          <a:pt x="998" y="876"/>
                        </a:lnTo>
                        <a:lnTo>
                          <a:pt x="1002" y="881"/>
                        </a:lnTo>
                        <a:lnTo>
                          <a:pt x="1005" y="885"/>
                        </a:lnTo>
                        <a:lnTo>
                          <a:pt x="1006" y="894"/>
                        </a:lnTo>
                        <a:lnTo>
                          <a:pt x="1006" y="904"/>
                        </a:lnTo>
                        <a:lnTo>
                          <a:pt x="1006" y="913"/>
                        </a:lnTo>
                        <a:lnTo>
                          <a:pt x="1006" y="916"/>
                        </a:lnTo>
                        <a:lnTo>
                          <a:pt x="1004" y="920"/>
                        </a:lnTo>
                        <a:lnTo>
                          <a:pt x="992" y="942"/>
                        </a:lnTo>
                        <a:lnTo>
                          <a:pt x="979" y="942"/>
                        </a:lnTo>
                        <a:lnTo>
                          <a:pt x="966" y="947"/>
                        </a:lnTo>
                        <a:lnTo>
                          <a:pt x="950" y="954"/>
                        </a:lnTo>
                        <a:lnTo>
                          <a:pt x="932" y="954"/>
                        </a:lnTo>
                        <a:lnTo>
                          <a:pt x="912" y="958"/>
                        </a:lnTo>
                        <a:lnTo>
                          <a:pt x="886" y="967"/>
                        </a:lnTo>
                        <a:lnTo>
                          <a:pt x="851" y="972"/>
                        </a:lnTo>
                        <a:lnTo>
                          <a:pt x="819" y="977"/>
                        </a:lnTo>
                        <a:lnTo>
                          <a:pt x="798" y="985"/>
                        </a:lnTo>
                        <a:lnTo>
                          <a:pt x="788" y="1003"/>
                        </a:lnTo>
                        <a:lnTo>
                          <a:pt x="775" y="1021"/>
                        </a:lnTo>
                        <a:lnTo>
                          <a:pt x="753" y="1035"/>
                        </a:lnTo>
                        <a:lnTo>
                          <a:pt x="726" y="1042"/>
                        </a:lnTo>
                        <a:lnTo>
                          <a:pt x="699" y="1045"/>
                        </a:lnTo>
                        <a:lnTo>
                          <a:pt x="670" y="1046"/>
                        </a:lnTo>
                        <a:lnTo>
                          <a:pt x="644" y="1045"/>
                        </a:lnTo>
                        <a:lnTo>
                          <a:pt x="625" y="1042"/>
                        </a:lnTo>
                        <a:lnTo>
                          <a:pt x="602" y="1032"/>
                        </a:lnTo>
                        <a:lnTo>
                          <a:pt x="580" y="1026"/>
                        </a:lnTo>
                        <a:lnTo>
                          <a:pt x="543" y="1023"/>
                        </a:lnTo>
                        <a:lnTo>
                          <a:pt x="520" y="1023"/>
                        </a:lnTo>
                        <a:lnTo>
                          <a:pt x="507" y="1017"/>
                        </a:lnTo>
                        <a:lnTo>
                          <a:pt x="509" y="999"/>
                        </a:lnTo>
                        <a:lnTo>
                          <a:pt x="512" y="979"/>
                        </a:lnTo>
                        <a:lnTo>
                          <a:pt x="510" y="955"/>
                        </a:lnTo>
                        <a:lnTo>
                          <a:pt x="502" y="939"/>
                        </a:lnTo>
                        <a:lnTo>
                          <a:pt x="491" y="925"/>
                        </a:lnTo>
                        <a:lnTo>
                          <a:pt x="458" y="902"/>
                        </a:lnTo>
                        <a:lnTo>
                          <a:pt x="480" y="888"/>
                        </a:lnTo>
                        <a:lnTo>
                          <a:pt x="484" y="858"/>
                        </a:lnTo>
                        <a:lnTo>
                          <a:pt x="483" y="827"/>
                        </a:lnTo>
                        <a:lnTo>
                          <a:pt x="476" y="796"/>
                        </a:lnTo>
                        <a:lnTo>
                          <a:pt x="457" y="779"/>
                        </a:lnTo>
                        <a:lnTo>
                          <a:pt x="433" y="765"/>
                        </a:lnTo>
                        <a:lnTo>
                          <a:pt x="389" y="747"/>
                        </a:lnTo>
                        <a:lnTo>
                          <a:pt x="355" y="737"/>
                        </a:lnTo>
                        <a:lnTo>
                          <a:pt x="324" y="731"/>
                        </a:lnTo>
                        <a:lnTo>
                          <a:pt x="301" y="726"/>
                        </a:lnTo>
                        <a:lnTo>
                          <a:pt x="274" y="713"/>
                        </a:lnTo>
                        <a:lnTo>
                          <a:pt x="241" y="686"/>
                        </a:lnTo>
                        <a:lnTo>
                          <a:pt x="218" y="660"/>
                        </a:lnTo>
                        <a:lnTo>
                          <a:pt x="201" y="634"/>
                        </a:lnTo>
                        <a:lnTo>
                          <a:pt x="195" y="605"/>
                        </a:lnTo>
                        <a:lnTo>
                          <a:pt x="196" y="568"/>
                        </a:lnTo>
                        <a:lnTo>
                          <a:pt x="203" y="527"/>
                        </a:lnTo>
                        <a:lnTo>
                          <a:pt x="212" y="496"/>
                        </a:lnTo>
                        <a:lnTo>
                          <a:pt x="220" y="474"/>
                        </a:lnTo>
                        <a:lnTo>
                          <a:pt x="219" y="460"/>
                        </a:lnTo>
                        <a:lnTo>
                          <a:pt x="205" y="455"/>
                        </a:lnTo>
                        <a:lnTo>
                          <a:pt x="189" y="455"/>
                        </a:lnTo>
                        <a:lnTo>
                          <a:pt x="176" y="449"/>
                        </a:lnTo>
                        <a:lnTo>
                          <a:pt x="179" y="428"/>
                        </a:lnTo>
                        <a:lnTo>
                          <a:pt x="188" y="379"/>
                        </a:lnTo>
                        <a:lnTo>
                          <a:pt x="198" y="326"/>
                        </a:lnTo>
                        <a:lnTo>
                          <a:pt x="187" y="283"/>
                        </a:lnTo>
                        <a:lnTo>
                          <a:pt x="167" y="270"/>
                        </a:lnTo>
                        <a:lnTo>
                          <a:pt x="144" y="267"/>
                        </a:lnTo>
                        <a:lnTo>
                          <a:pt x="130" y="268"/>
                        </a:lnTo>
                        <a:lnTo>
                          <a:pt x="115" y="266"/>
                        </a:lnTo>
                        <a:lnTo>
                          <a:pt x="98" y="260"/>
                        </a:lnTo>
                        <a:lnTo>
                          <a:pt x="84" y="254"/>
                        </a:lnTo>
                        <a:lnTo>
                          <a:pt x="78" y="245"/>
                        </a:lnTo>
                        <a:lnTo>
                          <a:pt x="79" y="239"/>
                        </a:lnTo>
                        <a:lnTo>
                          <a:pt x="74" y="231"/>
                        </a:lnTo>
                        <a:lnTo>
                          <a:pt x="59" y="226"/>
                        </a:lnTo>
                        <a:lnTo>
                          <a:pt x="43" y="222"/>
                        </a:lnTo>
                        <a:lnTo>
                          <a:pt x="33" y="219"/>
                        </a:lnTo>
                        <a:lnTo>
                          <a:pt x="26" y="209"/>
                        </a:lnTo>
                        <a:lnTo>
                          <a:pt x="15" y="190"/>
                        </a:lnTo>
                        <a:lnTo>
                          <a:pt x="13" y="18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210" name="Freeform 170"/>
                  <p:cNvSpPr>
                    <a:spLocks/>
                  </p:cNvSpPr>
                  <p:nvPr/>
                </p:nvSpPr>
                <p:spPr bwMode="gray">
                  <a:xfrm>
                    <a:off x="3714" y="1412"/>
                    <a:ext cx="209" cy="148"/>
                  </a:xfrm>
                  <a:custGeom>
                    <a:avLst/>
                    <a:gdLst>
                      <a:gd name="T0" fmla="*/ 176 w 209"/>
                      <a:gd name="T1" fmla="*/ 148 h 148"/>
                      <a:gd name="T2" fmla="*/ 205 w 209"/>
                      <a:gd name="T3" fmla="*/ 105 h 148"/>
                      <a:gd name="T4" fmla="*/ 208 w 209"/>
                      <a:gd name="T5" fmla="*/ 96 h 148"/>
                      <a:gd name="T6" fmla="*/ 209 w 209"/>
                      <a:gd name="T7" fmla="*/ 91 h 148"/>
                      <a:gd name="T8" fmla="*/ 208 w 209"/>
                      <a:gd name="T9" fmla="*/ 89 h 148"/>
                      <a:gd name="T10" fmla="*/ 200 w 209"/>
                      <a:gd name="T11" fmla="*/ 83 h 148"/>
                      <a:gd name="T12" fmla="*/ 192 w 209"/>
                      <a:gd name="T13" fmla="*/ 78 h 148"/>
                      <a:gd name="T14" fmla="*/ 184 w 209"/>
                      <a:gd name="T15" fmla="*/ 72 h 148"/>
                      <a:gd name="T16" fmla="*/ 178 w 209"/>
                      <a:gd name="T17" fmla="*/ 68 h 148"/>
                      <a:gd name="T18" fmla="*/ 161 w 209"/>
                      <a:gd name="T19" fmla="*/ 48 h 148"/>
                      <a:gd name="T20" fmla="*/ 144 w 209"/>
                      <a:gd name="T21" fmla="*/ 29 h 148"/>
                      <a:gd name="T22" fmla="*/ 131 w 209"/>
                      <a:gd name="T23" fmla="*/ 12 h 148"/>
                      <a:gd name="T24" fmla="*/ 130 w 209"/>
                      <a:gd name="T25" fmla="*/ 9 h 148"/>
                      <a:gd name="T26" fmla="*/ 129 w 209"/>
                      <a:gd name="T27" fmla="*/ 6 h 148"/>
                      <a:gd name="T28" fmla="*/ 105 w 209"/>
                      <a:gd name="T29" fmla="*/ 1 h 148"/>
                      <a:gd name="T30" fmla="*/ 76 w 209"/>
                      <a:gd name="T31" fmla="*/ 0 h 148"/>
                      <a:gd name="T32" fmla="*/ 39 w 209"/>
                      <a:gd name="T33" fmla="*/ 4 h 148"/>
                      <a:gd name="T34" fmla="*/ 25 w 209"/>
                      <a:gd name="T35" fmla="*/ 13 h 148"/>
                      <a:gd name="T36" fmla="*/ 11 w 209"/>
                      <a:gd name="T37" fmla="*/ 49 h 148"/>
                      <a:gd name="T38" fmla="*/ 5 w 209"/>
                      <a:gd name="T39" fmla="*/ 80 h 148"/>
                      <a:gd name="T40" fmla="*/ 0 w 209"/>
                      <a:gd name="T41" fmla="*/ 110 h 148"/>
                      <a:gd name="T42" fmla="*/ 3 w 209"/>
                      <a:gd name="T43" fmla="*/ 113 h 148"/>
                      <a:gd name="T44" fmla="*/ 7 w 209"/>
                      <a:gd name="T45" fmla="*/ 115 h 148"/>
                      <a:gd name="T46" fmla="*/ 13 w 209"/>
                      <a:gd name="T47" fmla="*/ 117 h 148"/>
                      <a:gd name="T48" fmla="*/ 18 w 209"/>
                      <a:gd name="T49" fmla="*/ 118 h 148"/>
                      <a:gd name="T50" fmla="*/ 22 w 209"/>
                      <a:gd name="T51" fmla="*/ 118 h 148"/>
                      <a:gd name="T52" fmla="*/ 23 w 209"/>
                      <a:gd name="T53" fmla="*/ 117 h 148"/>
                      <a:gd name="T54" fmla="*/ 28 w 209"/>
                      <a:gd name="T55" fmla="*/ 113 h 148"/>
                      <a:gd name="T56" fmla="*/ 34 w 209"/>
                      <a:gd name="T57" fmla="*/ 111 h 148"/>
                      <a:gd name="T58" fmla="*/ 40 w 209"/>
                      <a:gd name="T59" fmla="*/ 108 h 148"/>
                      <a:gd name="T60" fmla="*/ 44 w 209"/>
                      <a:gd name="T61" fmla="*/ 108 h 148"/>
                      <a:gd name="T62" fmla="*/ 49 w 209"/>
                      <a:gd name="T63" fmla="*/ 110 h 148"/>
                      <a:gd name="T64" fmla="*/ 66 w 209"/>
                      <a:gd name="T65" fmla="*/ 117 h 148"/>
                      <a:gd name="T66" fmla="*/ 83 w 209"/>
                      <a:gd name="T67" fmla="*/ 123 h 148"/>
                      <a:gd name="T68" fmla="*/ 99 w 209"/>
                      <a:gd name="T69" fmla="*/ 128 h 148"/>
                      <a:gd name="T70" fmla="*/ 102 w 209"/>
                      <a:gd name="T71" fmla="*/ 128 h 148"/>
                      <a:gd name="T72" fmla="*/ 105 w 209"/>
                      <a:gd name="T73" fmla="*/ 127 h 148"/>
                      <a:gd name="T74" fmla="*/ 106 w 209"/>
                      <a:gd name="T75" fmla="*/ 126 h 148"/>
                      <a:gd name="T76" fmla="*/ 106 w 209"/>
                      <a:gd name="T77" fmla="*/ 124 h 148"/>
                      <a:gd name="T78" fmla="*/ 111 w 209"/>
                      <a:gd name="T79" fmla="*/ 120 h 148"/>
                      <a:gd name="T80" fmla="*/ 126 w 209"/>
                      <a:gd name="T81" fmla="*/ 118 h 148"/>
                      <a:gd name="T82" fmla="*/ 148 w 209"/>
                      <a:gd name="T83" fmla="*/ 119 h 148"/>
                      <a:gd name="T84" fmla="*/ 165 w 209"/>
                      <a:gd name="T85" fmla="*/ 123 h 148"/>
                      <a:gd name="T86" fmla="*/ 174 w 209"/>
                      <a:gd name="T87" fmla="*/ 127 h 148"/>
                      <a:gd name="T88" fmla="*/ 175 w 209"/>
                      <a:gd name="T89" fmla="*/ 129 h 148"/>
                      <a:gd name="T90" fmla="*/ 176 w 209"/>
                      <a:gd name="T91" fmla="*/ 137 h 148"/>
                      <a:gd name="T92" fmla="*/ 176 w 209"/>
                      <a:gd name="T93" fmla="*/ 14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09" h="148">
                        <a:moveTo>
                          <a:pt x="176" y="148"/>
                        </a:moveTo>
                        <a:lnTo>
                          <a:pt x="205" y="105"/>
                        </a:lnTo>
                        <a:lnTo>
                          <a:pt x="208" y="96"/>
                        </a:lnTo>
                        <a:lnTo>
                          <a:pt x="209" y="91"/>
                        </a:lnTo>
                        <a:lnTo>
                          <a:pt x="208" y="89"/>
                        </a:lnTo>
                        <a:lnTo>
                          <a:pt x="200" y="83"/>
                        </a:lnTo>
                        <a:lnTo>
                          <a:pt x="192" y="78"/>
                        </a:lnTo>
                        <a:lnTo>
                          <a:pt x="184" y="72"/>
                        </a:lnTo>
                        <a:lnTo>
                          <a:pt x="178" y="68"/>
                        </a:lnTo>
                        <a:lnTo>
                          <a:pt x="161" y="48"/>
                        </a:lnTo>
                        <a:lnTo>
                          <a:pt x="144" y="29"/>
                        </a:lnTo>
                        <a:lnTo>
                          <a:pt x="131" y="12"/>
                        </a:lnTo>
                        <a:lnTo>
                          <a:pt x="130" y="9"/>
                        </a:lnTo>
                        <a:lnTo>
                          <a:pt x="129" y="6"/>
                        </a:lnTo>
                        <a:lnTo>
                          <a:pt x="105" y="1"/>
                        </a:lnTo>
                        <a:lnTo>
                          <a:pt x="76" y="0"/>
                        </a:lnTo>
                        <a:lnTo>
                          <a:pt x="39" y="4"/>
                        </a:lnTo>
                        <a:lnTo>
                          <a:pt x="25" y="13"/>
                        </a:lnTo>
                        <a:lnTo>
                          <a:pt x="11" y="49"/>
                        </a:lnTo>
                        <a:lnTo>
                          <a:pt x="5" y="80"/>
                        </a:lnTo>
                        <a:lnTo>
                          <a:pt x="0" y="110"/>
                        </a:lnTo>
                        <a:lnTo>
                          <a:pt x="3" y="113"/>
                        </a:lnTo>
                        <a:lnTo>
                          <a:pt x="7" y="115"/>
                        </a:lnTo>
                        <a:lnTo>
                          <a:pt x="13" y="117"/>
                        </a:lnTo>
                        <a:lnTo>
                          <a:pt x="18" y="118"/>
                        </a:lnTo>
                        <a:lnTo>
                          <a:pt x="22" y="118"/>
                        </a:lnTo>
                        <a:lnTo>
                          <a:pt x="23" y="117"/>
                        </a:lnTo>
                        <a:lnTo>
                          <a:pt x="28" y="113"/>
                        </a:lnTo>
                        <a:lnTo>
                          <a:pt x="34" y="111"/>
                        </a:lnTo>
                        <a:lnTo>
                          <a:pt x="40" y="108"/>
                        </a:lnTo>
                        <a:lnTo>
                          <a:pt x="44" y="108"/>
                        </a:lnTo>
                        <a:lnTo>
                          <a:pt x="49" y="110"/>
                        </a:lnTo>
                        <a:lnTo>
                          <a:pt x="66" y="117"/>
                        </a:lnTo>
                        <a:lnTo>
                          <a:pt x="83" y="123"/>
                        </a:lnTo>
                        <a:lnTo>
                          <a:pt x="99" y="128"/>
                        </a:lnTo>
                        <a:lnTo>
                          <a:pt x="102" y="128"/>
                        </a:lnTo>
                        <a:lnTo>
                          <a:pt x="105" y="127"/>
                        </a:lnTo>
                        <a:lnTo>
                          <a:pt x="106" y="126"/>
                        </a:lnTo>
                        <a:lnTo>
                          <a:pt x="106" y="124"/>
                        </a:lnTo>
                        <a:lnTo>
                          <a:pt x="111" y="120"/>
                        </a:lnTo>
                        <a:lnTo>
                          <a:pt x="126" y="118"/>
                        </a:lnTo>
                        <a:lnTo>
                          <a:pt x="148" y="119"/>
                        </a:lnTo>
                        <a:lnTo>
                          <a:pt x="165" y="123"/>
                        </a:lnTo>
                        <a:lnTo>
                          <a:pt x="174" y="127"/>
                        </a:lnTo>
                        <a:lnTo>
                          <a:pt x="175" y="129"/>
                        </a:lnTo>
                        <a:lnTo>
                          <a:pt x="176" y="137"/>
                        </a:lnTo>
                        <a:lnTo>
                          <a:pt x="176" y="148"/>
                        </a:lnTo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211" name="Group 171"/>
                <p:cNvGrpSpPr>
                  <a:grpSpLocks/>
                </p:cNvGrpSpPr>
                <p:nvPr/>
              </p:nvGrpSpPr>
              <p:grpSpPr bwMode="auto">
                <a:xfrm>
                  <a:off x="4133" y="1452"/>
                  <a:ext cx="278" cy="177"/>
                  <a:chOff x="3714" y="1412"/>
                  <a:chExt cx="209" cy="148"/>
                </a:xfrm>
              </p:grpSpPr>
              <p:sp>
                <p:nvSpPr>
                  <p:cNvPr id="215212" name="Freeform 172"/>
                  <p:cNvSpPr>
                    <a:spLocks/>
                  </p:cNvSpPr>
                  <p:nvPr/>
                </p:nvSpPr>
                <p:spPr bwMode="gray">
                  <a:xfrm>
                    <a:off x="3714" y="1412"/>
                    <a:ext cx="209" cy="148"/>
                  </a:xfrm>
                  <a:custGeom>
                    <a:avLst/>
                    <a:gdLst>
                      <a:gd name="T0" fmla="*/ 176 w 209"/>
                      <a:gd name="T1" fmla="*/ 148 h 148"/>
                      <a:gd name="T2" fmla="*/ 175 w 209"/>
                      <a:gd name="T3" fmla="*/ 132 h 148"/>
                      <a:gd name="T4" fmla="*/ 175 w 209"/>
                      <a:gd name="T5" fmla="*/ 129 h 148"/>
                      <a:gd name="T6" fmla="*/ 174 w 209"/>
                      <a:gd name="T7" fmla="*/ 127 h 148"/>
                      <a:gd name="T8" fmla="*/ 165 w 209"/>
                      <a:gd name="T9" fmla="*/ 123 h 148"/>
                      <a:gd name="T10" fmla="*/ 148 w 209"/>
                      <a:gd name="T11" fmla="*/ 119 h 148"/>
                      <a:gd name="T12" fmla="*/ 126 w 209"/>
                      <a:gd name="T13" fmla="*/ 118 h 148"/>
                      <a:gd name="T14" fmla="*/ 111 w 209"/>
                      <a:gd name="T15" fmla="*/ 120 h 148"/>
                      <a:gd name="T16" fmla="*/ 106 w 209"/>
                      <a:gd name="T17" fmla="*/ 124 h 148"/>
                      <a:gd name="T18" fmla="*/ 106 w 209"/>
                      <a:gd name="T19" fmla="*/ 126 h 148"/>
                      <a:gd name="T20" fmla="*/ 105 w 209"/>
                      <a:gd name="T21" fmla="*/ 127 h 148"/>
                      <a:gd name="T22" fmla="*/ 102 w 209"/>
                      <a:gd name="T23" fmla="*/ 128 h 148"/>
                      <a:gd name="T24" fmla="*/ 99 w 209"/>
                      <a:gd name="T25" fmla="*/ 128 h 148"/>
                      <a:gd name="T26" fmla="*/ 83 w 209"/>
                      <a:gd name="T27" fmla="*/ 123 h 148"/>
                      <a:gd name="T28" fmla="*/ 66 w 209"/>
                      <a:gd name="T29" fmla="*/ 117 h 148"/>
                      <a:gd name="T30" fmla="*/ 49 w 209"/>
                      <a:gd name="T31" fmla="*/ 110 h 148"/>
                      <a:gd name="T32" fmla="*/ 44 w 209"/>
                      <a:gd name="T33" fmla="*/ 108 h 148"/>
                      <a:gd name="T34" fmla="*/ 40 w 209"/>
                      <a:gd name="T35" fmla="*/ 108 h 148"/>
                      <a:gd name="T36" fmla="*/ 34 w 209"/>
                      <a:gd name="T37" fmla="*/ 111 h 148"/>
                      <a:gd name="T38" fmla="*/ 28 w 209"/>
                      <a:gd name="T39" fmla="*/ 113 h 148"/>
                      <a:gd name="T40" fmla="*/ 23 w 209"/>
                      <a:gd name="T41" fmla="*/ 117 h 148"/>
                      <a:gd name="T42" fmla="*/ 22 w 209"/>
                      <a:gd name="T43" fmla="*/ 118 h 148"/>
                      <a:gd name="T44" fmla="*/ 18 w 209"/>
                      <a:gd name="T45" fmla="*/ 118 h 148"/>
                      <a:gd name="T46" fmla="*/ 13 w 209"/>
                      <a:gd name="T47" fmla="*/ 117 h 148"/>
                      <a:gd name="T48" fmla="*/ 7 w 209"/>
                      <a:gd name="T49" fmla="*/ 115 h 148"/>
                      <a:gd name="T50" fmla="*/ 3 w 209"/>
                      <a:gd name="T51" fmla="*/ 113 h 148"/>
                      <a:gd name="T52" fmla="*/ 0 w 209"/>
                      <a:gd name="T53" fmla="*/ 110 h 148"/>
                      <a:gd name="T54" fmla="*/ 5 w 209"/>
                      <a:gd name="T55" fmla="*/ 80 h 148"/>
                      <a:gd name="T56" fmla="*/ 11 w 209"/>
                      <a:gd name="T57" fmla="*/ 49 h 148"/>
                      <a:gd name="T58" fmla="*/ 25 w 209"/>
                      <a:gd name="T59" fmla="*/ 13 h 148"/>
                      <a:gd name="T60" fmla="*/ 39 w 209"/>
                      <a:gd name="T61" fmla="*/ 4 h 148"/>
                      <a:gd name="T62" fmla="*/ 76 w 209"/>
                      <a:gd name="T63" fmla="*/ 0 h 148"/>
                      <a:gd name="T64" fmla="*/ 105 w 209"/>
                      <a:gd name="T65" fmla="*/ 1 h 148"/>
                      <a:gd name="T66" fmla="*/ 129 w 209"/>
                      <a:gd name="T67" fmla="*/ 6 h 148"/>
                      <a:gd name="T68" fmla="*/ 130 w 209"/>
                      <a:gd name="T69" fmla="*/ 9 h 148"/>
                      <a:gd name="T70" fmla="*/ 131 w 209"/>
                      <a:gd name="T71" fmla="*/ 12 h 148"/>
                      <a:gd name="T72" fmla="*/ 144 w 209"/>
                      <a:gd name="T73" fmla="*/ 29 h 148"/>
                      <a:gd name="T74" fmla="*/ 161 w 209"/>
                      <a:gd name="T75" fmla="*/ 48 h 148"/>
                      <a:gd name="T76" fmla="*/ 178 w 209"/>
                      <a:gd name="T77" fmla="*/ 68 h 148"/>
                      <a:gd name="T78" fmla="*/ 184 w 209"/>
                      <a:gd name="T79" fmla="*/ 72 h 148"/>
                      <a:gd name="T80" fmla="*/ 192 w 209"/>
                      <a:gd name="T81" fmla="*/ 78 h 148"/>
                      <a:gd name="T82" fmla="*/ 200 w 209"/>
                      <a:gd name="T83" fmla="*/ 83 h 148"/>
                      <a:gd name="T84" fmla="*/ 208 w 209"/>
                      <a:gd name="T85" fmla="*/ 89 h 148"/>
                      <a:gd name="T86" fmla="*/ 209 w 209"/>
                      <a:gd name="T87" fmla="*/ 91 h 148"/>
                      <a:gd name="T88" fmla="*/ 208 w 209"/>
                      <a:gd name="T89" fmla="*/ 96 h 148"/>
                      <a:gd name="T90" fmla="*/ 197 w 209"/>
                      <a:gd name="T91" fmla="*/ 115 h 148"/>
                      <a:gd name="T92" fmla="*/ 176 w 209"/>
                      <a:gd name="T93" fmla="*/ 14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09" h="148">
                        <a:moveTo>
                          <a:pt x="176" y="148"/>
                        </a:moveTo>
                        <a:lnTo>
                          <a:pt x="175" y="132"/>
                        </a:lnTo>
                        <a:lnTo>
                          <a:pt x="175" y="129"/>
                        </a:lnTo>
                        <a:lnTo>
                          <a:pt x="174" y="127"/>
                        </a:lnTo>
                        <a:lnTo>
                          <a:pt x="165" y="123"/>
                        </a:lnTo>
                        <a:lnTo>
                          <a:pt x="148" y="119"/>
                        </a:lnTo>
                        <a:lnTo>
                          <a:pt x="126" y="118"/>
                        </a:lnTo>
                        <a:lnTo>
                          <a:pt x="111" y="120"/>
                        </a:lnTo>
                        <a:lnTo>
                          <a:pt x="106" y="124"/>
                        </a:lnTo>
                        <a:lnTo>
                          <a:pt x="106" y="126"/>
                        </a:lnTo>
                        <a:lnTo>
                          <a:pt x="105" y="127"/>
                        </a:lnTo>
                        <a:lnTo>
                          <a:pt x="102" y="128"/>
                        </a:lnTo>
                        <a:lnTo>
                          <a:pt x="99" y="128"/>
                        </a:lnTo>
                        <a:lnTo>
                          <a:pt x="83" y="123"/>
                        </a:lnTo>
                        <a:lnTo>
                          <a:pt x="66" y="117"/>
                        </a:lnTo>
                        <a:lnTo>
                          <a:pt x="49" y="110"/>
                        </a:lnTo>
                        <a:lnTo>
                          <a:pt x="44" y="108"/>
                        </a:lnTo>
                        <a:lnTo>
                          <a:pt x="40" y="108"/>
                        </a:lnTo>
                        <a:lnTo>
                          <a:pt x="34" y="111"/>
                        </a:lnTo>
                        <a:lnTo>
                          <a:pt x="28" y="113"/>
                        </a:lnTo>
                        <a:lnTo>
                          <a:pt x="23" y="117"/>
                        </a:lnTo>
                        <a:lnTo>
                          <a:pt x="22" y="118"/>
                        </a:lnTo>
                        <a:lnTo>
                          <a:pt x="18" y="118"/>
                        </a:lnTo>
                        <a:lnTo>
                          <a:pt x="13" y="117"/>
                        </a:lnTo>
                        <a:lnTo>
                          <a:pt x="7" y="115"/>
                        </a:lnTo>
                        <a:lnTo>
                          <a:pt x="3" y="113"/>
                        </a:lnTo>
                        <a:lnTo>
                          <a:pt x="0" y="110"/>
                        </a:lnTo>
                        <a:lnTo>
                          <a:pt x="5" y="80"/>
                        </a:lnTo>
                        <a:lnTo>
                          <a:pt x="11" y="49"/>
                        </a:lnTo>
                        <a:lnTo>
                          <a:pt x="25" y="13"/>
                        </a:lnTo>
                        <a:lnTo>
                          <a:pt x="39" y="4"/>
                        </a:lnTo>
                        <a:lnTo>
                          <a:pt x="76" y="0"/>
                        </a:lnTo>
                        <a:lnTo>
                          <a:pt x="105" y="1"/>
                        </a:lnTo>
                        <a:lnTo>
                          <a:pt x="129" y="6"/>
                        </a:lnTo>
                        <a:lnTo>
                          <a:pt x="130" y="9"/>
                        </a:lnTo>
                        <a:lnTo>
                          <a:pt x="131" y="12"/>
                        </a:lnTo>
                        <a:lnTo>
                          <a:pt x="144" y="29"/>
                        </a:lnTo>
                        <a:lnTo>
                          <a:pt x="161" y="48"/>
                        </a:lnTo>
                        <a:lnTo>
                          <a:pt x="178" y="68"/>
                        </a:lnTo>
                        <a:lnTo>
                          <a:pt x="184" y="72"/>
                        </a:lnTo>
                        <a:lnTo>
                          <a:pt x="192" y="78"/>
                        </a:lnTo>
                        <a:lnTo>
                          <a:pt x="200" y="83"/>
                        </a:lnTo>
                        <a:lnTo>
                          <a:pt x="208" y="89"/>
                        </a:lnTo>
                        <a:lnTo>
                          <a:pt x="209" y="91"/>
                        </a:lnTo>
                        <a:lnTo>
                          <a:pt x="208" y="96"/>
                        </a:lnTo>
                        <a:lnTo>
                          <a:pt x="197" y="115"/>
                        </a:lnTo>
                        <a:lnTo>
                          <a:pt x="176" y="14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213" name="Freeform 173"/>
                  <p:cNvSpPr>
                    <a:spLocks/>
                  </p:cNvSpPr>
                  <p:nvPr/>
                </p:nvSpPr>
                <p:spPr bwMode="gray">
                  <a:xfrm>
                    <a:off x="3714" y="1412"/>
                    <a:ext cx="209" cy="148"/>
                  </a:xfrm>
                  <a:custGeom>
                    <a:avLst/>
                    <a:gdLst>
                      <a:gd name="T0" fmla="*/ 176 w 209"/>
                      <a:gd name="T1" fmla="*/ 148 h 148"/>
                      <a:gd name="T2" fmla="*/ 175 w 209"/>
                      <a:gd name="T3" fmla="*/ 132 h 148"/>
                      <a:gd name="T4" fmla="*/ 175 w 209"/>
                      <a:gd name="T5" fmla="*/ 129 h 148"/>
                      <a:gd name="T6" fmla="*/ 174 w 209"/>
                      <a:gd name="T7" fmla="*/ 127 h 148"/>
                      <a:gd name="T8" fmla="*/ 165 w 209"/>
                      <a:gd name="T9" fmla="*/ 123 h 148"/>
                      <a:gd name="T10" fmla="*/ 148 w 209"/>
                      <a:gd name="T11" fmla="*/ 119 h 148"/>
                      <a:gd name="T12" fmla="*/ 126 w 209"/>
                      <a:gd name="T13" fmla="*/ 118 h 148"/>
                      <a:gd name="T14" fmla="*/ 111 w 209"/>
                      <a:gd name="T15" fmla="*/ 120 h 148"/>
                      <a:gd name="T16" fmla="*/ 106 w 209"/>
                      <a:gd name="T17" fmla="*/ 124 h 148"/>
                      <a:gd name="T18" fmla="*/ 106 w 209"/>
                      <a:gd name="T19" fmla="*/ 126 h 148"/>
                      <a:gd name="T20" fmla="*/ 105 w 209"/>
                      <a:gd name="T21" fmla="*/ 127 h 148"/>
                      <a:gd name="T22" fmla="*/ 102 w 209"/>
                      <a:gd name="T23" fmla="*/ 128 h 148"/>
                      <a:gd name="T24" fmla="*/ 99 w 209"/>
                      <a:gd name="T25" fmla="*/ 128 h 148"/>
                      <a:gd name="T26" fmla="*/ 83 w 209"/>
                      <a:gd name="T27" fmla="*/ 123 h 148"/>
                      <a:gd name="T28" fmla="*/ 66 w 209"/>
                      <a:gd name="T29" fmla="*/ 117 h 148"/>
                      <a:gd name="T30" fmla="*/ 49 w 209"/>
                      <a:gd name="T31" fmla="*/ 110 h 148"/>
                      <a:gd name="T32" fmla="*/ 44 w 209"/>
                      <a:gd name="T33" fmla="*/ 108 h 148"/>
                      <a:gd name="T34" fmla="*/ 40 w 209"/>
                      <a:gd name="T35" fmla="*/ 108 h 148"/>
                      <a:gd name="T36" fmla="*/ 34 w 209"/>
                      <a:gd name="T37" fmla="*/ 111 h 148"/>
                      <a:gd name="T38" fmla="*/ 28 w 209"/>
                      <a:gd name="T39" fmla="*/ 113 h 148"/>
                      <a:gd name="T40" fmla="*/ 23 w 209"/>
                      <a:gd name="T41" fmla="*/ 117 h 148"/>
                      <a:gd name="T42" fmla="*/ 22 w 209"/>
                      <a:gd name="T43" fmla="*/ 118 h 148"/>
                      <a:gd name="T44" fmla="*/ 18 w 209"/>
                      <a:gd name="T45" fmla="*/ 118 h 148"/>
                      <a:gd name="T46" fmla="*/ 13 w 209"/>
                      <a:gd name="T47" fmla="*/ 117 h 148"/>
                      <a:gd name="T48" fmla="*/ 7 w 209"/>
                      <a:gd name="T49" fmla="*/ 115 h 148"/>
                      <a:gd name="T50" fmla="*/ 3 w 209"/>
                      <a:gd name="T51" fmla="*/ 113 h 148"/>
                      <a:gd name="T52" fmla="*/ 0 w 209"/>
                      <a:gd name="T53" fmla="*/ 110 h 148"/>
                      <a:gd name="T54" fmla="*/ 5 w 209"/>
                      <a:gd name="T55" fmla="*/ 80 h 148"/>
                      <a:gd name="T56" fmla="*/ 11 w 209"/>
                      <a:gd name="T57" fmla="*/ 49 h 148"/>
                      <a:gd name="T58" fmla="*/ 25 w 209"/>
                      <a:gd name="T59" fmla="*/ 13 h 148"/>
                      <a:gd name="T60" fmla="*/ 39 w 209"/>
                      <a:gd name="T61" fmla="*/ 4 h 148"/>
                      <a:gd name="T62" fmla="*/ 76 w 209"/>
                      <a:gd name="T63" fmla="*/ 0 h 148"/>
                      <a:gd name="T64" fmla="*/ 105 w 209"/>
                      <a:gd name="T65" fmla="*/ 1 h 148"/>
                      <a:gd name="T66" fmla="*/ 129 w 209"/>
                      <a:gd name="T67" fmla="*/ 6 h 148"/>
                      <a:gd name="T68" fmla="*/ 130 w 209"/>
                      <a:gd name="T69" fmla="*/ 9 h 148"/>
                      <a:gd name="T70" fmla="*/ 131 w 209"/>
                      <a:gd name="T71" fmla="*/ 12 h 148"/>
                      <a:gd name="T72" fmla="*/ 144 w 209"/>
                      <a:gd name="T73" fmla="*/ 29 h 148"/>
                      <a:gd name="T74" fmla="*/ 161 w 209"/>
                      <a:gd name="T75" fmla="*/ 48 h 148"/>
                      <a:gd name="T76" fmla="*/ 178 w 209"/>
                      <a:gd name="T77" fmla="*/ 68 h 148"/>
                      <a:gd name="T78" fmla="*/ 184 w 209"/>
                      <a:gd name="T79" fmla="*/ 72 h 148"/>
                      <a:gd name="T80" fmla="*/ 192 w 209"/>
                      <a:gd name="T81" fmla="*/ 78 h 148"/>
                      <a:gd name="T82" fmla="*/ 200 w 209"/>
                      <a:gd name="T83" fmla="*/ 83 h 148"/>
                      <a:gd name="T84" fmla="*/ 208 w 209"/>
                      <a:gd name="T85" fmla="*/ 89 h 148"/>
                      <a:gd name="T86" fmla="*/ 209 w 209"/>
                      <a:gd name="T87" fmla="*/ 91 h 148"/>
                      <a:gd name="T88" fmla="*/ 208 w 209"/>
                      <a:gd name="T89" fmla="*/ 96 h 148"/>
                      <a:gd name="T90" fmla="*/ 197 w 209"/>
                      <a:gd name="T91" fmla="*/ 115 h 148"/>
                      <a:gd name="T92" fmla="*/ 176 w 209"/>
                      <a:gd name="T93" fmla="*/ 14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09" h="148">
                        <a:moveTo>
                          <a:pt x="176" y="148"/>
                        </a:moveTo>
                        <a:lnTo>
                          <a:pt x="175" y="132"/>
                        </a:lnTo>
                        <a:lnTo>
                          <a:pt x="175" y="129"/>
                        </a:lnTo>
                        <a:lnTo>
                          <a:pt x="174" y="127"/>
                        </a:lnTo>
                        <a:lnTo>
                          <a:pt x="165" y="123"/>
                        </a:lnTo>
                        <a:lnTo>
                          <a:pt x="148" y="119"/>
                        </a:lnTo>
                        <a:lnTo>
                          <a:pt x="126" y="118"/>
                        </a:lnTo>
                        <a:lnTo>
                          <a:pt x="111" y="120"/>
                        </a:lnTo>
                        <a:lnTo>
                          <a:pt x="106" y="124"/>
                        </a:lnTo>
                        <a:lnTo>
                          <a:pt x="106" y="126"/>
                        </a:lnTo>
                        <a:lnTo>
                          <a:pt x="105" y="127"/>
                        </a:lnTo>
                        <a:lnTo>
                          <a:pt x="102" y="128"/>
                        </a:lnTo>
                        <a:lnTo>
                          <a:pt x="99" y="128"/>
                        </a:lnTo>
                        <a:lnTo>
                          <a:pt x="83" y="123"/>
                        </a:lnTo>
                        <a:lnTo>
                          <a:pt x="66" y="117"/>
                        </a:lnTo>
                        <a:lnTo>
                          <a:pt x="49" y="110"/>
                        </a:lnTo>
                        <a:lnTo>
                          <a:pt x="44" y="108"/>
                        </a:lnTo>
                        <a:lnTo>
                          <a:pt x="40" y="108"/>
                        </a:lnTo>
                        <a:lnTo>
                          <a:pt x="34" y="111"/>
                        </a:lnTo>
                        <a:lnTo>
                          <a:pt x="28" y="113"/>
                        </a:lnTo>
                        <a:lnTo>
                          <a:pt x="23" y="117"/>
                        </a:lnTo>
                        <a:lnTo>
                          <a:pt x="22" y="118"/>
                        </a:lnTo>
                        <a:lnTo>
                          <a:pt x="18" y="118"/>
                        </a:lnTo>
                        <a:lnTo>
                          <a:pt x="13" y="117"/>
                        </a:lnTo>
                        <a:lnTo>
                          <a:pt x="7" y="115"/>
                        </a:lnTo>
                        <a:lnTo>
                          <a:pt x="3" y="113"/>
                        </a:lnTo>
                        <a:lnTo>
                          <a:pt x="0" y="110"/>
                        </a:lnTo>
                        <a:lnTo>
                          <a:pt x="5" y="80"/>
                        </a:lnTo>
                        <a:lnTo>
                          <a:pt x="11" y="49"/>
                        </a:lnTo>
                        <a:lnTo>
                          <a:pt x="25" y="13"/>
                        </a:lnTo>
                        <a:lnTo>
                          <a:pt x="39" y="4"/>
                        </a:lnTo>
                        <a:lnTo>
                          <a:pt x="76" y="0"/>
                        </a:lnTo>
                        <a:lnTo>
                          <a:pt x="105" y="1"/>
                        </a:lnTo>
                        <a:lnTo>
                          <a:pt x="129" y="6"/>
                        </a:lnTo>
                        <a:lnTo>
                          <a:pt x="130" y="9"/>
                        </a:lnTo>
                        <a:lnTo>
                          <a:pt x="131" y="12"/>
                        </a:lnTo>
                        <a:lnTo>
                          <a:pt x="144" y="29"/>
                        </a:lnTo>
                        <a:lnTo>
                          <a:pt x="161" y="48"/>
                        </a:lnTo>
                        <a:lnTo>
                          <a:pt x="178" y="68"/>
                        </a:lnTo>
                        <a:lnTo>
                          <a:pt x="184" y="72"/>
                        </a:lnTo>
                        <a:lnTo>
                          <a:pt x="192" y="78"/>
                        </a:lnTo>
                        <a:lnTo>
                          <a:pt x="200" y="83"/>
                        </a:lnTo>
                        <a:lnTo>
                          <a:pt x="208" y="89"/>
                        </a:lnTo>
                        <a:lnTo>
                          <a:pt x="209" y="91"/>
                        </a:lnTo>
                        <a:lnTo>
                          <a:pt x="208" y="96"/>
                        </a:lnTo>
                        <a:lnTo>
                          <a:pt x="197" y="115"/>
                        </a:lnTo>
                        <a:lnTo>
                          <a:pt x="176" y="14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214" name="Group 174"/>
                <p:cNvGrpSpPr>
                  <a:grpSpLocks/>
                </p:cNvGrpSpPr>
                <p:nvPr/>
              </p:nvGrpSpPr>
              <p:grpSpPr bwMode="auto">
                <a:xfrm>
                  <a:off x="2401" y="2712"/>
                  <a:ext cx="2040" cy="1988"/>
                  <a:chOff x="2406" y="2465"/>
                  <a:chExt cx="1541" cy="1662"/>
                </a:xfrm>
              </p:grpSpPr>
              <p:sp>
                <p:nvSpPr>
                  <p:cNvPr id="215215" name="Freeform 175"/>
                  <p:cNvSpPr>
                    <a:spLocks/>
                  </p:cNvSpPr>
                  <p:nvPr/>
                </p:nvSpPr>
                <p:spPr bwMode="gray">
                  <a:xfrm>
                    <a:off x="2406" y="2465"/>
                    <a:ext cx="1541" cy="1662"/>
                  </a:xfrm>
                  <a:custGeom>
                    <a:avLst/>
                    <a:gdLst>
                      <a:gd name="T0" fmla="*/ 305 w 1541"/>
                      <a:gd name="T1" fmla="*/ 1470 h 1662"/>
                      <a:gd name="T2" fmla="*/ 367 w 1541"/>
                      <a:gd name="T3" fmla="*/ 1293 h 1662"/>
                      <a:gd name="T4" fmla="*/ 329 w 1541"/>
                      <a:gd name="T5" fmla="*/ 1089 h 1662"/>
                      <a:gd name="T6" fmla="*/ 370 w 1541"/>
                      <a:gd name="T7" fmla="*/ 1054 h 1662"/>
                      <a:gd name="T8" fmla="*/ 441 w 1541"/>
                      <a:gd name="T9" fmla="*/ 982 h 1662"/>
                      <a:gd name="T10" fmla="*/ 446 w 1541"/>
                      <a:gd name="T11" fmla="*/ 781 h 1662"/>
                      <a:gd name="T12" fmla="*/ 384 w 1541"/>
                      <a:gd name="T13" fmla="*/ 695 h 1662"/>
                      <a:gd name="T14" fmla="*/ 368 w 1541"/>
                      <a:gd name="T15" fmla="*/ 572 h 1662"/>
                      <a:gd name="T16" fmla="*/ 343 w 1541"/>
                      <a:gd name="T17" fmla="*/ 523 h 1662"/>
                      <a:gd name="T18" fmla="*/ 304 w 1541"/>
                      <a:gd name="T19" fmla="*/ 534 h 1662"/>
                      <a:gd name="T20" fmla="*/ 242 w 1541"/>
                      <a:gd name="T21" fmla="*/ 423 h 1662"/>
                      <a:gd name="T22" fmla="*/ 108 w 1541"/>
                      <a:gd name="T23" fmla="*/ 416 h 1662"/>
                      <a:gd name="T24" fmla="*/ 144 w 1541"/>
                      <a:gd name="T25" fmla="*/ 433 h 1662"/>
                      <a:gd name="T26" fmla="*/ 39 w 1541"/>
                      <a:gd name="T27" fmla="*/ 487 h 1662"/>
                      <a:gd name="T28" fmla="*/ 8 w 1541"/>
                      <a:gd name="T29" fmla="*/ 238 h 1662"/>
                      <a:gd name="T30" fmla="*/ 131 w 1541"/>
                      <a:gd name="T31" fmla="*/ 222 h 1662"/>
                      <a:gd name="T32" fmla="*/ 168 w 1541"/>
                      <a:gd name="T33" fmla="*/ 196 h 1662"/>
                      <a:gd name="T34" fmla="*/ 192 w 1541"/>
                      <a:gd name="T35" fmla="*/ 167 h 1662"/>
                      <a:gd name="T36" fmla="*/ 316 w 1541"/>
                      <a:gd name="T37" fmla="*/ 62 h 1662"/>
                      <a:gd name="T38" fmla="*/ 381 w 1541"/>
                      <a:gd name="T39" fmla="*/ 0 h 1662"/>
                      <a:gd name="T40" fmla="*/ 544 w 1541"/>
                      <a:gd name="T41" fmla="*/ 174 h 1662"/>
                      <a:gd name="T42" fmla="*/ 552 w 1541"/>
                      <a:gd name="T43" fmla="*/ 113 h 1662"/>
                      <a:gd name="T44" fmla="*/ 685 w 1541"/>
                      <a:gd name="T45" fmla="*/ 128 h 1662"/>
                      <a:gd name="T46" fmla="*/ 722 w 1541"/>
                      <a:gd name="T47" fmla="*/ 144 h 1662"/>
                      <a:gd name="T48" fmla="*/ 727 w 1541"/>
                      <a:gd name="T49" fmla="*/ 73 h 1662"/>
                      <a:gd name="T50" fmla="*/ 778 w 1541"/>
                      <a:gd name="T51" fmla="*/ 20 h 1662"/>
                      <a:gd name="T52" fmla="*/ 777 w 1541"/>
                      <a:gd name="T53" fmla="*/ 38 h 1662"/>
                      <a:gd name="T54" fmla="*/ 915 w 1541"/>
                      <a:gd name="T55" fmla="*/ 79 h 1662"/>
                      <a:gd name="T56" fmla="*/ 956 w 1541"/>
                      <a:gd name="T57" fmla="*/ 87 h 1662"/>
                      <a:gd name="T58" fmla="*/ 980 w 1541"/>
                      <a:gd name="T59" fmla="*/ 116 h 1662"/>
                      <a:gd name="T60" fmla="*/ 1024 w 1541"/>
                      <a:gd name="T61" fmla="*/ 217 h 1662"/>
                      <a:gd name="T62" fmla="*/ 1134 w 1541"/>
                      <a:gd name="T63" fmla="*/ 324 h 1662"/>
                      <a:gd name="T64" fmla="*/ 1125 w 1541"/>
                      <a:gd name="T65" fmla="*/ 445 h 1662"/>
                      <a:gd name="T66" fmla="*/ 1232 w 1541"/>
                      <a:gd name="T67" fmla="*/ 620 h 1662"/>
                      <a:gd name="T68" fmla="*/ 1249 w 1541"/>
                      <a:gd name="T69" fmla="*/ 613 h 1662"/>
                      <a:gd name="T70" fmla="*/ 1405 w 1541"/>
                      <a:gd name="T71" fmla="*/ 770 h 1662"/>
                      <a:gd name="T72" fmla="*/ 1472 w 1541"/>
                      <a:gd name="T73" fmla="*/ 812 h 1662"/>
                      <a:gd name="T74" fmla="*/ 1491 w 1541"/>
                      <a:gd name="T75" fmla="*/ 843 h 1662"/>
                      <a:gd name="T76" fmla="*/ 1514 w 1541"/>
                      <a:gd name="T77" fmla="*/ 851 h 1662"/>
                      <a:gd name="T78" fmla="*/ 1529 w 1541"/>
                      <a:gd name="T79" fmla="*/ 876 h 1662"/>
                      <a:gd name="T80" fmla="*/ 1541 w 1541"/>
                      <a:gd name="T81" fmla="*/ 908 h 1662"/>
                      <a:gd name="T82" fmla="*/ 1499 w 1541"/>
                      <a:gd name="T83" fmla="*/ 1028 h 1662"/>
                      <a:gd name="T84" fmla="*/ 1426 w 1541"/>
                      <a:gd name="T85" fmla="*/ 1004 h 1662"/>
                      <a:gd name="T86" fmla="*/ 1416 w 1541"/>
                      <a:gd name="T87" fmla="*/ 1083 h 1662"/>
                      <a:gd name="T88" fmla="*/ 1351 w 1541"/>
                      <a:gd name="T89" fmla="*/ 1143 h 1662"/>
                      <a:gd name="T90" fmla="*/ 1200 w 1541"/>
                      <a:gd name="T91" fmla="*/ 1239 h 1662"/>
                      <a:gd name="T92" fmla="*/ 1235 w 1541"/>
                      <a:gd name="T93" fmla="*/ 1293 h 1662"/>
                      <a:gd name="T94" fmla="*/ 1253 w 1541"/>
                      <a:gd name="T95" fmla="*/ 1422 h 1662"/>
                      <a:gd name="T96" fmla="*/ 1280 w 1541"/>
                      <a:gd name="T97" fmla="*/ 1437 h 1662"/>
                      <a:gd name="T98" fmla="*/ 1305 w 1541"/>
                      <a:gd name="T99" fmla="*/ 1500 h 1662"/>
                      <a:gd name="T100" fmla="*/ 1232 w 1541"/>
                      <a:gd name="T101" fmla="*/ 1533 h 1662"/>
                      <a:gd name="T102" fmla="*/ 1224 w 1541"/>
                      <a:gd name="T103" fmla="*/ 1488 h 1662"/>
                      <a:gd name="T104" fmla="*/ 1149 w 1541"/>
                      <a:gd name="T105" fmla="*/ 1466 h 1662"/>
                      <a:gd name="T106" fmla="*/ 1026 w 1541"/>
                      <a:gd name="T107" fmla="*/ 1483 h 1662"/>
                      <a:gd name="T108" fmla="*/ 919 w 1541"/>
                      <a:gd name="T109" fmla="*/ 1493 h 1662"/>
                      <a:gd name="T110" fmla="*/ 697 w 1541"/>
                      <a:gd name="T111" fmla="*/ 1595 h 1662"/>
                      <a:gd name="T112" fmla="*/ 555 w 1541"/>
                      <a:gd name="T113" fmla="*/ 1529 h 1662"/>
                      <a:gd name="T114" fmla="*/ 462 w 1541"/>
                      <a:gd name="T115" fmla="*/ 1508 h 1662"/>
                      <a:gd name="T116" fmla="*/ 457 w 1541"/>
                      <a:gd name="T117" fmla="*/ 1608 h 1662"/>
                      <a:gd name="T118" fmla="*/ 391 w 1541"/>
                      <a:gd name="T119" fmla="*/ 1638 h 1662"/>
                      <a:gd name="T120" fmla="*/ 254 w 1541"/>
                      <a:gd name="T121" fmla="*/ 1502 h 1662"/>
                      <a:gd name="T122" fmla="*/ 201 w 1541"/>
                      <a:gd name="T123" fmla="*/ 1533 h 1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541" h="1662">
                        <a:moveTo>
                          <a:pt x="202" y="1504"/>
                        </a:moveTo>
                        <a:lnTo>
                          <a:pt x="207" y="1500"/>
                        </a:lnTo>
                        <a:lnTo>
                          <a:pt x="232" y="1485"/>
                        </a:lnTo>
                        <a:lnTo>
                          <a:pt x="259" y="1471"/>
                        </a:lnTo>
                        <a:lnTo>
                          <a:pt x="281" y="1459"/>
                        </a:lnTo>
                        <a:lnTo>
                          <a:pt x="289" y="1462"/>
                        </a:lnTo>
                        <a:lnTo>
                          <a:pt x="295" y="1465"/>
                        </a:lnTo>
                        <a:lnTo>
                          <a:pt x="302" y="1469"/>
                        </a:lnTo>
                        <a:lnTo>
                          <a:pt x="305" y="1470"/>
                        </a:lnTo>
                        <a:lnTo>
                          <a:pt x="322" y="1467"/>
                        </a:lnTo>
                        <a:lnTo>
                          <a:pt x="340" y="1463"/>
                        </a:lnTo>
                        <a:lnTo>
                          <a:pt x="359" y="1456"/>
                        </a:lnTo>
                        <a:lnTo>
                          <a:pt x="364" y="1432"/>
                        </a:lnTo>
                        <a:lnTo>
                          <a:pt x="364" y="1400"/>
                        </a:lnTo>
                        <a:lnTo>
                          <a:pt x="361" y="1370"/>
                        </a:lnTo>
                        <a:lnTo>
                          <a:pt x="359" y="1354"/>
                        </a:lnTo>
                        <a:lnTo>
                          <a:pt x="363" y="1324"/>
                        </a:lnTo>
                        <a:lnTo>
                          <a:pt x="367" y="1293"/>
                        </a:lnTo>
                        <a:lnTo>
                          <a:pt x="370" y="1264"/>
                        </a:lnTo>
                        <a:lnTo>
                          <a:pt x="370" y="1256"/>
                        </a:lnTo>
                        <a:lnTo>
                          <a:pt x="370" y="1247"/>
                        </a:lnTo>
                        <a:lnTo>
                          <a:pt x="362" y="1212"/>
                        </a:lnTo>
                        <a:lnTo>
                          <a:pt x="352" y="1175"/>
                        </a:lnTo>
                        <a:lnTo>
                          <a:pt x="340" y="1136"/>
                        </a:lnTo>
                        <a:lnTo>
                          <a:pt x="332" y="1122"/>
                        </a:lnTo>
                        <a:lnTo>
                          <a:pt x="327" y="1109"/>
                        </a:lnTo>
                        <a:lnTo>
                          <a:pt x="329" y="1089"/>
                        </a:lnTo>
                        <a:lnTo>
                          <a:pt x="336" y="1072"/>
                        </a:lnTo>
                        <a:lnTo>
                          <a:pt x="343" y="1058"/>
                        </a:lnTo>
                        <a:lnTo>
                          <a:pt x="351" y="1054"/>
                        </a:lnTo>
                        <a:lnTo>
                          <a:pt x="359" y="1050"/>
                        </a:lnTo>
                        <a:lnTo>
                          <a:pt x="366" y="1047"/>
                        </a:lnTo>
                        <a:lnTo>
                          <a:pt x="368" y="1049"/>
                        </a:lnTo>
                        <a:lnTo>
                          <a:pt x="370" y="1050"/>
                        </a:lnTo>
                        <a:lnTo>
                          <a:pt x="370" y="1052"/>
                        </a:lnTo>
                        <a:lnTo>
                          <a:pt x="370" y="1054"/>
                        </a:lnTo>
                        <a:lnTo>
                          <a:pt x="370" y="1055"/>
                        </a:lnTo>
                        <a:lnTo>
                          <a:pt x="371" y="1057"/>
                        </a:lnTo>
                        <a:lnTo>
                          <a:pt x="373" y="1058"/>
                        </a:lnTo>
                        <a:lnTo>
                          <a:pt x="375" y="1058"/>
                        </a:lnTo>
                        <a:lnTo>
                          <a:pt x="378" y="1058"/>
                        </a:lnTo>
                        <a:lnTo>
                          <a:pt x="395" y="1046"/>
                        </a:lnTo>
                        <a:lnTo>
                          <a:pt x="411" y="1030"/>
                        </a:lnTo>
                        <a:lnTo>
                          <a:pt x="429" y="1005"/>
                        </a:lnTo>
                        <a:lnTo>
                          <a:pt x="441" y="982"/>
                        </a:lnTo>
                        <a:lnTo>
                          <a:pt x="457" y="954"/>
                        </a:lnTo>
                        <a:lnTo>
                          <a:pt x="471" y="904"/>
                        </a:lnTo>
                        <a:lnTo>
                          <a:pt x="475" y="862"/>
                        </a:lnTo>
                        <a:lnTo>
                          <a:pt x="474" y="826"/>
                        </a:lnTo>
                        <a:lnTo>
                          <a:pt x="472" y="822"/>
                        </a:lnTo>
                        <a:lnTo>
                          <a:pt x="469" y="815"/>
                        </a:lnTo>
                        <a:lnTo>
                          <a:pt x="465" y="808"/>
                        </a:lnTo>
                        <a:lnTo>
                          <a:pt x="455" y="793"/>
                        </a:lnTo>
                        <a:lnTo>
                          <a:pt x="446" y="781"/>
                        </a:lnTo>
                        <a:lnTo>
                          <a:pt x="439" y="771"/>
                        </a:lnTo>
                        <a:lnTo>
                          <a:pt x="436" y="770"/>
                        </a:lnTo>
                        <a:lnTo>
                          <a:pt x="430" y="769"/>
                        </a:lnTo>
                        <a:lnTo>
                          <a:pt x="424" y="767"/>
                        </a:lnTo>
                        <a:lnTo>
                          <a:pt x="418" y="766"/>
                        </a:lnTo>
                        <a:lnTo>
                          <a:pt x="415" y="765"/>
                        </a:lnTo>
                        <a:lnTo>
                          <a:pt x="408" y="746"/>
                        </a:lnTo>
                        <a:lnTo>
                          <a:pt x="397" y="722"/>
                        </a:lnTo>
                        <a:lnTo>
                          <a:pt x="384" y="695"/>
                        </a:lnTo>
                        <a:lnTo>
                          <a:pt x="374" y="677"/>
                        </a:lnTo>
                        <a:lnTo>
                          <a:pt x="367" y="652"/>
                        </a:lnTo>
                        <a:lnTo>
                          <a:pt x="364" y="629"/>
                        </a:lnTo>
                        <a:lnTo>
                          <a:pt x="363" y="610"/>
                        </a:lnTo>
                        <a:lnTo>
                          <a:pt x="364" y="603"/>
                        </a:lnTo>
                        <a:lnTo>
                          <a:pt x="365" y="597"/>
                        </a:lnTo>
                        <a:lnTo>
                          <a:pt x="366" y="596"/>
                        </a:lnTo>
                        <a:lnTo>
                          <a:pt x="368" y="594"/>
                        </a:lnTo>
                        <a:lnTo>
                          <a:pt x="368" y="572"/>
                        </a:lnTo>
                        <a:lnTo>
                          <a:pt x="368" y="550"/>
                        </a:lnTo>
                        <a:lnTo>
                          <a:pt x="364" y="525"/>
                        </a:lnTo>
                        <a:lnTo>
                          <a:pt x="361" y="519"/>
                        </a:lnTo>
                        <a:lnTo>
                          <a:pt x="357" y="514"/>
                        </a:lnTo>
                        <a:lnTo>
                          <a:pt x="354" y="513"/>
                        </a:lnTo>
                        <a:lnTo>
                          <a:pt x="351" y="513"/>
                        </a:lnTo>
                        <a:lnTo>
                          <a:pt x="347" y="516"/>
                        </a:lnTo>
                        <a:lnTo>
                          <a:pt x="344" y="518"/>
                        </a:lnTo>
                        <a:lnTo>
                          <a:pt x="343" y="523"/>
                        </a:lnTo>
                        <a:lnTo>
                          <a:pt x="341" y="531"/>
                        </a:lnTo>
                        <a:lnTo>
                          <a:pt x="338" y="538"/>
                        </a:lnTo>
                        <a:lnTo>
                          <a:pt x="336" y="543"/>
                        </a:lnTo>
                        <a:lnTo>
                          <a:pt x="335" y="544"/>
                        </a:lnTo>
                        <a:lnTo>
                          <a:pt x="331" y="544"/>
                        </a:lnTo>
                        <a:lnTo>
                          <a:pt x="322" y="545"/>
                        </a:lnTo>
                        <a:lnTo>
                          <a:pt x="313" y="545"/>
                        </a:lnTo>
                        <a:lnTo>
                          <a:pt x="306" y="539"/>
                        </a:lnTo>
                        <a:lnTo>
                          <a:pt x="304" y="534"/>
                        </a:lnTo>
                        <a:lnTo>
                          <a:pt x="304" y="527"/>
                        </a:lnTo>
                        <a:lnTo>
                          <a:pt x="305" y="524"/>
                        </a:lnTo>
                        <a:lnTo>
                          <a:pt x="304" y="517"/>
                        </a:lnTo>
                        <a:lnTo>
                          <a:pt x="304" y="511"/>
                        </a:lnTo>
                        <a:lnTo>
                          <a:pt x="302" y="502"/>
                        </a:lnTo>
                        <a:lnTo>
                          <a:pt x="291" y="478"/>
                        </a:lnTo>
                        <a:lnTo>
                          <a:pt x="277" y="451"/>
                        </a:lnTo>
                        <a:lnTo>
                          <a:pt x="255" y="426"/>
                        </a:lnTo>
                        <a:lnTo>
                          <a:pt x="242" y="423"/>
                        </a:lnTo>
                        <a:lnTo>
                          <a:pt x="225" y="412"/>
                        </a:lnTo>
                        <a:lnTo>
                          <a:pt x="202" y="402"/>
                        </a:lnTo>
                        <a:lnTo>
                          <a:pt x="173" y="391"/>
                        </a:lnTo>
                        <a:lnTo>
                          <a:pt x="151" y="390"/>
                        </a:lnTo>
                        <a:lnTo>
                          <a:pt x="132" y="393"/>
                        </a:lnTo>
                        <a:lnTo>
                          <a:pt x="119" y="397"/>
                        </a:lnTo>
                        <a:lnTo>
                          <a:pt x="107" y="405"/>
                        </a:lnTo>
                        <a:lnTo>
                          <a:pt x="107" y="410"/>
                        </a:lnTo>
                        <a:lnTo>
                          <a:pt x="108" y="416"/>
                        </a:lnTo>
                        <a:lnTo>
                          <a:pt x="110" y="418"/>
                        </a:lnTo>
                        <a:lnTo>
                          <a:pt x="114" y="420"/>
                        </a:lnTo>
                        <a:lnTo>
                          <a:pt x="123" y="421"/>
                        </a:lnTo>
                        <a:lnTo>
                          <a:pt x="131" y="422"/>
                        </a:lnTo>
                        <a:lnTo>
                          <a:pt x="138" y="424"/>
                        </a:lnTo>
                        <a:lnTo>
                          <a:pt x="141" y="426"/>
                        </a:lnTo>
                        <a:lnTo>
                          <a:pt x="143" y="427"/>
                        </a:lnTo>
                        <a:lnTo>
                          <a:pt x="144" y="429"/>
                        </a:lnTo>
                        <a:lnTo>
                          <a:pt x="144" y="433"/>
                        </a:lnTo>
                        <a:lnTo>
                          <a:pt x="144" y="443"/>
                        </a:lnTo>
                        <a:lnTo>
                          <a:pt x="143" y="453"/>
                        </a:lnTo>
                        <a:lnTo>
                          <a:pt x="141" y="461"/>
                        </a:lnTo>
                        <a:lnTo>
                          <a:pt x="125" y="473"/>
                        </a:lnTo>
                        <a:lnTo>
                          <a:pt x="108" y="484"/>
                        </a:lnTo>
                        <a:lnTo>
                          <a:pt x="78" y="496"/>
                        </a:lnTo>
                        <a:lnTo>
                          <a:pt x="51" y="498"/>
                        </a:lnTo>
                        <a:lnTo>
                          <a:pt x="43" y="496"/>
                        </a:lnTo>
                        <a:lnTo>
                          <a:pt x="39" y="487"/>
                        </a:lnTo>
                        <a:lnTo>
                          <a:pt x="38" y="466"/>
                        </a:lnTo>
                        <a:lnTo>
                          <a:pt x="41" y="438"/>
                        </a:lnTo>
                        <a:lnTo>
                          <a:pt x="38" y="401"/>
                        </a:lnTo>
                        <a:lnTo>
                          <a:pt x="32" y="373"/>
                        </a:lnTo>
                        <a:lnTo>
                          <a:pt x="17" y="325"/>
                        </a:lnTo>
                        <a:lnTo>
                          <a:pt x="8" y="289"/>
                        </a:lnTo>
                        <a:lnTo>
                          <a:pt x="0" y="257"/>
                        </a:lnTo>
                        <a:lnTo>
                          <a:pt x="4" y="248"/>
                        </a:lnTo>
                        <a:lnTo>
                          <a:pt x="8" y="238"/>
                        </a:lnTo>
                        <a:lnTo>
                          <a:pt x="13" y="229"/>
                        </a:lnTo>
                        <a:lnTo>
                          <a:pt x="23" y="225"/>
                        </a:lnTo>
                        <a:lnTo>
                          <a:pt x="46" y="217"/>
                        </a:lnTo>
                        <a:lnTo>
                          <a:pt x="70" y="211"/>
                        </a:lnTo>
                        <a:lnTo>
                          <a:pt x="93" y="208"/>
                        </a:lnTo>
                        <a:lnTo>
                          <a:pt x="107" y="211"/>
                        </a:lnTo>
                        <a:lnTo>
                          <a:pt x="121" y="214"/>
                        </a:lnTo>
                        <a:lnTo>
                          <a:pt x="127" y="218"/>
                        </a:lnTo>
                        <a:lnTo>
                          <a:pt x="131" y="222"/>
                        </a:lnTo>
                        <a:lnTo>
                          <a:pt x="134" y="228"/>
                        </a:lnTo>
                        <a:lnTo>
                          <a:pt x="137" y="234"/>
                        </a:lnTo>
                        <a:lnTo>
                          <a:pt x="142" y="236"/>
                        </a:lnTo>
                        <a:lnTo>
                          <a:pt x="152" y="233"/>
                        </a:lnTo>
                        <a:lnTo>
                          <a:pt x="163" y="229"/>
                        </a:lnTo>
                        <a:lnTo>
                          <a:pt x="172" y="224"/>
                        </a:lnTo>
                        <a:lnTo>
                          <a:pt x="172" y="218"/>
                        </a:lnTo>
                        <a:lnTo>
                          <a:pt x="170" y="207"/>
                        </a:lnTo>
                        <a:lnTo>
                          <a:pt x="168" y="196"/>
                        </a:lnTo>
                        <a:lnTo>
                          <a:pt x="167" y="181"/>
                        </a:lnTo>
                        <a:lnTo>
                          <a:pt x="167" y="171"/>
                        </a:lnTo>
                        <a:lnTo>
                          <a:pt x="168" y="162"/>
                        </a:lnTo>
                        <a:lnTo>
                          <a:pt x="169" y="161"/>
                        </a:lnTo>
                        <a:lnTo>
                          <a:pt x="172" y="161"/>
                        </a:lnTo>
                        <a:lnTo>
                          <a:pt x="177" y="163"/>
                        </a:lnTo>
                        <a:lnTo>
                          <a:pt x="182" y="165"/>
                        </a:lnTo>
                        <a:lnTo>
                          <a:pt x="185" y="166"/>
                        </a:lnTo>
                        <a:lnTo>
                          <a:pt x="192" y="167"/>
                        </a:lnTo>
                        <a:lnTo>
                          <a:pt x="198" y="167"/>
                        </a:lnTo>
                        <a:lnTo>
                          <a:pt x="206" y="167"/>
                        </a:lnTo>
                        <a:lnTo>
                          <a:pt x="208" y="165"/>
                        </a:lnTo>
                        <a:lnTo>
                          <a:pt x="221" y="153"/>
                        </a:lnTo>
                        <a:lnTo>
                          <a:pt x="234" y="140"/>
                        </a:lnTo>
                        <a:lnTo>
                          <a:pt x="261" y="111"/>
                        </a:lnTo>
                        <a:lnTo>
                          <a:pt x="283" y="90"/>
                        </a:lnTo>
                        <a:lnTo>
                          <a:pt x="307" y="68"/>
                        </a:lnTo>
                        <a:lnTo>
                          <a:pt x="316" y="62"/>
                        </a:lnTo>
                        <a:lnTo>
                          <a:pt x="320" y="60"/>
                        </a:lnTo>
                        <a:lnTo>
                          <a:pt x="323" y="57"/>
                        </a:lnTo>
                        <a:lnTo>
                          <a:pt x="326" y="53"/>
                        </a:lnTo>
                        <a:lnTo>
                          <a:pt x="332" y="44"/>
                        </a:lnTo>
                        <a:lnTo>
                          <a:pt x="340" y="30"/>
                        </a:lnTo>
                        <a:lnTo>
                          <a:pt x="343" y="19"/>
                        </a:lnTo>
                        <a:lnTo>
                          <a:pt x="356" y="4"/>
                        </a:lnTo>
                        <a:lnTo>
                          <a:pt x="370" y="1"/>
                        </a:lnTo>
                        <a:lnTo>
                          <a:pt x="381" y="0"/>
                        </a:lnTo>
                        <a:lnTo>
                          <a:pt x="401" y="12"/>
                        </a:lnTo>
                        <a:lnTo>
                          <a:pt x="416" y="25"/>
                        </a:lnTo>
                        <a:lnTo>
                          <a:pt x="447" y="58"/>
                        </a:lnTo>
                        <a:lnTo>
                          <a:pt x="478" y="102"/>
                        </a:lnTo>
                        <a:lnTo>
                          <a:pt x="507" y="144"/>
                        </a:lnTo>
                        <a:lnTo>
                          <a:pt x="520" y="166"/>
                        </a:lnTo>
                        <a:lnTo>
                          <a:pt x="521" y="167"/>
                        </a:lnTo>
                        <a:lnTo>
                          <a:pt x="532" y="170"/>
                        </a:lnTo>
                        <a:lnTo>
                          <a:pt x="544" y="174"/>
                        </a:lnTo>
                        <a:lnTo>
                          <a:pt x="555" y="176"/>
                        </a:lnTo>
                        <a:lnTo>
                          <a:pt x="556" y="175"/>
                        </a:lnTo>
                        <a:lnTo>
                          <a:pt x="556" y="174"/>
                        </a:lnTo>
                        <a:lnTo>
                          <a:pt x="557" y="173"/>
                        </a:lnTo>
                        <a:lnTo>
                          <a:pt x="561" y="159"/>
                        </a:lnTo>
                        <a:lnTo>
                          <a:pt x="560" y="141"/>
                        </a:lnTo>
                        <a:lnTo>
                          <a:pt x="558" y="124"/>
                        </a:lnTo>
                        <a:lnTo>
                          <a:pt x="552" y="119"/>
                        </a:lnTo>
                        <a:lnTo>
                          <a:pt x="552" y="113"/>
                        </a:lnTo>
                        <a:lnTo>
                          <a:pt x="552" y="106"/>
                        </a:lnTo>
                        <a:lnTo>
                          <a:pt x="553" y="100"/>
                        </a:lnTo>
                        <a:lnTo>
                          <a:pt x="563" y="95"/>
                        </a:lnTo>
                        <a:lnTo>
                          <a:pt x="578" y="90"/>
                        </a:lnTo>
                        <a:lnTo>
                          <a:pt x="602" y="85"/>
                        </a:lnTo>
                        <a:lnTo>
                          <a:pt x="631" y="90"/>
                        </a:lnTo>
                        <a:lnTo>
                          <a:pt x="659" y="104"/>
                        </a:lnTo>
                        <a:lnTo>
                          <a:pt x="679" y="119"/>
                        </a:lnTo>
                        <a:lnTo>
                          <a:pt x="685" y="128"/>
                        </a:lnTo>
                        <a:lnTo>
                          <a:pt x="685" y="130"/>
                        </a:lnTo>
                        <a:lnTo>
                          <a:pt x="686" y="131"/>
                        </a:lnTo>
                        <a:lnTo>
                          <a:pt x="687" y="132"/>
                        </a:lnTo>
                        <a:lnTo>
                          <a:pt x="688" y="133"/>
                        </a:lnTo>
                        <a:lnTo>
                          <a:pt x="689" y="134"/>
                        </a:lnTo>
                        <a:lnTo>
                          <a:pt x="694" y="137"/>
                        </a:lnTo>
                        <a:lnTo>
                          <a:pt x="704" y="140"/>
                        </a:lnTo>
                        <a:lnTo>
                          <a:pt x="721" y="144"/>
                        </a:lnTo>
                        <a:lnTo>
                          <a:pt x="722" y="144"/>
                        </a:lnTo>
                        <a:lnTo>
                          <a:pt x="723" y="143"/>
                        </a:lnTo>
                        <a:lnTo>
                          <a:pt x="724" y="143"/>
                        </a:lnTo>
                        <a:lnTo>
                          <a:pt x="724" y="141"/>
                        </a:lnTo>
                        <a:lnTo>
                          <a:pt x="726" y="136"/>
                        </a:lnTo>
                        <a:lnTo>
                          <a:pt x="729" y="123"/>
                        </a:lnTo>
                        <a:lnTo>
                          <a:pt x="731" y="106"/>
                        </a:lnTo>
                        <a:lnTo>
                          <a:pt x="731" y="94"/>
                        </a:lnTo>
                        <a:lnTo>
                          <a:pt x="731" y="89"/>
                        </a:lnTo>
                        <a:lnTo>
                          <a:pt x="727" y="73"/>
                        </a:lnTo>
                        <a:lnTo>
                          <a:pt x="725" y="57"/>
                        </a:lnTo>
                        <a:lnTo>
                          <a:pt x="722" y="40"/>
                        </a:lnTo>
                        <a:lnTo>
                          <a:pt x="733" y="32"/>
                        </a:lnTo>
                        <a:lnTo>
                          <a:pt x="744" y="24"/>
                        </a:lnTo>
                        <a:lnTo>
                          <a:pt x="762" y="17"/>
                        </a:lnTo>
                        <a:lnTo>
                          <a:pt x="769" y="17"/>
                        </a:lnTo>
                        <a:lnTo>
                          <a:pt x="776" y="18"/>
                        </a:lnTo>
                        <a:lnTo>
                          <a:pt x="777" y="19"/>
                        </a:lnTo>
                        <a:lnTo>
                          <a:pt x="778" y="20"/>
                        </a:lnTo>
                        <a:lnTo>
                          <a:pt x="780" y="22"/>
                        </a:lnTo>
                        <a:lnTo>
                          <a:pt x="781" y="25"/>
                        </a:lnTo>
                        <a:lnTo>
                          <a:pt x="782" y="28"/>
                        </a:lnTo>
                        <a:lnTo>
                          <a:pt x="782" y="30"/>
                        </a:lnTo>
                        <a:lnTo>
                          <a:pt x="782" y="31"/>
                        </a:lnTo>
                        <a:lnTo>
                          <a:pt x="781" y="32"/>
                        </a:lnTo>
                        <a:lnTo>
                          <a:pt x="779" y="32"/>
                        </a:lnTo>
                        <a:lnTo>
                          <a:pt x="778" y="33"/>
                        </a:lnTo>
                        <a:lnTo>
                          <a:pt x="777" y="38"/>
                        </a:lnTo>
                        <a:lnTo>
                          <a:pt x="776" y="45"/>
                        </a:lnTo>
                        <a:lnTo>
                          <a:pt x="776" y="52"/>
                        </a:lnTo>
                        <a:lnTo>
                          <a:pt x="776" y="55"/>
                        </a:lnTo>
                        <a:lnTo>
                          <a:pt x="788" y="67"/>
                        </a:lnTo>
                        <a:lnTo>
                          <a:pt x="799" y="79"/>
                        </a:lnTo>
                        <a:lnTo>
                          <a:pt x="842" y="88"/>
                        </a:lnTo>
                        <a:lnTo>
                          <a:pt x="874" y="85"/>
                        </a:lnTo>
                        <a:lnTo>
                          <a:pt x="910" y="81"/>
                        </a:lnTo>
                        <a:lnTo>
                          <a:pt x="915" y="79"/>
                        </a:lnTo>
                        <a:lnTo>
                          <a:pt x="920" y="77"/>
                        </a:lnTo>
                        <a:lnTo>
                          <a:pt x="931" y="70"/>
                        </a:lnTo>
                        <a:lnTo>
                          <a:pt x="933" y="69"/>
                        </a:lnTo>
                        <a:lnTo>
                          <a:pt x="934" y="68"/>
                        </a:lnTo>
                        <a:lnTo>
                          <a:pt x="935" y="68"/>
                        </a:lnTo>
                        <a:lnTo>
                          <a:pt x="937" y="68"/>
                        </a:lnTo>
                        <a:lnTo>
                          <a:pt x="944" y="74"/>
                        </a:lnTo>
                        <a:lnTo>
                          <a:pt x="951" y="81"/>
                        </a:lnTo>
                        <a:lnTo>
                          <a:pt x="956" y="87"/>
                        </a:lnTo>
                        <a:lnTo>
                          <a:pt x="955" y="89"/>
                        </a:lnTo>
                        <a:lnTo>
                          <a:pt x="955" y="90"/>
                        </a:lnTo>
                        <a:lnTo>
                          <a:pt x="955" y="95"/>
                        </a:lnTo>
                        <a:lnTo>
                          <a:pt x="955" y="100"/>
                        </a:lnTo>
                        <a:lnTo>
                          <a:pt x="960" y="106"/>
                        </a:lnTo>
                        <a:lnTo>
                          <a:pt x="966" y="110"/>
                        </a:lnTo>
                        <a:lnTo>
                          <a:pt x="972" y="113"/>
                        </a:lnTo>
                        <a:lnTo>
                          <a:pt x="975" y="115"/>
                        </a:lnTo>
                        <a:lnTo>
                          <a:pt x="980" y="116"/>
                        </a:lnTo>
                        <a:lnTo>
                          <a:pt x="991" y="117"/>
                        </a:lnTo>
                        <a:lnTo>
                          <a:pt x="999" y="124"/>
                        </a:lnTo>
                        <a:lnTo>
                          <a:pt x="1009" y="148"/>
                        </a:lnTo>
                        <a:lnTo>
                          <a:pt x="1018" y="172"/>
                        </a:lnTo>
                        <a:lnTo>
                          <a:pt x="1027" y="197"/>
                        </a:lnTo>
                        <a:lnTo>
                          <a:pt x="1026" y="202"/>
                        </a:lnTo>
                        <a:lnTo>
                          <a:pt x="1024" y="206"/>
                        </a:lnTo>
                        <a:lnTo>
                          <a:pt x="1022" y="211"/>
                        </a:lnTo>
                        <a:lnTo>
                          <a:pt x="1024" y="217"/>
                        </a:lnTo>
                        <a:lnTo>
                          <a:pt x="1031" y="229"/>
                        </a:lnTo>
                        <a:lnTo>
                          <a:pt x="1043" y="244"/>
                        </a:lnTo>
                        <a:lnTo>
                          <a:pt x="1067" y="263"/>
                        </a:lnTo>
                        <a:lnTo>
                          <a:pt x="1089" y="276"/>
                        </a:lnTo>
                        <a:lnTo>
                          <a:pt x="1108" y="288"/>
                        </a:lnTo>
                        <a:lnTo>
                          <a:pt x="1115" y="291"/>
                        </a:lnTo>
                        <a:lnTo>
                          <a:pt x="1122" y="303"/>
                        </a:lnTo>
                        <a:lnTo>
                          <a:pt x="1128" y="313"/>
                        </a:lnTo>
                        <a:lnTo>
                          <a:pt x="1134" y="324"/>
                        </a:lnTo>
                        <a:lnTo>
                          <a:pt x="1134" y="328"/>
                        </a:lnTo>
                        <a:lnTo>
                          <a:pt x="1126" y="350"/>
                        </a:lnTo>
                        <a:lnTo>
                          <a:pt x="1118" y="371"/>
                        </a:lnTo>
                        <a:lnTo>
                          <a:pt x="1108" y="405"/>
                        </a:lnTo>
                        <a:lnTo>
                          <a:pt x="1109" y="421"/>
                        </a:lnTo>
                        <a:lnTo>
                          <a:pt x="1113" y="438"/>
                        </a:lnTo>
                        <a:lnTo>
                          <a:pt x="1119" y="440"/>
                        </a:lnTo>
                        <a:lnTo>
                          <a:pt x="1123" y="442"/>
                        </a:lnTo>
                        <a:lnTo>
                          <a:pt x="1125" y="445"/>
                        </a:lnTo>
                        <a:lnTo>
                          <a:pt x="1130" y="456"/>
                        </a:lnTo>
                        <a:lnTo>
                          <a:pt x="1136" y="476"/>
                        </a:lnTo>
                        <a:lnTo>
                          <a:pt x="1144" y="500"/>
                        </a:lnTo>
                        <a:lnTo>
                          <a:pt x="1157" y="532"/>
                        </a:lnTo>
                        <a:lnTo>
                          <a:pt x="1179" y="569"/>
                        </a:lnTo>
                        <a:lnTo>
                          <a:pt x="1200" y="600"/>
                        </a:lnTo>
                        <a:lnTo>
                          <a:pt x="1213" y="615"/>
                        </a:lnTo>
                        <a:lnTo>
                          <a:pt x="1223" y="618"/>
                        </a:lnTo>
                        <a:lnTo>
                          <a:pt x="1232" y="620"/>
                        </a:lnTo>
                        <a:lnTo>
                          <a:pt x="1241" y="622"/>
                        </a:lnTo>
                        <a:lnTo>
                          <a:pt x="1243" y="621"/>
                        </a:lnTo>
                        <a:lnTo>
                          <a:pt x="1244" y="621"/>
                        </a:lnTo>
                        <a:lnTo>
                          <a:pt x="1243" y="619"/>
                        </a:lnTo>
                        <a:lnTo>
                          <a:pt x="1243" y="616"/>
                        </a:lnTo>
                        <a:lnTo>
                          <a:pt x="1242" y="614"/>
                        </a:lnTo>
                        <a:lnTo>
                          <a:pt x="1242" y="613"/>
                        </a:lnTo>
                        <a:lnTo>
                          <a:pt x="1242" y="612"/>
                        </a:lnTo>
                        <a:lnTo>
                          <a:pt x="1249" y="613"/>
                        </a:lnTo>
                        <a:lnTo>
                          <a:pt x="1256" y="615"/>
                        </a:lnTo>
                        <a:lnTo>
                          <a:pt x="1264" y="617"/>
                        </a:lnTo>
                        <a:lnTo>
                          <a:pt x="1274" y="626"/>
                        </a:lnTo>
                        <a:lnTo>
                          <a:pt x="1296" y="655"/>
                        </a:lnTo>
                        <a:lnTo>
                          <a:pt x="1333" y="693"/>
                        </a:lnTo>
                        <a:lnTo>
                          <a:pt x="1364" y="725"/>
                        </a:lnTo>
                        <a:lnTo>
                          <a:pt x="1388" y="745"/>
                        </a:lnTo>
                        <a:lnTo>
                          <a:pt x="1396" y="754"/>
                        </a:lnTo>
                        <a:lnTo>
                          <a:pt x="1405" y="770"/>
                        </a:lnTo>
                        <a:lnTo>
                          <a:pt x="1417" y="783"/>
                        </a:lnTo>
                        <a:lnTo>
                          <a:pt x="1435" y="796"/>
                        </a:lnTo>
                        <a:lnTo>
                          <a:pt x="1453" y="802"/>
                        </a:lnTo>
                        <a:lnTo>
                          <a:pt x="1462" y="803"/>
                        </a:lnTo>
                        <a:lnTo>
                          <a:pt x="1464" y="805"/>
                        </a:lnTo>
                        <a:lnTo>
                          <a:pt x="1466" y="807"/>
                        </a:lnTo>
                        <a:lnTo>
                          <a:pt x="1467" y="810"/>
                        </a:lnTo>
                        <a:lnTo>
                          <a:pt x="1469" y="811"/>
                        </a:lnTo>
                        <a:lnTo>
                          <a:pt x="1472" y="812"/>
                        </a:lnTo>
                        <a:lnTo>
                          <a:pt x="1475" y="812"/>
                        </a:lnTo>
                        <a:lnTo>
                          <a:pt x="1477" y="813"/>
                        </a:lnTo>
                        <a:lnTo>
                          <a:pt x="1477" y="815"/>
                        </a:lnTo>
                        <a:lnTo>
                          <a:pt x="1479" y="821"/>
                        </a:lnTo>
                        <a:lnTo>
                          <a:pt x="1481" y="828"/>
                        </a:lnTo>
                        <a:lnTo>
                          <a:pt x="1484" y="835"/>
                        </a:lnTo>
                        <a:lnTo>
                          <a:pt x="1486" y="838"/>
                        </a:lnTo>
                        <a:lnTo>
                          <a:pt x="1488" y="840"/>
                        </a:lnTo>
                        <a:lnTo>
                          <a:pt x="1491" y="843"/>
                        </a:lnTo>
                        <a:lnTo>
                          <a:pt x="1494" y="846"/>
                        </a:lnTo>
                        <a:lnTo>
                          <a:pt x="1498" y="848"/>
                        </a:lnTo>
                        <a:lnTo>
                          <a:pt x="1502" y="849"/>
                        </a:lnTo>
                        <a:lnTo>
                          <a:pt x="1506" y="849"/>
                        </a:lnTo>
                        <a:lnTo>
                          <a:pt x="1509" y="848"/>
                        </a:lnTo>
                        <a:lnTo>
                          <a:pt x="1510" y="847"/>
                        </a:lnTo>
                        <a:lnTo>
                          <a:pt x="1512" y="847"/>
                        </a:lnTo>
                        <a:lnTo>
                          <a:pt x="1513" y="848"/>
                        </a:lnTo>
                        <a:lnTo>
                          <a:pt x="1514" y="851"/>
                        </a:lnTo>
                        <a:lnTo>
                          <a:pt x="1515" y="855"/>
                        </a:lnTo>
                        <a:lnTo>
                          <a:pt x="1517" y="859"/>
                        </a:lnTo>
                        <a:lnTo>
                          <a:pt x="1519" y="862"/>
                        </a:lnTo>
                        <a:lnTo>
                          <a:pt x="1520" y="865"/>
                        </a:lnTo>
                        <a:lnTo>
                          <a:pt x="1521" y="867"/>
                        </a:lnTo>
                        <a:lnTo>
                          <a:pt x="1521" y="868"/>
                        </a:lnTo>
                        <a:lnTo>
                          <a:pt x="1523" y="870"/>
                        </a:lnTo>
                        <a:lnTo>
                          <a:pt x="1525" y="871"/>
                        </a:lnTo>
                        <a:lnTo>
                          <a:pt x="1529" y="876"/>
                        </a:lnTo>
                        <a:lnTo>
                          <a:pt x="1533" y="882"/>
                        </a:lnTo>
                        <a:lnTo>
                          <a:pt x="1536" y="888"/>
                        </a:lnTo>
                        <a:lnTo>
                          <a:pt x="1537" y="891"/>
                        </a:lnTo>
                        <a:lnTo>
                          <a:pt x="1537" y="893"/>
                        </a:lnTo>
                        <a:lnTo>
                          <a:pt x="1537" y="896"/>
                        </a:lnTo>
                        <a:lnTo>
                          <a:pt x="1537" y="898"/>
                        </a:lnTo>
                        <a:lnTo>
                          <a:pt x="1539" y="900"/>
                        </a:lnTo>
                        <a:lnTo>
                          <a:pt x="1541" y="901"/>
                        </a:lnTo>
                        <a:lnTo>
                          <a:pt x="1541" y="908"/>
                        </a:lnTo>
                        <a:lnTo>
                          <a:pt x="1540" y="931"/>
                        </a:lnTo>
                        <a:lnTo>
                          <a:pt x="1539" y="953"/>
                        </a:lnTo>
                        <a:lnTo>
                          <a:pt x="1541" y="972"/>
                        </a:lnTo>
                        <a:lnTo>
                          <a:pt x="1540" y="977"/>
                        </a:lnTo>
                        <a:lnTo>
                          <a:pt x="1538" y="986"/>
                        </a:lnTo>
                        <a:lnTo>
                          <a:pt x="1536" y="993"/>
                        </a:lnTo>
                        <a:lnTo>
                          <a:pt x="1525" y="1011"/>
                        </a:lnTo>
                        <a:lnTo>
                          <a:pt x="1512" y="1020"/>
                        </a:lnTo>
                        <a:lnTo>
                          <a:pt x="1499" y="1028"/>
                        </a:lnTo>
                        <a:lnTo>
                          <a:pt x="1493" y="1024"/>
                        </a:lnTo>
                        <a:lnTo>
                          <a:pt x="1490" y="1021"/>
                        </a:lnTo>
                        <a:lnTo>
                          <a:pt x="1487" y="1017"/>
                        </a:lnTo>
                        <a:lnTo>
                          <a:pt x="1481" y="1012"/>
                        </a:lnTo>
                        <a:lnTo>
                          <a:pt x="1467" y="1006"/>
                        </a:lnTo>
                        <a:lnTo>
                          <a:pt x="1452" y="1001"/>
                        </a:lnTo>
                        <a:lnTo>
                          <a:pt x="1442" y="998"/>
                        </a:lnTo>
                        <a:lnTo>
                          <a:pt x="1434" y="1001"/>
                        </a:lnTo>
                        <a:lnTo>
                          <a:pt x="1426" y="1004"/>
                        </a:lnTo>
                        <a:lnTo>
                          <a:pt x="1419" y="1008"/>
                        </a:lnTo>
                        <a:lnTo>
                          <a:pt x="1417" y="1010"/>
                        </a:lnTo>
                        <a:lnTo>
                          <a:pt x="1417" y="1013"/>
                        </a:lnTo>
                        <a:lnTo>
                          <a:pt x="1419" y="1015"/>
                        </a:lnTo>
                        <a:lnTo>
                          <a:pt x="1421" y="1022"/>
                        </a:lnTo>
                        <a:lnTo>
                          <a:pt x="1423" y="1028"/>
                        </a:lnTo>
                        <a:lnTo>
                          <a:pt x="1422" y="1047"/>
                        </a:lnTo>
                        <a:lnTo>
                          <a:pt x="1419" y="1063"/>
                        </a:lnTo>
                        <a:lnTo>
                          <a:pt x="1416" y="1083"/>
                        </a:lnTo>
                        <a:lnTo>
                          <a:pt x="1414" y="1091"/>
                        </a:lnTo>
                        <a:lnTo>
                          <a:pt x="1412" y="1097"/>
                        </a:lnTo>
                        <a:lnTo>
                          <a:pt x="1409" y="1101"/>
                        </a:lnTo>
                        <a:lnTo>
                          <a:pt x="1400" y="1112"/>
                        </a:lnTo>
                        <a:lnTo>
                          <a:pt x="1389" y="1124"/>
                        </a:lnTo>
                        <a:lnTo>
                          <a:pt x="1378" y="1134"/>
                        </a:lnTo>
                        <a:lnTo>
                          <a:pt x="1372" y="1138"/>
                        </a:lnTo>
                        <a:lnTo>
                          <a:pt x="1366" y="1141"/>
                        </a:lnTo>
                        <a:lnTo>
                          <a:pt x="1351" y="1143"/>
                        </a:lnTo>
                        <a:lnTo>
                          <a:pt x="1324" y="1151"/>
                        </a:lnTo>
                        <a:lnTo>
                          <a:pt x="1283" y="1167"/>
                        </a:lnTo>
                        <a:lnTo>
                          <a:pt x="1253" y="1182"/>
                        </a:lnTo>
                        <a:lnTo>
                          <a:pt x="1226" y="1204"/>
                        </a:lnTo>
                        <a:lnTo>
                          <a:pt x="1214" y="1217"/>
                        </a:lnTo>
                        <a:lnTo>
                          <a:pt x="1203" y="1230"/>
                        </a:lnTo>
                        <a:lnTo>
                          <a:pt x="1201" y="1232"/>
                        </a:lnTo>
                        <a:lnTo>
                          <a:pt x="1201" y="1235"/>
                        </a:lnTo>
                        <a:lnTo>
                          <a:pt x="1200" y="1239"/>
                        </a:lnTo>
                        <a:lnTo>
                          <a:pt x="1201" y="1244"/>
                        </a:lnTo>
                        <a:lnTo>
                          <a:pt x="1203" y="1249"/>
                        </a:lnTo>
                        <a:lnTo>
                          <a:pt x="1207" y="1257"/>
                        </a:lnTo>
                        <a:lnTo>
                          <a:pt x="1211" y="1263"/>
                        </a:lnTo>
                        <a:lnTo>
                          <a:pt x="1219" y="1271"/>
                        </a:lnTo>
                        <a:lnTo>
                          <a:pt x="1225" y="1278"/>
                        </a:lnTo>
                        <a:lnTo>
                          <a:pt x="1231" y="1284"/>
                        </a:lnTo>
                        <a:lnTo>
                          <a:pt x="1233" y="1290"/>
                        </a:lnTo>
                        <a:lnTo>
                          <a:pt x="1235" y="1293"/>
                        </a:lnTo>
                        <a:lnTo>
                          <a:pt x="1241" y="1303"/>
                        </a:lnTo>
                        <a:lnTo>
                          <a:pt x="1252" y="1318"/>
                        </a:lnTo>
                        <a:lnTo>
                          <a:pt x="1267" y="1342"/>
                        </a:lnTo>
                        <a:lnTo>
                          <a:pt x="1273" y="1366"/>
                        </a:lnTo>
                        <a:lnTo>
                          <a:pt x="1273" y="1383"/>
                        </a:lnTo>
                        <a:lnTo>
                          <a:pt x="1267" y="1394"/>
                        </a:lnTo>
                        <a:lnTo>
                          <a:pt x="1263" y="1399"/>
                        </a:lnTo>
                        <a:lnTo>
                          <a:pt x="1257" y="1411"/>
                        </a:lnTo>
                        <a:lnTo>
                          <a:pt x="1253" y="1422"/>
                        </a:lnTo>
                        <a:lnTo>
                          <a:pt x="1250" y="1432"/>
                        </a:lnTo>
                        <a:lnTo>
                          <a:pt x="1250" y="1434"/>
                        </a:lnTo>
                        <a:lnTo>
                          <a:pt x="1251" y="1436"/>
                        </a:lnTo>
                        <a:lnTo>
                          <a:pt x="1252" y="1438"/>
                        </a:lnTo>
                        <a:lnTo>
                          <a:pt x="1260" y="1439"/>
                        </a:lnTo>
                        <a:lnTo>
                          <a:pt x="1268" y="1440"/>
                        </a:lnTo>
                        <a:lnTo>
                          <a:pt x="1275" y="1440"/>
                        </a:lnTo>
                        <a:lnTo>
                          <a:pt x="1277" y="1439"/>
                        </a:lnTo>
                        <a:lnTo>
                          <a:pt x="1280" y="1437"/>
                        </a:lnTo>
                        <a:lnTo>
                          <a:pt x="1282" y="1435"/>
                        </a:lnTo>
                        <a:lnTo>
                          <a:pt x="1284" y="1434"/>
                        </a:lnTo>
                        <a:lnTo>
                          <a:pt x="1286" y="1434"/>
                        </a:lnTo>
                        <a:lnTo>
                          <a:pt x="1291" y="1438"/>
                        </a:lnTo>
                        <a:lnTo>
                          <a:pt x="1296" y="1443"/>
                        </a:lnTo>
                        <a:lnTo>
                          <a:pt x="1301" y="1450"/>
                        </a:lnTo>
                        <a:lnTo>
                          <a:pt x="1305" y="1460"/>
                        </a:lnTo>
                        <a:lnTo>
                          <a:pt x="1308" y="1469"/>
                        </a:lnTo>
                        <a:lnTo>
                          <a:pt x="1305" y="1500"/>
                        </a:lnTo>
                        <a:lnTo>
                          <a:pt x="1300" y="1525"/>
                        </a:lnTo>
                        <a:lnTo>
                          <a:pt x="1295" y="1550"/>
                        </a:lnTo>
                        <a:lnTo>
                          <a:pt x="1291" y="1555"/>
                        </a:lnTo>
                        <a:lnTo>
                          <a:pt x="1287" y="1559"/>
                        </a:lnTo>
                        <a:lnTo>
                          <a:pt x="1282" y="1563"/>
                        </a:lnTo>
                        <a:lnTo>
                          <a:pt x="1276" y="1563"/>
                        </a:lnTo>
                        <a:lnTo>
                          <a:pt x="1270" y="1561"/>
                        </a:lnTo>
                        <a:lnTo>
                          <a:pt x="1249" y="1547"/>
                        </a:lnTo>
                        <a:lnTo>
                          <a:pt x="1232" y="1533"/>
                        </a:lnTo>
                        <a:lnTo>
                          <a:pt x="1215" y="1516"/>
                        </a:lnTo>
                        <a:lnTo>
                          <a:pt x="1213" y="1510"/>
                        </a:lnTo>
                        <a:lnTo>
                          <a:pt x="1211" y="1505"/>
                        </a:lnTo>
                        <a:lnTo>
                          <a:pt x="1212" y="1499"/>
                        </a:lnTo>
                        <a:lnTo>
                          <a:pt x="1214" y="1494"/>
                        </a:lnTo>
                        <a:lnTo>
                          <a:pt x="1217" y="1489"/>
                        </a:lnTo>
                        <a:lnTo>
                          <a:pt x="1220" y="1489"/>
                        </a:lnTo>
                        <a:lnTo>
                          <a:pt x="1222" y="1488"/>
                        </a:lnTo>
                        <a:lnTo>
                          <a:pt x="1224" y="1488"/>
                        </a:lnTo>
                        <a:lnTo>
                          <a:pt x="1224" y="1486"/>
                        </a:lnTo>
                        <a:lnTo>
                          <a:pt x="1214" y="1475"/>
                        </a:lnTo>
                        <a:lnTo>
                          <a:pt x="1205" y="1465"/>
                        </a:lnTo>
                        <a:lnTo>
                          <a:pt x="1194" y="1455"/>
                        </a:lnTo>
                        <a:lnTo>
                          <a:pt x="1186" y="1454"/>
                        </a:lnTo>
                        <a:lnTo>
                          <a:pt x="1172" y="1456"/>
                        </a:lnTo>
                        <a:lnTo>
                          <a:pt x="1159" y="1458"/>
                        </a:lnTo>
                        <a:lnTo>
                          <a:pt x="1152" y="1461"/>
                        </a:lnTo>
                        <a:lnTo>
                          <a:pt x="1149" y="1466"/>
                        </a:lnTo>
                        <a:lnTo>
                          <a:pt x="1145" y="1471"/>
                        </a:lnTo>
                        <a:lnTo>
                          <a:pt x="1137" y="1477"/>
                        </a:lnTo>
                        <a:lnTo>
                          <a:pt x="1130" y="1479"/>
                        </a:lnTo>
                        <a:lnTo>
                          <a:pt x="1124" y="1480"/>
                        </a:lnTo>
                        <a:lnTo>
                          <a:pt x="1117" y="1474"/>
                        </a:lnTo>
                        <a:lnTo>
                          <a:pt x="1084" y="1470"/>
                        </a:lnTo>
                        <a:lnTo>
                          <a:pt x="1052" y="1469"/>
                        </a:lnTo>
                        <a:lnTo>
                          <a:pt x="1026" y="1476"/>
                        </a:lnTo>
                        <a:lnTo>
                          <a:pt x="1026" y="1483"/>
                        </a:lnTo>
                        <a:lnTo>
                          <a:pt x="1026" y="1487"/>
                        </a:lnTo>
                        <a:lnTo>
                          <a:pt x="1025" y="1490"/>
                        </a:lnTo>
                        <a:lnTo>
                          <a:pt x="1024" y="1492"/>
                        </a:lnTo>
                        <a:lnTo>
                          <a:pt x="1018" y="1492"/>
                        </a:lnTo>
                        <a:lnTo>
                          <a:pt x="1008" y="1492"/>
                        </a:lnTo>
                        <a:lnTo>
                          <a:pt x="994" y="1489"/>
                        </a:lnTo>
                        <a:lnTo>
                          <a:pt x="980" y="1487"/>
                        </a:lnTo>
                        <a:lnTo>
                          <a:pt x="959" y="1487"/>
                        </a:lnTo>
                        <a:lnTo>
                          <a:pt x="919" y="1493"/>
                        </a:lnTo>
                        <a:lnTo>
                          <a:pt x="875" y="1510"/>
                        </a:lnTo>
                        <a:lnTo>
                          <a:pt x="839" y="1525"/>
                        </a:lnTo>
                        <a:lnTo>
                          <a:pt x="827" y="1536"/>
                        </a:lnTo>
                        <a:lnTo>
                          <a:pt x="824" y="1538"/>
                        </a:lnTo>
                        <a:lnTo>
                          <a:pt x="816" y="1540"/>
                        </a:lnTo>
                        <a:lnTo>
                          <a:pt x="804" y="1542"/>
                        </a:lnTo>
                        <a:lnTo>
                          <a:pt x="777" y="1557"/>
                        </a:lnTo>
                        <a:lnTo>
                          <a:pt x="735" y="1575"/>
                        </a:lnTo>
                        <a:lnTo>
                          <a:pt x="697" y="1595"/>
                        </a:lnTo>
                        <a:lnTo>
                          <a:pt x="668" y="1601"/>
                        </a:lnTo>
                        <a:lnTo>
                          <a:pt x="657" y="1601"/>
                        </a:lnTo>
                        <a:lnTo>
                          <a:pt x="645" y="1601"/>
                        </a:lnTo>
                        <a:lnTo>
                          <a:pt x="640" y="1600"/>
                        </a:lnTo>
                        <a:lnTo>
                          <a:pt x="636" y="1599"/>
                        </a:lnTo>
                        <a:lnTo>
                          <a:pt x="635" y="1598"/>
                        </a:lnTo>
                        <a:lnTo>
                          <a:pt x="628" y="1578"/>
                        </a:lnTo>
                        <a:lnTo>
                          <a:pt x="598" y="1552"/>
                        </a:lnTo>
                        <a:lnTo>
                          <a:pt x="555" y="1529"/>
                        </a:lnTo>
                        <a:lnTo>
                          <a:pt x="510" y="1518"/>
                        </a:lnTo>
                        <a:lnTo>
                          <a:pt x="489" y="1513"/>
                        </a:lnTo>
                        <a:lnTo>
                          <a:pt x="479" y="1504"/>
                        </a:lnTo>
                        <a:lnTo>
                          <a:pt x="479" y="1503"/>
                        </a:lnTo>
                        <a:lnTo>
                          <a:pt x="477" y="1502"/>
                        </a:lnTo>
                        <a:lnTo>
                          <a:pt x="473" y="1503"/>
                        </a:lnTo>
                        <a:lnTo>
                          <a:pt x="469" y="1505"/>
                        </a:lnTo>
                        <a:lnTo>
                          <a:pt x="464" y="1507"/>
                        </a:lnTo>
                        <a:lnTo>
                          <a:pt x="462" y="1508"/>
                        </a:lnTo>
                        <a:lnTo>
                          <a:pt x="463" y="1517"/>
                        </a:lnTo>
                        <a:lnTo>
                          <a:pt x="466" y="1532"/>
                        </a:lnTo>
                        <a:lnTo>
                          <a:pt x="470" y="1547"/>
                        </a:lnTo>
                        <a:lnTo>
                          <a:pt x="473" y="1556"/>
                        </a:lnTo>
                        <a:lnTo>
                          <a:pt x="475" y="1558"/>
                        </a:lnTo>
                        <a:lnTo>
                          <a:pt x="475" y="1566"/>
                        </a:lnTo>
                        <a:lnTo>
                          <a:pt x="476" y="1573"/>
                        </a:lnTo>
                        <a:lnTo>
                          <a:pt x="472" y="1587"/>
                        </a:lnTo>
                        <a:lnTo>
                          <a:pt x="457" y="1608"/>
                        </a:lnTo>
                        <a:lnTo>
                          <a:pt x="443" y="1628"/>
                        </a:lnTo>
                        <a:lnTo>
                          <a:pt x="432" y="1643"/>
                        </a:lnTo>
                        <a:lnTo>
                          <a:pt x="425" y="1648"/>
                        </a:lnTo>
                        <a:lnTo>
                          <a:pt x="414" y="1654"/>
                        </a:lnTo>
                        <a:lnTo>
                          <a:pt x="404" y="1659"/>
                        </a:lnTo>
                        <a:lnTo>
                          <a:pt x="398" y="1662"/>
                        </a:lnTo>
                        <a:lnTo>
                          <a:pt x="392" y="1662"/>
                        </a:lnTo>
                        <a:lnTo>
                          <a:pt x="390" y="1654"/>
                        </a:lnTo>
                        <a:lnTo>
                          <a:pt x="391" y="1638"/>
                        </a:lnTo>
                        <a:lnTo>
                          <a:pt x="397" y="1621"/>
                        </a:lnTo>
                        <a:lnTo>
                          <a:pt x="399" y="1611"/>
                        </a:lnTo>
                        <a:lnTo>
                          <a:pt x="379" y="1590"/>
                        </a:lnTo>
                        <a:lnTo>
                          <a:pt x="350" y="1562"/>
                        </a:lnTo>
                        <a:lnTo>
                          <a:pt x="306" y="1526"/>
                        </a:lnTo>
                        <a:lnTo>
                          <a:pt x="281" y="1510"/>
                        </a:lnTo>
                        <a:lnTo>
                          <a:pt x="263" y="1500"/>
                        </a:lnTo>
                        <a:lnTo>
                          <a:pt x="259" y="1501"/>
                        </a:lnTo>
                        <a:lnTo>
                          <a:pt x="254" y="1502"/>
                        </a:lnTo>
                        <a:lnTo>
                          <a:pt x="250" y="1506"/>
                        </a:lnTo>
                        <a:lnTo>
                          <a:pt x="247" y="1512"/>
                        </a:lnTo>
                        <a:lnTo>
                          <a:pt x="244" y="1518"/>
                        </a:lnTo>
                        <a:lnTo>
                          <a:pt x="242" y="1524"/>
                        </a:lnTo>
                        <a:lnTo>
                          <a:pt x="237" y="1529"/>
                        </a:lnTo>
                        <a:lnTo>
                          <a:pt x="228" y="1532"/>
                        </a:lnTo>
                        <a:lnTo>
                          <a:pt x="215" y="1533"/>
                        </a:lnTo>
                        <a:lnTo>
                          <a:pt x="206" y="1533"/>
                        </a:lnTo>
                        <a:lnTo>
                          <a:pt x="201" y="1533"/>
                        </a:lnTo>
                        <a:lnTo>
                          <a:pt x="192" y="1529"/>
                        </a:lnTo>
                        <a:lnTo>
                          <a:pt x="193" y="1525"/>
                        </a:lnTo>
                        <a:lnTo>
                          <a:pt x="194" y="1520"/>
                        </a:lnTo>
                        <a:lnTo>
                          <a:pt x="197" y="1513"/>
                        </a:lnTo>
                        <a:lnTo>
                          <a:pt x="202" y="150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216" name="Freeform 176"/>
                  <p:cNvSpPr>
                    <a:spLocks/>
                  </p:cNvSpPr>
                  <p:nvPr/>
                </p:nvSpPr>
                <p:spPr bwMode="gray">
                  <a:xfrm>
                    <a:off x="2406" y="2465"/>
                    <a:ext cx="1541" cy="1662"/>
                  </a:xfrm>
                  <a:custGeom>
                    <a:avLst/>
                    <a:gdLst>
                      <a:gd name="T0" fmla="*/ 305 w 1541"/>
                      <a:gd name="T1" fmla="*/ 1470 h 1662"/>
                      <a:gd name="T2" fmla="*/ 367 w 1541"/>
                      <a:gd name="T3" fmla="*/ 1293 h 1662"/>
                      <a:gd name="T4" fmla="*/ 329 w 1541"/>
                      <a:gd name="T5" fmla="*/ 1089 h 1662"/>
                      <a:gd name="T6" fmla="*/ 370 w 1541"/>
                      <a:gd name="T7" fmla="*/ 1054 h 1662"/>
                      <a:gd name="T8" fmla="*/ 441 w 1541"/>
                      <a:gd name="T9" fmla="*/ 982 h 1662"/>
                      <a:gd name="T10" fmla="*/ 446 w 1541"/>
                      <a:gd name="T11" fmla="*/ 781 h 1662"/>
                      <a:gd name="T12" fmla="*/ 384 w 1541"/>
                      <a:gd name="T13" fmla="*/ 695 h 1662"/>
                      <a:gd name="T14" fmla="*/ 368 w 1541"/>
                      <a:gd name="T15" fmla="*/ 572 h 1662"/>
                      <a:gd name="T16" fmla="*/ 343 w 1541"/>
                      <a:gd name="T17" fmla="*/ 523 h 1662"/>
                      <a:gd name="T18" fmla="*/ 304 w 1541"/>
                      <a:gd name="T19" fmla="*/ 534 h 1662"/>
                      <a:gd name="T20" fmla="*/ 242 w 1541"/>
                      <a:gd name="T21" fmla="*/ 423 h 1662"/>
                      <a:gd name="T22" fmla="*/ 108 w 1541"/>
                      <a:gd name="T23" fmla="*/ 416 h 1662"/>
                      <a:gd name="T24" fmla="*/ 144 w 1541"/>
                      <a:gd name="T25" fmla="*/ 433 h 1662"/>
                      <a:gd name="T26" fmla="*/ 39 w 1541"/>
                      <a:gd name="T27" fmla="*/ 487 h 1662"/>
                      <a:gd name="T28" fmla="*/ 8 w 1541"/>
                      <a:gd name="T29" fmla="*/ 238 h 1662"/>
                      <a:gd name="T30" fmla="*/ 131 w 1541"/>
                      <a:gd name="T31" fmla="*/ 222 h 1662"/>
                      <a:gd name="T32" fmla="*/ 168 w 1541"/>
                      <a:gd name="T33" fmla="*/ 196 h 1662"/>
                      <a:gd name="T34" fmla="*/ 192 w 1541"/>
                      <a:gd name="T35" fmla="*/ 167 h 1662"/>
                      <a:gd name="T36" fmla="*/ 316 w 1541"/>
                      <a:gd name="T37" fmla="*/ 62 h 1662"/>
                      <a:gd name="T38" fmla="*/ 381 w 1541"/>
                      <a:gd name="T39" fmla="*/ 0 h 1662"/>
                      <a:gd name="T40" fmla="*/ 544 w 1541"/>
                      <a:gd name="T41" fmla="*/ 174 h 1662"/>
                      <a:gd name="T42" fmla="*/ 552 w 1541"/>
                      <a:gd name="T43" fmla="*/ 113 h 1662"/>
                      <a:gd name="T44" fmla="*/ 685 w 1541"/>
                      <a:gd name="T45" fmla="*/ 128 h 1662"/>
                      <a:gd name="T46" fmla="*/ 722 w 1541"/>
                      <a:gd name="T47" fmla="*/ 144 h 1662"/>
                      <a:gd name="T48" fmla="*/ 727 w 1541"/>
                      <a:gd name="T49" fmla="*/ 73 h 1662"/>
                      <a:gd name="T50" fmla="*/ 778 w 1541"/>
                      <a:gd name="T51" fmla="*/ 20 h 1662"/>
                      <a:gd name="T52" fmla="*/ 777 w 1541"/>
                      <a:gd name="T53" fmla="*/ 38 h 1662"/>
                      <a:gd name="T54" fmla="*/ 915 w 1541"/>
                      <a:gd name="T55" fmla="*/ 79 h 1662"/>
                      <a:gd name="T56" fmla="*/ 956 w 1541"/>
                      <a:gd name="T57" fmla="*/ 87 h 1662"/>
                      <a:gd name="T58" fmla="*/ 980 w 1541"/>
                      <a:gd name="T59" fmla="*/ 116 h 1662"/>
                      <a:gd name="T60" fmla="*/ 1024 w 1541"/>
                      <a:gd name="T61" fmla="*/ 217 h 1662"/>
                      <a:gd name="T62" fmla="*/ 1134 w 1541"/>
                      <a:gd name="T63" fmla="*/ 324 h 1662"/>
                      <a:gd name="T64" fmla="*/ 1125 w 1541"/>
                      <a:gd name="T65" fmla="*/ 445 h 1662"/>
                      <a:gd name="T66" fmla="*/ 1232 w 1541"/>
                      <a:gd name="T67" fmla="*/ 620 h 1662"/>
                      <a:gd name="T68" fmla="*/ 1249 w 1541"/>
                      <a:gd name="T69" fmla="*/ 613 h 1662"/>
                      <a:gd name="T70" fmla="*/ 1405 w 1541"/>
                      <a:gd name="T71" fmla="*/ 770 h 1662"/>
                      <a:gd name="T72" fmla="*/ 1472 w 1541"/>
                      <a:gd name="T73" fmla="*/ 812 h 1662"/>
                      <a:gd name="T74" fmla="*/ 1491 w 1541"/>
                      <a:gd name="T75" fmla="*/ 843 h 1662"/>
                      <a:gd name="T76" fmla="*/ 1514 w 1541"/>
                      <a:gd name="T77" fmla="*/ 851 h 1662"/>
                      <a:gd name="T78" fmla="*/ 1529 w 1541"/>
                      <a:gd name="T79" fmla="*/ 876 h 1662"/>
                      <a:gd name="T80" fmla="*/ 1541 w 1541"/>
                      <a:gd name="T81" fmla="*/ 908 h 1662"/>
                      <a:gd name="T82" fmla="*/ 1499 w 1541"/>
                      <a:gd name="T83" fmla="*/ 1028 h 1662"/>
                      <a:gd name="T84" fmla="*/ 1426 w 1541"/>
                      <a:gd name="T85" fmla="*/ 1004 h 1662"/>
                      <a:gd name="T86" fmla="*/ 1416 w 1541"/>
                      <a:gd name="T87" fmla="*/ 1083 h 1662"/>
                      <a:gd name="T88" fmla="*/ 1351 w 1541"/>
                      <a:gd name="T89" fmla="*/ 1143 h 1662"/>
                      <a:gd name="T90" fmla="*/ 1200 w 1541"/>
                      <a:gd name="T91" fmla="*/ 1239 h 1662"/>
                      <a:gd name="T92" fmla="*/ 1235 w 1541"/>
                      <a:gd name="T93" fmla="*/ 1293 h 1662"/>
                      <a:gd name="T94" fmla="*/ 1253 w 1541"/>
                      <a:gd name="T95" fmla="*/ 1422 h 1662"/>
                      <a:gd name="T96" fmla="*/ 1280 w 1541"/>
                      <a:gd name="T97" fmla="*/ 1437 h 1662"/>
                      <a:gd name="T98" fmla="*/ 1305 w 1541"/>
                      <a:gd name="T99" fmla="*/ 1500 h 1662"/>
                      <a:gd name="T100" fmla="*/ 1232 w 1541"/>
                      <a:gd name="T101" fmla="*/ 1533 h 1662"/>
                      <a:gd name="T102" fmla="*/ 1224 w 1541"/>
                      <a:gd name="T103" fmla="*/ 1488 h 1662"/>
                      <a:gd name="T104" fmla="*/ 1149 w 1541"/>
                      <a:gd name="T105" fmla="*/ 1466 h 1662"/>
                      <a:gd name="T106" fmla="*/ 1026 w 1541"/>
                      <a:gd name="T107" fmla="*/ 1483 h 1662"/>
                      <a:gd name="T108" fmla="*/ 919 w 1541"/>
                      <a:gd name="T109" fmla="*/ 1493 h 1662"/>
                      <a:gd name="T110" fmla="*/ 697 w 1541"/>
                      <a:gd name="T111" fmla="*/ 1595 h 1662"/>
                      <a:gd name="T112" fmla="*/ 555 w 1541"/>
                      <a:gd name="T113" fmla="*/ 1529 h 1662"/>
                      <a:gd name="T114" fmla="*/ 462 w 1541"/>
                      <a:gd name="T115" fmla="*/ 1508 h 1662"/>
                      <a:gd name="T116" fmla="*/ 457 w 1541"/>
                      <a:gd name="T117" fmla="*/ 1608 h 1662"/>
                      <a:gd name="T118" fmla="*/ 391 w 1541"/>
                      <a:gd name="T119" fmla="*/ 1638 h 1662"/>
                      <a:gd name="T120" fmla="*/ 254 w 1541"/>
                      <a:gd name="T121" fmla="*/ 1502 h 1662"/>
                      <a:gd name="T122" fmla="*/ 201 w 1541"/>
                      <a:gd name="T123" fmla="*/ 1533 h 1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541" h="1662">
                        <a:moveTo>
                          <a:pt x="202" y="1504"/>
                        </a:moveTo>
                        <a:lnTo>
                          <a:pt x="207" y="1500"/>
                        </a:lnTo>
                        <a:lnTo>
                          <a:pt x="232" y="1485"/>
                        </a:lnTo>
                        <a:lnTo>
                          <a:pt x="259" y="1471"/>
                        </a:lnTo>
                        <a:lnTo>
                          <a:pt x="281" y="1459"/>
                        </a:lnTo>
                        <a:lnTo>
                          <a:pt x="289" y="1462"/>
                        </a:lnTo>
                        <a:lnTo>
                          <a:pt x="295" y="1465"/>
                        </a:lnTo>
                        <a:lnTo>
                          <a:pt x="302" y="1469"/>
                        </a:lnTo>
                        <a:lnTo>
                          <a:pt x="305" y="1470"/>
                        </a:lnTo>
                        <a:lnTo>
                          <a:pt x="322" y="1467"/>
                        </a:lnTo>
                        <a:lnTo>
                          <a:pt x="340" y="1463"/>
                        </a:lnTo>
                        <a:lnTo>
                          <a:pt x="359" y="1456"/>
                        </a:lnTo>
                        <a:lnTo>
                          <a:pt x="364" y="1432"/>
                        </a:lnTo>
                        <a:lnTo>
                          <a:pt x="364" y="1400"/>
                        </a:lnTo>
                        <a:lnTo>
                          <a:pt x="361" y="1370"/>
                        </a:lnTo>
                        <a:lnTo>
                          <a:pt x="359" y="1354"/>
                        </a:lnTo>
                        <a:lnTo>
                          <a:pt x="363" y="1324"/>
                        </a:lnTo>
                        <a:lnTo>
                          <a:pt x="367" y="1293"/>
                        </a:lnTo>
                        <a:lnTo>
                          <a:pt x="370" y="1264"/>
                        </a:lnTo>
                        <a:lnTo>
                          <a:pt x="370" y="1256"/>
                        </a:lnTo>
                        <a:lnTo>
                          <a:pt x="370" y="1247"/>
                        </a:lnTo>
                        <a:lnTo>
                          <a:pt x="362" y="1212"/>
                        </a:lnTo>
                        <a:lnTo>
                          <a:pt x="352" y="1175"/>
                        </a:lnTo>
                        <a:lnTo>
                          <a:pt x="340" y="1136"/>
                        </a:lnTo>
                        <a:lnTo>
                          <a:pt x="332" y="1122"/>
                        </a:lnTo>
                        <a:lnTo>
                          <a:pt x="327" y="1109"/>
                        </a:lnTo>
                        <a:lnTo>
                          <a:pt x="329" y="1089"/>
                        </a:lnTo>
                        <a:lnTo>
                          <a:pt x="336" y="1072"/>
                        </a:lnTo>
                        <a:lnTo>
                          <a:pt x="343" y="1058"/>
                        </a:lnTo>
                        <a:lnTo>
                          <a:pt x="351" y="1054"/>
                        </a:lnTo>
                        <a:lnTo>
                          <a:pt x="359" y="1050"/>
                        </a:lnTo>
                        <a:lnTo>
                          <a:pt x="366" y="1047"/>
                        </a:lnTo>
                        <a:lnTo>
                          <a:pt x="368" y="1049"/>
                        </a:lnTo>
                        <a:lnTo>
                          <a:pt x="370" y="1050"/>
                        </a:lnTo>
                        <a:lnTo>
                          <a:pt x="370" y="1052"/>
                        </a:lnTo>
                        <a:lnTo>
                          <a:pt x="370" y="1054"/>
                        </a:lnTo>
                        <a:lnTo>
                          <a:pt x="370" y="1055"/>
                        </a:lnTo>
                        <a:lnTo>
                          <a:pt x="371" y="1057"/>
                        </a:lnTo>
                        <a:lnTo>
                          <a:pt x="373" y="1058"/>
                        </a:lnTo>
                        <a:lnTo>
                          <a:pt x="375" y="1058"/>
                        </a:lnTo>
                        <a:lnTo>
                          <a:pt x="378" y="1058"/>
                        </a:lnTo>
                        <a:lnTo>
                          <a:pt x="395" y="1046"/>
                        </a:lnTo>
                        <a:lnTo>
                          <a:pt x="411" y="1030"/>
                        </a:lnTo>
                        <a:lnTo>
                          <a:pt x="429" y="1005"/>
                        </a:lnTo>
                        <a:lnTo>
                          <a:pt x="441" y="982"/>
                        </a:lnTo>
                        <a:lnTo>
                          <a:pt x="457" y="954"/>
                        </a:lnTo>
                        <a:lnTo>
                          <a:pt x="471" y="904"/>
                        </a:lnTo>
                        <a:lnTo>
                          <a:pt x="475" y="862"/>
                        </a:lnTo>
                        <a:lnTo>
                          <a:pt x="474" y="826"/>
                        </a:lnTo>
                        <a:lnTo>
                          <a:pt x="472" y="822"/>
                        </a:lnTo>
                        <a:lnTo>
                          <a:pt x="469" y="815"/>
                        </a:lnTo>
                        <a:lnTo>
                          <a:pt x="465" y="808"/>
                        </a:lnTo>
                        <a:lnTo>
                          <a:pt x="455" y="793"/>
                        </a:lnTo>
                        <a:lnTo>
                          <a:pt x="446" y="781"/>
                        </a:lnTo>
                        <a:lnTo>
                          <a:pt x="439" y="771"/>
                        </a:lnTo>
                        <a:lnTo>
                          <a:pt x="436" y="770"/>
                        </a:lnTo>
                        <a:lnTo>
                          <a:pt x="430" y="769"/>
                        </a:lnTo>
                        <a:lnTo>
                          <a:pt x="424" y="767"/>
                        </a:lnTo>
                        <a:lnTo>
                          <a:pt x="418" y="766"/>
                        </a:lnTo>
                        <a:lnTo>
                          <a:pt x="415" y="765"/>
                        </a:lnTo>
                        <a:lnTo>
                          <a:pt x="408" y="746"/>
                        </a:lnTo>
                        <a:lnTo>
                          <a:pt x="397" y="722"/>
                        </a:lnTo>
                        <a:lnTo>
                          <a:pt x="384" y="695"/>
                        </a:lnTo>
                        <a:lnTo>
                          <a:pt x="374" y="677"/>
                        </a:lnTo>
                        <a:lnTo>
                          <a:pt x="367" y="652"/>
                        </a:lnTo>
                        <a:lnTo>
                          <a:pt x="364" y="629"/>
                        </a:lnTo>
                        <a:lnTo>
                          <a:pt x="363" y="610"/>
                        </a:lnTo>
                        <a:lnTo>
                          <a:pt x="364" y="603"/>
                        </a:lnTo>
                        <a:lnTo>
                          <a:pt x="365" y="597"/>
                        </a:lnTo>
                        <a:lnTo>
                          <a:pt x="366" y="596"/>
                        </a:lnTo>
                        <a:lnTo>
                          <a:pt x="368" y="594"/>
                        </a:lnTo>
                        <a:lnTo>
                          <a:pt x="368" y="572"/>
                        </a:lnTo>
                        <a:lnTo>
                          <a:pt x="368" y="550"/>
                        </a:lnTo>
                        <a:lnTo>
                          <a:pt x="364" y="525"/>
                        </a:lnTo>
                        <a:lnTo>
                          <a:pt x="361" y="519"/>
                        </a:lnTo>
                        <a:lnTo>
                          <a:pt x="357" y="514"/>
                        </a:lnTo>
                        <a:lnTo>
                          <a:pt x="354" y="513"/>
                        </a:lnTo>
                        <a:lnTo>
                          <a:pt x="351" y="513"/>
                        </a:lnTo>
                        <a:lnTo>
                          <a:pt x="347" y="516"/>
                        </a:lnTo>
                        <a:lnTo>
                          <a:pt x="344" y="518"/>
                        </a:lnTo>
                        <a:lnTo>
                          <a:pt x="343" y="523"/>
                        </a:lnTo>
                        <a:lnTo>
                          <a:pt x="341" y="531"/>
                        </a:lnTo>
                        <a:lnTo>
                          <a:pt x="338" y="538"/>
                        </a:lnTo>
                        <a:lnTo>
                          <a:pt x="336" y="543"/>
                        </a:lnTo>
                        <a:lnTo>
                          <a:pt x="335" y="544"/>
                        </a:lnTo>
                        <a:lnTo>
                          <a:pt x="331" y="544"/>
                        </a:lnTo>
                        <a:lnTo>
                          <a:pt x="322" y="545"/>
                        </a:lnTo>
                        <a:lnTo>
                          <a:pt x="313" y="545"/>
                        </a:lnTo>
                        <a:lnTo>
                          <a:pt x="306" y="539"/>
                        </a:lnTo>
                        <a:lnTo>
                          <a:pt x="304" y="534"/>
                        </a:lnTo>
                        <a:lnTo>
                          <a:pt x="304" y="527"/>
                        </a:lnTo>
                        <a:lnTo>
                          <a:pt x="305" y="524"/>
                        </a:lnTo>
                        <a:lnTo>
                          <a:pt x="304" y="517"/>
                        </a:lnTo>
                        <a:lnTo>
                          <a:pt x="304" y="511"/>
                        </a:lnTo>
                        <a:lnTo>
                          <a:pt x="302" y="502"/>
                        </a:lnTo>
                        <a:lnTo>
                          <a:pt x="291" y="478"/>
                        </a:lnTo>
                        <a:lnTo>
                          <a:pt x="277" y="451"/>
                        </a:lnTo>
                        <a:lnTo>
                          <a:pt x="255" y="426"/>
                        </a:lnTo>
                        <a:lnTo>
                          <a:pt x="242" y="423"/>
                        </a:lnTo>
                        <a:lnTo>
                          <a:pt x="225" y="412"/>
                        </a:lnTo>
                        <a:lnTo>
                          <a:pt x="202" y="402"/>
                        </a:lnTo>
                        <a:lnTo>
                          <a:pt x="173" y="391"/>
                        </a:lnTo>
                        <a:lnTo>
                          <a:pt x="151" y="390"/>
                        </a:lnTo>
                        <a:lnTo>
                          <a:pt x="132" y="393"/>
                        </a:lnTo>
                        <a:lnTo>
                          <a:pt x="119" y="397"/>
                        </a:lnTo>
                        <a:lnTo>
                          <a:pt x="107" y="405"/>
                        </a:lnTo>
                        <a:lnTo>
                          <a:pt x="107" y="410"/>
                        </a:lnTo>
                        <a:lnTo>
                          <a:pt x="108" y="416"/>
                        </a:lnTo>
                        <a:lnTo>
                          <a:pt x="110" y="418"/>
                        </a:lnTo>
                        <a:lnTo>
                          <a:pt x="114" y="420"/>
                        </a:lnTo>
                        <a:lnTo>
                          <a:pt x="123" y="421"/>
                        </a:lnTo>
                        <a:lnTo>
                          <a:pt x="131" y="422"/>
                        </a:lnTo>
                        <a:lnTo>
                          <a:pt x="138" y="424"/>
                        </a:lnTo>
                        <a:lnTo>
                          <a:pt x="141" y="426"/>
                        </a:lnTo>
                        <a:lnTo>
                          <a:pt x="143" y="427"/>
                        </a:lnTo>
                        <a:lnTo>
                          <a:pt x="144" y="429"/>
                        </a:lnTo>
                        <a:lnTo>
                          <a:pt x="144" y="433"/>
                        </a:lnTo>
                        <a:lnTo>
                          <a:pt x="144" y="443"/>
                        </a:lnTo>
                        <a:lnTo>
                          <a:pt x="143" y="453"/>
                        </a:lnTo>
                        <a:lnTo>
                          <a:pt x="141" y="461"/>
                        </a:lnTo>
                        <a:lnTo>
                          <a:pt x="125" y="473"/>
                        </a:lnTo>
                        <a:lnTo>
                          <a:pt x="108" y="484"/>
                        </a:lnTo>
                        <a:lnTo>
                          <a:pt x="78" y="496"/>
                        </a:lnTo>
                        <a:lnTo>
                          <a:pt x="51" y="498"/>
                        </a:lnTo>
                        <a:lnTo>
                          <a:pt x="43" y="496"/>
                        </a:lnTo>
                        <a:lnTo>
                          <a:pt x="39" y="487"/>
                        </a:lnTo>
                        <a:lnTo>
                          <a:pt x="38" y="466"/>
                        </a:lnTo>
                        <a:lnTo>
                          <a:pt x="41" y="438"/>
                        </a:lnTo>
                        <a:lnTo>
                          <a:pt x="38" y="401"/>
                        </a:lnTo>
                        <a:lnTo>
                          <a:pt x="32" y="373"/>
                        </a:lnTo>
                        <a:lnTo>
                          <a:pt x="17" y="325"/>
                        </a:lnTo>
                        <a:lnTo>
                          <a:pt x="8" y="289"/>
                        </a:lnTo>
                        <a:lnTo>
                          <a:pt x="0" y="257"/>
                        </a:lnTo>
                        <a:lnTo>
                          <a:pt x="4" y="248"/>
                        </a:lnTo>
                        <a:lnTo>
                          <a:pt x="8" y="238"/>
                        </a:lnTo>
                        <a:lnTo>
                          <a:pt x="13" y="229"/>
                        </a:lnTo>
                        <a:lnTo>
                          <a:pt x="23" y="225"/>
                        </a:lnTo>
                        <a:lnTo>
                          <a:pt x="46" y="217"/>
                        </a:lnTo>
                        <a:lnTo>
                          <a:pt x="70" y="211"/>
                        </a:lnTo>
                        <a:lnTo>
                          <a:pt x="93" y="208"/>
                        </a:lnTo>
                        <a:lnTo>
                          <a:pt x="107" y="211"/>
                        </a:lnTo>
                        <a:lnTo>
                          <a:pt x="121" y="214"/>
                        </a:lnTo>
                        <a:lnTo>
                          <a:pt x="127" y="218"/>
                        </a:lnTo>
                        <a:lnTo>
                          <a:pt x="131" y="222"/>
                        </a:lnTo>
                        <a:lnTo>
                          <a:pt x="134" y="228"/>
                        </a:lnTo>
                        <a:lnTo>
                          <a:pt x="137" y="234"/>
                        </a:lnTo>
                        <a:lnTo>
                          <a:pt x="142" y="236"/>
                        </a:lnTo>
                        <a:lnTo>
                          <a:pt x="152" y="233"/>
                        </a:lnTo>
                        <a:lnTo>
                          <a:pt x="163" y="229"/>
                        </a:lnTo>
                        <a:lnTo>
                          <a:pt x="172" y="224"/>
                        </a:lnTo>
                        <a:lnTo>
                          <a:pt x="172" y="218"/>
                        </a:lnTo>
                        <a:lnTo>
                          <a:pt x="170" y="207"/>
                        </a:lnTo>
                        <a:lnTo>
                          <a:pt x="168" y="196"/>
                        </a:lnTo>
                        <a:lnTo>
                          <a:pt x="167" y="181"/>
                        </a:lnTo>
                        <a:lnTo>
                          <a:pt x="167" y="171"/>
                        </a:lnTo>
                        <a:lnTo>
                          <a:pt x="168" y="162"/>
                        </a:lnTo>
                        <a:lnTo>
                          <a:pt x="169" y="161"/>
                        </a:lnTo>
                        <a:lnTo>
                          <a:pt x="172" y="161"/>
                        </a:lnTo>
                        <a:lnTo>
                          <a:pt x="177" y="163"/>
                        </a:lnTo>
                        <a:lnTo>
                          <a:pt x="182" y="165"/>
                        </a:lnTo>
                        <a:lnTo>
                          <a:pt x="185" y="166"/>
                        </a:lnTo>
                        <a:lnTo>
                          <a:pt x="192" y="167"/>
                        </a:lnTo>
                        <a:lnTo>
                          <a:pt x="198" y="167"/>
                        </a:lnTo>
                        <a:lnTo>
                          <a:pt x="206" y="167"/>
                        </a:lnTo>
                        <a:lnTo>
                          <a:pt x="208" y="165"/>
                        </a:lnTo>
                        <a:lnTo>
                          <a:pt x="221" y="153"/>
                        </a:lnTo>
                        <a:lnTo>
                          <a:pt x="234" y="140"/>
                        </a:lnTo>
                        <a:lnTo>
                          <a:pt x="261" y="111"/>
                        </a:lnTo>
                        <a:lnTo>
                          <a:pt x="283" y="90"/>
                        </a:lnTo>
                        <a:lnTo>
                          <a:pt x="307" y="68"/>
                        </a:lnTo>
                        <a:lnTo>
                          <a:pt x="316" y="62"/>
                        </a:lnTo>
                        <a:lnTo>
                          <a:pt x="320" y="60"/>
                        </a:lnTo>
                        <a:lnTo>
                          <a:pt x="323" y="57"/>
                        </a:lnTo>
                        <a:lnTo>
                          <a:pt x="326" y="53"/>
                        </a:lnTo>
                        <a:lnTo>
                          <a:pt x="332" y="44"/>
                        </a:lnTo>
                        <a:lnTo>
                          <a:pt x="340" y="30"/>
                        </a:lnTo>
                        <a:lnTo>
                          <a:pt x="343" y="19"/>
                        </a:lnTo>
                        <a:lnTo>
                          <a:pt x="356" y="4"/>
                        </a:lnTo>
                        <a:lnTo>
                          <a:pt x="370" y="1"/>
                        </a:lnTo>
                        <a:lnTo>
                          <a:pt x="381" y="0"/>
                        </a:lnTo>
                        <a:lnTo>
                          <a:pt x="401" y="12"/>
                        </a:lnTo>
                        <a:lnTo>
                          <a:pt x="416" y="25"/>
                        </a:lnTo>
                        <a:lnTo>
                          <a:pt x="447" y="58"/>
                        </a:lnTo>
                        <a:lnTo>
                          <a:pt x="478" y="102"/>
                        </a:lnTo>
                        <a:lnTo>
                          <a:pt x="507" y="144"/>
                        </a:lnTo>
                        <a:lnTo>
                          <a:pt x="520" y="166"/>
                        </a:lnTo>
                        <a:lnTo>
                          <a:pt x="521" y="167"/>
                        </a:lnTo>
                        <a:lnTo>
                          <a:pt x="532" y="170"/>
                        </a:lnTo>
                        <a:lnTo>
                          <a:pt x="544" y="174"/>
                        </a:lnTo>
                        <a:lnTo>
                          <a:pt x="555" y="176"/>
                        </a:lnTo>
                        <a:lnTo>
                          <a:pt x="556" y="175"/>
                        </a:lnTo>
                        <a:lnTo>
                          <a:pt x="556" y="174"/>
                        </a:lnTo>
                        <a:lnTo>
                          <a:pt x="557" y="173"/>
                        </a:lnTo>
                        <a:lnTo>
                          <a:pt x="561" y="159"/>
                        </a:lnTo>
                        <a:lnTo>
                          <a:pt x="560" y="141"/>
                        </a:lnTo>
                        <a:lnTo>
                          <a:pt x="558" y="124"/>
                        </a:lnTo>
                        <a:lnTo>
                          <a:pt x="552" y="119"/>
                        </a:lnTo>
                        <a:lnTo>
                          <a:pt x="552" y="113"/>
                        </a:lnTo>
                        <a:lnTo>
                          <a:pt x="552" y="106"/>
                        </a:lnTo>
                        <a:lnTo>
                          <a:pt x="553" y="100"/>
                        </a:lnTo>
                        <a:lnTo>
                          <a:pt x="563" y="95"/>
                        </a:lnTo>
                        <a:lnTo>
                          <a:pt x="578" y="90"/>
                        </a:lnTo>
                        <a:lnTo>
                          <a:pt x="602" y="85"/>
                        </a:lnTo>
                        <a:lnTo>
                          <a:pt x="631" y="90"/>
                        </a:lnTo>
                        <a:lnTo>
                          <a:pt x="659" y="104"/>
                        </a:lnTo>
                        <a:lnTo>
                          <a:pt x="679" y="119"/>
                        </a:lnTo>
                        <a:lnTo>
                          <a:pt x="685" y="128"/>
                        </a:lnTo>
                        <a:lnTo>
                          <a:pt x="685" y="130"/>
                        </a:lnTo>
                        <a:lnTo>
                          <a:pt x="686" y="131"/>
                        </a:lnTo>
                        <a:lnTo>
                          <a:pt x="687" y="132"/>
                        </a:lnTo>
                        <a:lnTo>
                          <a:pt x="688" y="133"/>
                        </a:lnTo>
                        <a:lnTo>
                          <a:pt x="689" y="134"/>
                        </a:lnTo>
                        <a:lnTo>
                          <a:pt x="694" y="137"/>
                        </a:lnTo>
                        <a:lnTo>
                          <a:pt x="704" y="140"/>
                        </a:lnTo>
                        <a:lnTo>
                          <a:pt x="721" y="144"/>
                        </a:lnTo>
                        <a:lnTo>
                          <a:pt x="722" y="144"/>
                        </a:lnTo>
                        <a:lnTo>
                          <a:pt x="723" y="143"/>
                        </a:lnTo>
                        <a:lnTo>
                          <a:pt x="724" y="143"/>
                        </a:lnTo>
                        <a:lnTo>
                          <a:pt x="724" y="141"/>
                        </a:lnTo>
                        <a:lnTo>
                          <a:pt x="726" y="136"/>
                        </a:lnTo>
                        <a:lnTo>
                          <a:pt x="729" y="123"/>
                        </a:lnTo>
                        <a:lnTo>
                          <a:pt x="731" y="106"/>
                        </a:lnTo>
                        <a:lnTo>
                          <a:pt x="731" y="94"/>
                        </a:lnTo>
                        <a:lnTo>
                          <a:pt x="731" y="89"/>
                        </a:lnTo>
                        <a:lnTo>
                          <a:pt x="727" y="73"/>
                        </a:lnTo>
                        <a:lnTo>
                          <a:pt x="725" y="57"/>
                        </a:lnTo>
                        <a:lnTo>
                          <a:pt x="722" y="40"/>
                        </a:lnTo>
                        <a:lnTo>
                          <a:pt x="733" y="32"/>
                        </a:lnTo>
                        <a:lnTo>
                          <a:pt x="744" y="24"/>
                        </a:lnTo>
                        <a:lnTo>
                          <a:pt x="762" y="17"/>
                        </a:lnTo>
                        <a:lnTo>
                          <a:pt x="769" y="17"/>
                        </a:lnTo>
                        <a:lnTo>
                          <a:pt x="776" y="18"/>
                        </a:lnTo>
                        <a:lnTo>
                          <a:pt x="777" y="19"/>
                        </a:lnTo>
                        <a:lnTo>
                          <a:pt x="778" y="20"/>
                        </a:lnTo>
                        <a:lnTo>
                          <a:pt x="780" y="22"/>
                        </a:lnTo>
                        <a:lnTo>
                          <a:pt x="781" y="25"/>
                        </a:lnTo>
                        <a:lnTo>
                          <a:pt x="782" y="28"/>
                        </a:lnTo>
                        <a:lnTo>
                          <a:pt x="782" y="30"/>
                        </a:lnTo>
                        <a:lnTo>
                          <a:pt x="782" y="31"/>
                        </a:lnTo>
                        <a:lnTo>
                          <a:pt x="781" y="32"/>
                        </a:lnTo>
                        <a:lnTo>
                          <a:pt x="779" y="32"/>
                        </a:lnTo>
                        <a:lnTo>
                          <a:pt x="778" y="33"/>
                        </a:lnTo>
                        <a:lnTo>
                          <a:pt x="777" y="38"/>
                        </a:lnTo>
                        <a:lnTo>
                          <a:pt x="776" y="45"/>
                        </a:lnTo>
                        <a:lnTo>
                          <a:pt x="776" y="52"/>
                        </a:lnTo>
                        <a:lnTo>
                          <a:pt x="776" y="55"/>
                        </a:lnTo>
                        <a:lnTo>
                          <a:pt x="788" y="67"/>
                        </a:lnTo>
                        <a:lnTo>
                          <a:pt x="799" y="79"/>
                        </a:lnTo>
                        <a:lnTo>
                          <a:pt x="842" y="88"/>
                        </a:lnTo>
                        <a:lnTo>
                          <a:pt x="874" y="85"/>
                        </a:lnTo>
                        <a:lnTo>
                          <a:pt x="910" y="81"/>
                        </a:lnTo>
                        <a:lnTo>
                          <a:pt x="915" y="79"/>
                        </a:lnTo>
                        <a:lnTo>
                          <a:pt x="920" y="77"/>
                        </a:lnTo>
                        <a:lnTo>
                          <a:pt x="931" y="70"/>
                        </a:lnTo>
                        <a:lnTo>
                          <a:pt x="933" y="69"/>
                        </a:lnTo>
                        <a:lnTo>
                          <a:pt x="934" y="68"/>
                        </a:lnTo>
                        <a:lnTo>
                          <a:pt x="935" y="68"/>
                        </a:lnTo>
                        <a:lnTo>
                          <a:pt x="937" y="68"/>
                        </a:lnTo>
                        <a:lnTo>
                          <a:pt x="944" y="74"/>
                        </a:lnTo>
                        <a:lnTo>
                          <a:pt x="951" y="81"/>
                        </a:lnTo>
                        <a:lnTo>
                          <a:pt x="956" y="87"/>
                        </a:lnTo>
                        <a:lnTo>
                          <a:pt x="955" y="89"/>
                        </a:lnTo>
                        <a:lnTo>
                          <a:pt x="955" y="90"/>
                        </a:lnTo>
                        <a:lnTo>
                          <a:pt x="955" y="95"/>
                        </a:lnTo>
                        <a:lnTo>
                          <a:pt x="955" y="100"/>
                        </a:lnTo>
                        <a:lnTo>
                          <a:pt x="960" y="106"/>
                        </a:lnTo>
                        <a:lnTo>
                          <a:pt x="966" y="110"/>
                        </a:lnTo>
                        <a:lnTo>
                          <a:pt x="972" y="113"/>
                        </a:lnTo>
                        <a:lnTo>
                          <a:pt x="975" y="115"/>
                        </a:lnTo>
                        <a:lnTo>
                          <a:pt x="980" y="116"/>
                        </a:lnTo>
                        <a:lnTo>
                          <a:pt x="991" y="117"/>
                        </a:lnTo>
                        <a:lnTo>
                          <a:pt x="999" y="124"/>
                        </a:lnTo>
                        <a:lnTo>
                          <a:pt x="1009" y="148"/>
                        </a:lnTo>
                        <a:lnTo>
                          <a:pt x="1018" y="172"/>
                        </a:lnTo>
                        <a:lnTo>
                          <a:pt x="1027" y="197"/>
                        </a:lnTo>
                        <a:lnTo>
                          <a:pt x="1026" y="202"/>
                        </a:lnTo>
                        <a:lnTo>
                          <a:pt x="1024" y="206"/>
                        </a:lnTo>
                        <a:lnTo>
                          <a:pt x="1022" y="211"/>
                        </a:lnTo>
                        <a:lnTo>
                          <a:pt x="1024" y="217"/>
                        </a:lnTo>
                        <a:lnTo>
                          <a:pt x="1031" y="229"/>
                        </a:lnTo>
                        <a:lnTo>
                          <a:pt x="1043" y="244"/>
                        </a:lnTo>
                        <a:lnTo>
                          <a:pt x="1067" y="263"/>
                        </a:lnTo>
                        <a:lnTo>
                          <a:pt x="1089" y="276"/>
                        </a:lnTo>
                        <a:lnTo>
                          <a:pt x="1108" y="288"/>
                        </a:lnTo>
                        <a:lnTo>
                          <a:pt x="1115" y="291"/>
                        </a:lnTo>
                        <a:lnTo>
                          <a:pt x="1122" y="303"/>
                        </a:lnTo>
                        <a:lnTo>
                          <a:pt x="1128" y="313"/>
                        </a:lnTo>
                        <a:lnTo>
                          <a:pt x="1134" y="324"/>
                        </a:lnTo>
                        <a:lnTo>
                          <a:pt x="1134" y="328"/>
                        </a:lnTo>
                        <a:lnTo>
                          <a:pt x="1126" y="350"/>
                        </a:lnTo>
                        <a:lnTo>
                          <a:pt x="1118" y="371"/>
                        </a:lnTo>
                        <a:lnTo>
                          <a:pt x="1108" y="405"/>
                        </a:lnTo>
                        <a:lnTo>
                          <a:pt x="1109" y="421"/>
                        </a:lnTo>
                        <a:lnTo>
                          <a:pt x="1113" y="438"/>
                        </a:lnTo>
                        <a:lnTo>
                          <a:pt x="1119" y="440"/>
                        </a:lnTo>
                        <a:lnTo>
                          <a:pt x="1123" y="442"/>
                        </a:lnTo>
                        <a:lnTo>
                          <a:pt x="1125" y="445"/>
                        </a:lnTo>
                        <a:lnTo>
                          <a:pt x="1130" y="456"/>
                        </a:lnTo>
                        <a:lnTo>
                          <a:pt x="1136" y="476"/>
                        </a:lnTo>
                        <a:lnTo>
                          <a:pt x="1144" y="500"/>
                        </a:lnTo>
                        <a:lnTo>
                          <a:pt x="1157" y="532"/>
                        </a:lnTo>
                        <a:lnTo>
                          <a:pt x="1179" y="569"/>
                        </a:lnTo>
                        <a:lnTo>
                          <a:pt x="1200" y="600"/>
                        </a:lnTo>
                        <a:lnTo>
                          <a:pt x="1213" y="615"/>
                        </a:lnTo>
                        <a:lnTo>
                          <a:pt x="1223" y="618"/>
                        </a:lnTo>
                        <a:lnTo>
                          <a:pt x="1232" y="620"/>
                        </a:lnTo>
                        <a:lnTo>
                          <a:pt x="1241" y="622"/>
                        </a:lnTo>
                        <a:lnTo>
                          <a:pt x="1243" y="621"/>
                        </a:lnTo>
                        <a:lnTo>
                          <a:pt x="1244" y="621"/>
                        </a:lnTo>
                        <a:lnTo>
                          <a:pt x="1243" y="619"/>
                        </a:lnTo>
                        <a:lnTo>
                          <a:pt x="1243" y="616"/>
                        </a:lnTo>
                        <a:lnTo>
                          <a:pt x="1242" y="614"/>
                        </a:lnTo>
                        <a:lnTo>
                          <a:pt x="1242" y="613"/>
                        </a:lnTo>
                        <a:lnTo>
                          <a:pt x="1242" y="612"/>
                        </a:lnTo>
                        <a:lnTo>
                          <a:pt x="1249" y="613"/>
                        </a:lnTo>
                        <a:lnTo>
                          <a:pt x="1256" y="615"/>
                        </a:lnTo>
                        <a:lnTo>
                          <a:pt x="1264" y="617"/>
                        </a:lnTo>
                        <a:lnTo>
                          <a:pt x="1274" y="626"/>
                        </a:lnTo>
                        <a:lnTo>
                          <a:pt x="1296" y="655"/>
                        </a:lnTo>
                        <a:lnTo>
                          <a:pt x="1333" y="693"/>
                        </a:lnTo>
                        <a:lnTo>
                          <a:pt x="1364" y="725"/>
                        </a:lnTo>
                        <a:lnTo>
                          <a:pt x="1388" y="745"/>
                        </a:lnTo>
                        <a:lnTo>
                          <a:pt x="1396" y="754"/>
                        </a:lnTo>
                        <a:lnTo>
                          <a:pt x="1405" y="770"/>
                        </a:lnTo>
                        <a:lnTo>
                          <a:pt x="1417" y="783"/>
                        </a:lnTo>
                        <a:lnTo>
                          <a:pt x="1435" y="796"/>
                        </a:lnTo>
                        <a:lnTo>
                          <a:pt x="1453" y="802"/>
                        </a:lnTo>
                        <a:lnTo>
                          <a:pt x="1462" y="803"/>
                        </a:lnTo>
                        <a:lnTo>
                          <a:pt x="1464" y="805"/>
                        </a:lnTo>
                        <a:lnTo>
                          <a:pt x="1466" y="807"/>
                        </a:lnTo>
                        <a:lnTo>
                          <a:pt x="1467" y="810"/>
                        </a:lnTo>
                        <a:lnTo>
                          <a:pt x="1469" y="811"/>
                        </a:lnTo>
                        <a:lnTo>
                          <a:pt x="1472" y="812"/>
                        </a:lnTo>
                        <a:lnTo>
                          <a:pt x="1475" y="812"/>
                        </a:lnTo>
                        <a:lnTo>
                          <a:pt x="1477" y="813"/>
                        </a:lnTo>
                        <a:lnTo>
                          <a:pt x="1477" y="815"/>
                        </a:lnTo>
                        <a:lnTo>
                          <a:pt x="1479" y="821"/>
                        </a:lnTo>
                        <a:lnTo>
                          <a:pt x="1481" y="828"/>
                        </a:lnTo>
                        <a:lnTo>
                          <a:pt x="1484" y="835"/>
                        </a:lnTo>
                        <a:lnTo>
                          <a:pt x="1486" y="838"/>
                        </a:lnTo>
                        <a:lnTo>
                          <a:pt x="1488" y="840"/>
                        </a:lnTo>
                        <a:lnTo>
                          <a:pt x="1491" y="843"/>
                        </a:lnTo>
                        <a:lnTo>
                          <a:pt x="1494" y="846"/>
                        </a:lnTo>
                        <a:lnTo>
                          <a:pt x="1498" y="848"/>
                        </a:lnTo>
                        <a:lnTo>
                          <a:pt x="1502" y="849"/>
                        </a:lnTo>
                        <a:lnTo>
                          <a:pt x="1506" y="849"/>
                        </a:lnTo>
                        <a:lnTo>
                          <a:pt x="1509" y="848"/>
                        </a:lnTo>
                        <a:lnTo>
                          <a:pt x="1510" y="847"/>
                        </a:lnTo>
                        <a:lnTo>
                          <a:pt x="1512" y="847"/>
                        </a:lnTo>
                        <a:lnTo>
                          <a:pt x="1513" y="848"/>
                        </a:lnTo>
                        <a:lnTo>
                          <a:pt x="1514" y="851"/>
                        </a:lnTo>
                        <a:lnTo>
                          <a:pt x="1515" y="855"/>
                        </a:lnTo>
                        <a:lnTo>
                          <a:pt x="1517" y="859"/>
                        </a:lnTo>
                        <a:lnTo>
                          <a:pt x="1519" y="862"/>
                        </a:lnTo>
                        <a:lnTo>
                          <a:pt x="1520" y="865"/>
                        </a:lnTo>
                        <a:lnTo>
                          <a:pt x="1521" y="867"/>
                        </a:lnTo>
                        <a:lnTo>
                          <a:pt x="1521" y="868"/>
                        </a:lnTo>
                        <a:lnTo>
                          <a:pt x="1523" y="870"/>
                        </a:lnTo>
                        <a:lnTo>
                          <a:pt x="1525" y="871"/>
                        </a:lnTo>
                        <a:lnTo>
                          <a:pt x="1529" y="876"/>
                        </a:lnTo>
                        <a:lnTo>
                          <a:pt x="1533" y="882"/>
                        </a:lnTo>
                        <a:lnTo>
                          <a:pt x="1536" y="888"/>
                        </a:lnTo>
                        <a:lnTo>
                          <a:pt x="1537" y="891"/>
                        </a:lnTo>
                        <a:lnTo>
                          <a:pt x="1537" y="893"/>
                        </a:lnTo>
                        <a:lnTo>
                          <a:pt x="1537" y="896"/>
                        </a:lnTo>
                        <a:lnTo>
                          <a:pt x="1537" y="898"/>
                        </a:lnTo>
                        <a:lnTo>
                          <a:pt x="1539" y="900"/>
                        </a:lnTo>
                        <a:lnTo>
                          <a:pt x="1541" y="901"/>
                        </a:lnTo>
                        <a:lnTo>
                          <a:pt x="1541" y="908"/>
                        </a:lnTo>
                        <a:lnTo>
                          <a:pt x="1540" y="931"/>
                        </a:lnTo>
                        <a:lnTo>
                          <a:pt x="1539" y="953"/>
                        </a:lnTo>
                        <a:lnTo>
                          <a:pt x="1541" y="972"/>
                        </a:lnTo>
                        <a:lnTo>
                          <a:pt x="1540" y="977"/>
                        </a:lnTo>
                        <a:lnTo>
                          <a:pt x="1538" y="986"/>
                        </a:lnTo>
                        <a:lnTo>
                          <a:pt x="1536" y="993"/>
                        </a:lnTo>
                        <a:lnTo>
                          <a:pt x="1525" y="1011"/>
                        </a:lnTo>
                        <a:lnTo>
                          <a:pt x="1512" y="1020"/>
                        </a:lnTo>
                        <a:lnTo>
                          <a:pt x="1499" y="1028"/>
                        </a:lnTo>
                        <a:lnTo>
                          <a:pt x="1493" y="1024"/>
                        </a:lnTo>
                        <a:lnTo>
                          <a:pt x="1490" y="1021"/>
                        </a:lnTo>
                        <a:lnTo>
                          <a:pt x="1487" y="1017"/>
                        </a:lnTo>
                        <a:lnTo>
                          <a:pt x="1481" y="1012"/>
                        </a:lnTo>
                        <a:lnTo>
                          <a:pt x="1467" y="1006"/>
                        </a:lnTo>
                        <a:lnTo>
                          <a:pt x="1452" y="1001"/>
                        </a:lnTo>
                        <a:lnTo>
                          <a:pt x="1442" y="998"/>
                        </a:lnTo>
                        <a:lnTo>
                          <a:pt x="1434" y="1001"/>
                        </a:lnTo>
                        <a:lnTo>
                          <a:pt x="1426" y="1004"/>
                        </a:lnTo>
                        <a:lnTo>
                          <a:pt x="1419" y="1008"/>
                        </a:lnTo>
                        <a:lnTo>
                          <a:pt x="1417" y="1010"/>
                        </a:lnTo>
                        <a:lnTo>
                          <a:pt x="1417" y="1013"/>
                        </a:lnTo>
                        <a:lnTo>
                          <a:pt x="1419" y="1015"/>
                        </a:lnTo>
                        <a:lnTo>
                          <a:pt x="1421" y="1022"/>
                        </a:lnTo>
                        <a:lnTo>
                          <a:pt x="1423" y="1028"/>
                        </a:lnTo>
                        <a:lnTo>
                          <a:pt x="1422" y="1047"/>
                        </a:lnTo>
                        <a:lnTo>
                          <a:pt x="1419" y="1063"/>
                        </a:lnTo>
                        <a:lnTo>
                          <a:pt x="1416" y="1083"/>
                        </a:lnTo>
                        <a:lnTo>
                          <a:pt x="1414" y="1091"/>
                        </a:lnTo>
                        <a:lnTo>
                          <a:pt x="1412" y="1097"/>
                        </a:lnTo>
                        <a:lnTo>
                          <a:pt x="1409" y="1101"/>
                        </a:lnTo>
                        <a:lnTo>
                          <a:pt x="1400" y="1112"/>
                        </a:lnTo>
                        <a:lnTo>
                          <a:pt x="1389" y="1124"/>
                        </a:lnTo>
                        <a:lnTo>
                          <a:pt x="1378" y="1134"/>
                        </a:lnTo>
                        <a:lnTo>
                          <a:pt x="1372" y="1138"/>
                        </a:lnTo>
                        <a:lnTo>
                          <a:pt x="1366" y="1141"/>
                        </a:lnTo>
                        <a:lnTo>
                          <a:pt x="1351" y="1143"/>
                        </a:lnTo>
                        <a:lnTo>
                          <a:pt x="1324" y="1151"/>
                        </a:lnTo>
                        <a:lnTo>
                          <a:pt x="1283" y="1167"/>
                        </a:lnTo>
                        <a:lnTo>
                          <a:pt x="1253" y="1182"/>
                        </a:lnTo>
                        <a:lnTo>
                          <a:pt x="1226" y="1204"/>
                        </a:lnTo>
                        <a:lnTo>
                          <a:pt x="1214" y="1217"/>
                        </a:lnTo>
                        <a:lnTo>
                          <a:pt x="1203" y="1230"/>
                        </a:lnTo>
                        <a:lnTo>
                          <a:pt x="1201" y="1232"/>
                        </a:lnTo>
                        <a:lnTo>
                          <a:pt x="1201" y="1235"/>
                        </a:lnTo>
                        <a:lnTo>
                          <a:pt x="1200" y="1239"/>
                        </a:lnTo>
                        <a:lnTo>
                          <a:pt x="1201" y="1244"/>
                        </a:lnTo>
                        <a:lnTo>
                          <a:pt x="1203" y="1249"/>
                        </a:lnTo>
                        <a:lnTo>
                          <a:pt x="1207" y="1257"/>
                        </a:lnTo>
                        <a:lnTo>
                          <a:pt x="1211" y="1263"/>
                        </a:lnTo>
                        <a:lnTo>
                          <a:pt x="1219" y="1271"/>
                        </a:lnTo>
                        <a:lnTo>
                          <a:pt x="1225" y="1278"/>
                        </a:lnTo>
                        <a:lnTo>
                          <a:pt x="1231" y="1284"/>
                        </a:lnTo>
                        <a:lnTo>
                          <a:pt x="1233" y="1290"/>
                        </a:lnTo>
                        <a:lnTo>
                          <a:pt x="1235" y="1293"/>
                        </a:lnTo>
                        <a:lnTo>
                          <a:pt x="1241" y="1303"/>
                        </a:lnTo>
                        <a:lnTo>
                          <a:pt x="1252" y="1318"/>
                        </a:lnTo>
                        <a:lnTo>
                          <a:pt x="1267" y="1342"/>
                        </a:lnTo>
                        <a:lnTo>
                          <a:pt x="1273" y="1366"/>
                        </a:lnTo>
                        <a:lnTo>
                          <a:pt x="1273" y="1383"/>
                        </a:lnTo>
                        <a:lnTo>
                          <a:pt x="1267" y="1394"/>
                        </a:lnTo>
                        <a:lnTo>
                          <a:pt x="1263" y="1399"/>
                        </a:lnTo>
                        <a:lnTo>
                          <a:pt x="1257" y="1411"/>
                        </a:lnTo>
                        <a:lnTo>
                          <a:pt x="1253" y="1422"/>
                        </a:lnTo>
                        <a:lnTo>
                          <a:pt x="1250" y="1432"/>
                        </a:lnTo>
                        <a:lnTo>
                          <a:pt x="1250" y="1434"/>
                        </a:lnTo>
                        <a:lnTo>
                          <a:pt x="1251" y="1436"/>
                        </a:lnTo>
                        <a:lnTo>
                          <a:pt x="1252" y="1438"/>
                        </a:lnTo>
                        <a:lnTo>
                          <a:pt x="1260" y="1439"/>
                        </a:lnTo>
                        <a:lnTo>
                          <a:pt x="1268" y="1440"/>
                        </a:lnTo>
                        <a:lnTo>
                          <a:pt x="1275" y="1440"/>
                        </a:lnTo>
                        <a:lnTo>
                          <a:pt x="1277" y="1439"/>
                        </a:lnTo>
                        <a:lnTo>
                          <a:pt x="1280" y="1437"/>
                        </a:lnTo>
                        <a:lnTo>
                          <a:pt x="1282" y="1435"/>
                        </a:lnTo>
                        <a:lnTo>
                          <a:pt x="1284" y="1434"/>
                        </a:lnTo>
                        <a:lnTo>
                          <a:pt x="1286" y="1434"/>
                        </a:lnTo>
                        <a:lnTo>
                          <a:pt x="1291" y="1438"/>
                        </a:lnTo>
                        <a:lnTo>
                          <a:pt x="1296" y="1443"/>
                        </a:lnTo>
                        <a:lnTo>
                          <a:pt x="1301" y="1450"/>
                        </a:lnTo>
                        <a:lnTo>
                          <a:pt x="1305" y="1460"/>
                        </a:lnTo>
                        <a:lnTo>
                          <a:pt x="1308" y="1469"/>
                        </a:lnTo>
                        <a:lnTo>
                          <a:pt x="1305" y="1500"/>
                        </a:lnTo>
                        <a:lnTo>
                          <a:pt x="1300" y="1525"/>
                        </a:lnTo>
                        <a:lnTo>
                          <a:pt x="1295" y="1550"/>
                        </a:lnTo>
                        <a:lnTo>
                          <a:pt x="1291" y="1555"/>
                        </a:lnTo>
                        <a:lnTo>
                          <a:pt x="1287" y="1559"/>
                        </a:lnTo>
                        <a:lnTo>
                          <a:pt x="1282" y="1563"/>
                        </a:lnTo>
                        <a:lnTo>
                          <a:pt x="1276" y="1563"/>
                        </a:lnTo>
                        <a:lnTo>
                          <a:pt x="1270" y="1561"/>
                        </a:lnTo>
                        <a:lnTo>
                          <a:pt x="1249" y="1547"/>
                        </a:lnTo>
                        <a:lnTo>
                          <a:pt x="1232" y="1533"/>
                        </a:lnTo>
                        <a:lnTo>
                          <a:pt x="1215" y="1516"/>
                        </a:lnTo>
                        <a:lnTo>
                          <a:pt x="1213" y="1510"/>
                        </a:lnTo>
                        <a:lnTo>
                          <a:pt x="1211" y="1505"/>
                        </a:lnTo>
                        <a:lnTo>
                          <a:pt x="1212" y="1499"/>
                        </a:lnTo>
                        <a:lnTo>
                          <a:pt x="1214" y="1494"/>
                        </a:lnTo>
                        <a:lnTo>
                          <a:pt x="1217" y="1489"/>
                        </a:lnTo>
                        <a:lnTo>
                          <a:pt x="1220" y="1489"/>
                        </a:lnTo>
                        <a:lnTo>
                          <a:pt x="1222" y="1488"/>
                        </a:lnTo>
                        <a:lnTo>
                          <a:pt x="1224" y="1488"/>
                        </a:lnTo>
                        <a:lnTo>
                          <a:pt x="1224" y="1486"/>
                        </a:lnTo>
                        <a:lnTo>
                          <a:pt x="1214" y="1475"/>
                        </a:lnTo>
                        <a:lnTo>
                          <a:pt x="1205" y="1465"/>
                        </a:lnTo>
                        <a:lnTo>
                          <a:pt x="1194" y="1455"/>
                        </a:lnTo>
                        <a:lnTo>
                          <a:pt x="1186" y="1454"/>
                        </a:lnTo>
                        <a:lnTo>
                          <a:pt x="1172" y="1456"/>
                        </a:lnTo>
                        <a:lnTo>
                          <a:pt x="1159" y="1458"/>
                        </a:lnTo>
                        <a:lnTo>
                          <a:pt x="1152" y="1461"/>
                        </a:lnTo>
                        <a:lnTo>
                          <a:pt x="1149" y="1466"/>
                        </a:lnTo>
                        <a:lnTo>
                          <a:pt x="1145" y="1471"/>
                        </a:lnTo>
                        <a:lnTo>
                          <a:pt x="1137" y="1477"/>
                        </a:lnTo>
                        <a:lnTo>
                          <a:pt x="1130" y="1479"/>
                        </a:lnTo>
                        <a:lnTo>
                          <a:pt x="1124" y="1480"/>
                        </a:lnTo>
                        <a:lnTo>
                          <a:pt x="1117" y="1474"/>
                        </a:lnTo>
                        <a:lnTo>
                          <a:pt x="1084" y="1470"/>
                        </a:lnTo>
                        <a:lnTo>
                          <a:pt x="1052" y="1469"/>
                        </a:lnTo>
                        <a:lnTo>
                          <a:pt x="1026" y="1476"/>
                        </a:lnTo>
                        <a:lnTo>
                          <a:pt x="1026" y="1483"/>
                        </a:lnTo>
                        <a:lnTo>
                          <a:pt x="1026" y="1487"/>
                        </a:lnTo>
                        <a:lnTo>
                          <a:pt x="1025" y="1490"/>
                        </a:lnTo>
                        <a:lnTo>
                          <a:pt x="1024" y="1492"/>
                        </a:lnTo>
                        <a:lnTo>
                          <a:pt x="1018" y="1492"/>
                        </a:lnTo>
                        <a:lnTo>
                          <a:pt x="1008" y="1492"/>
                        </a:lnTo>
                        <a:lnTo>
                          <a:pt x="994" y="1489"/>
                        </a:lnTo>
                        <a:lnTo>
                          <a:pt x="980" y="1487"/>
                        </a:lnTo>
                        <a:lnTo>
                          <a:pt x="959" y="1487"/>
                        </a:lnTo>
                        <a:lnTo>
                          <a:pt x="919" y="1493"/>
                        </a:lnTo>
                        <a:lnTo>
                          <a:pt x="875" y="1510"/>
                        </a:lnTo>
                        <a:lnTo>
                          <a:pt x="839" y="1525"/>
                        </a:lnTo>
                        <a:lnTo>
                          <a:pt x="827" y="1536"/>
                        </a:lnTo>
                        <a:lnTo>
                          <a:pt x="824" y="1538"/>
                        </a:lnTo>
                        <a:lnTo>
                          <a:pt x="816" y="1540"/>
                        </a:lnTo>
                        <a:lnTo>
                          <a:pt x="804" y="1542"/>
                        </a:lnTo>
                        <a:lnTo>
                          <a:pt x="777" y="1557"/>
                        </a:lnTo>
                        <a:lnTo>
                          <a:pt x="735" y="1575"/>
                        </a:lnTo>
                        <a:lnTo>
                          <a:pt x="697" y="1595"/>
                        </a:lnTo>
                        <a:lnTo>
                          <a:pt x="668" y="1601"/>
                        </a:lnTo>
                        <a:lnTo>
                          <a:pt x="657" y="1601"/>
                        </a:lnTo>
                        <a:lnTo>
                          <a:pt x="645" y="1601"/>
                        </a:lnTo>
                        <a:lnTo>
                          <a:pt x="640" y="1600"/>
                        </a:lnTo>
                        <a:lnTo>
                          <a:pt x="636" y="1599"/>
                        </a:lnTo>
                        <a:lnTo>
                          <a:pt x="635" y="1598"/>
                        </a:lnTo>
                        <a:lnTo>
                          <a:pt x="628" y="1578"/>
                        </a:lnTo>
                        <a:lnTo>
                          <a:pt x="598" y="1552"/>
                        </a:lnTo>
                        <a:lnTo>
                          <a:pt x="555" y="1529"/>
                        </a:lnTo>
                        <a:lnTo>
                          <a:pt x="510" y="1518"/>
                        </a:lnTo>
                        <a:lnTo>
                          <a:pt x="489" y="1513"/>
                        </a:lnTo>
                        <a:lnTo>
                          <a:pt x="479" y="1504"/>
                        </a:lnTo>
                        <a:lnTo>
                          <a:pt x="479" y="1503"/>
                        </a:lnTo>
                        <a:lnTo>
                          <a:pt x="477" y="1502"/>
                        </a:lnTo>
                        <a:lnTo>
                          <a:pt x="473" y="1503"/>
                        </a:lnTo>
                        <a:lnTo>
                          <a:pt x="469" y="1505"/>
                        </a:lnTo>
                        <a:lnTo>
                          <a:pt x="464" y="1507"/>
                        </a:lnTo>
                        <a:lnTo>
                          <a:pt x="462" y="1508"/>
                        </a:lnTo>
                        <a:lnTo>
                          <a:pt x="463" y="1517"/>
                        </a:lnTo>
                        <a:lnTo>
                          <a:pt x="466" y="1532"/>
                        </a:lnTo>
                        <a:lnTo>
                          <a:pt x="470" y="1547"/>
                        </a:lnTo>
                        <a:lnTo>
                          <a:pt x="473" y="1556"/>
                        </a:lnTo>
                        <a:lnTo>
                          <a:pt x="475" y="1558"/>
                        </a:lnTo>
                        <a:lnTo>
                          <a:pt x="475" y="1566"/>
                        </a:lnTo>
                        <a:lnTo>
                          <a:pt x="476" y="1573"/>
                        </a:lnTo>
                        <a:lnTo>
                          <a:pt x="472" y="1587"/>
                        </a:lnTo>
                        <a:lnTo>
                          <a:pt x="457" y="1608"/>
                        </a:lnTo>
                        <a:lnTo>
                          <a:pt x="443" y="1628"/>
                        </a:lnTo>
                        <a:lnTo>
                          <a:pt x="432" y="1643"/>
                        </a:lnTo>
                        <a:lnTo>
                          <a:pt x="425" y="1648"/>
                        </a:lnTo>
                        <a:lnTo>
                          <a:pt x="414" y="1654"/>
                        </a:lnTo>
                        <a:lnTo>
                          <a:pt x="404" y="1659"/>
                        </a:lnTo>
                        <a:lnTo>
                          <a:pt x="398" y="1662"/>
                        </a:lnTo>
                        <a:lnTo>
                          <a:pt x="392" y="1662"/>
                        </a:lnTo>
                        <a:lnTo>
                          <a:pt x="390" y="1654"/>
                        </a:lnTo>
                        <a:lnTo>
                          <a:pt x="391" y="1638"/>
                        </a:lnTo>
                        <a:lnTo>
                          <a:pt x="397" y="1621"/>
                        </a:lnTo>
                        <a:lnTo>
                          <a:pt x="399" y="1611"/>
                        </a:lnTo>
                        <a:lnTo>
                          <a:pt x="379" y="1590"/>
                        </a:lnTo>
                        <a:lnTo>
                          <a:pt x="350" y="1562"/>
                        </a:lnTo>
                        <a:lnTo>
                          <a:pt x="306" y="1526"/>
                        </a:lnTo>
                        <a:lnTo>
                          <a:pt x="281" y="1510"/>
                        </a:lnTo>
                        <a:lnTo>
                          <a:pt x="263" y="1500"/>
                        </a:lnTo>
                        <a:lnTo>
                          <a:pt x="259" y="1501"/>
                        </a:lnTo>
                        <a:lnTo>
                          <a:pt x="254" y="1502"/>
                        </a:lnTo>
                        <a:lnTo>
                          <a:pt x="250" y="1506"/>
                        </a:lnTo>
                        <a:lnTo>
                          <a:pt x="247" y="1512"/>
                        </a:lnTo>
                        <a:lnTo>
                          <a:pt x="244" y="1518"/>
                        </a:lnTo>
                        <a:lnTo>
                          <a:pt x="242" y="1524"/>
                        </a:lnTo>
                        <a:lnTo>
                          <a:pt x="237" y="1529"/>
                        </a:lnTo>
                        <a:lnTo>
                          <a:pt x="228" y="1532"/>
                        </a:lnTo>
                        <a:lnTo>
                          <a:pt x="215" y="1533"/>
                        </a:lnTo>
                        <a:lnTo>
                          <a:pt x="206" y="1533"/>
                        </a:lnTo>
                        <a:lnTo>
                          <a:pt x="201" y="1533"/>
                        </a:lnTo>
                        <a:lnTo>
                          <a:pt x="192" y="1529"/>
                        </a:lnTo>
                        <a:lnTo>
                          <a:pt x="193" y="1525"/>
                        </a:lnTo>
                        <a:lnTo>
                          <a:pt x="194" y="1520"/>
                        </a:lnTo>
                        <a:lnTo>
                          <a:pt x="197" y="1513"/>
                        </a:lnTo>
                        <a:lnTo>
                          <a:pt x="202" y="150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5217" name="Group 177"/>
                <p:cNvGrpSpPr>
                  <a:grpSpLocks/>
                </p:cNvGrpSpPr>
                <p:nvPr/>
              </p:nvGrpSpPr>
              <p:grpSpPr bwMode="auto">
                <a:xfrm>
                  <a:off x="1787" y="3179"/>
                  <a:ext cx="1242" cy="1362"/>
                  <a:chOff x="1943" y="2855"/>
                  <a:chExt cx="938" cy="1139"/>
                </a:xfrm>
              </p:grpSpPr>
              <p:sp>
                <p:nvSpPr>
                  <p:cNvPr id="215218" name="Freeform 178"/>
                  <p:cNvSpPr>
                    <a:spLocks noEditPoints="1"/>
                  </p:cNvSpPr>
                  <p:nvPr/>
                </p:nvSpPr>
                <p:spPr bwMode="gray">
                  <a:xfrm>
                    <a:off x="1943" y="2855"/>
                    <a:ext cx="938" cy="1139"/>
                  </a:xfrm>
                  <a:custGeom>
                    <a:avLst/>
                    <a:gdLst>
                      <a:gd name="T0" fmla="*/ 231 w 938"/>
                      <a:gd name="T1" fmla="*/ 1098 h 1139"/>
                      <a:gd name="T2" fmla="*/ 188 w 938"/>
                      <a:gd name="T3" fmla="*/ 1119 h 1139"/>
                      <a:gd name="T4" fmla="*/ 159 w 938"/>
                      <a:gd name="T5" fmla="*/ 1130 h 1139"/>
                      <a:gd name="T6" fmla="*/ 61 w 938"/>
                      <a:gd name="T7" fmla="*/ 1133 h 1139"/>
                      <a:gd name="T8" fmla="*/ 50 w 938"/>
                      <a:gd name="T9" fmla="*/ 1109 h 1139"/>
                      <a:gd name="T10" fmla="*/ 21 w 938"/>
                      <a:gd name="T11" fmla="*/ 1099 h 1139"/>
                      <a:gd name="T12" fmla="*/ 1 w 938"/>
                      <a:gd name="T13" fmla="*/ 1070 h 1139"/>
                      <a:gd name="T14" fmla="*/ 30 w 938"/>
                      <a:gd name="T15" fmla="*/ 930 h 1139"/>
                      <a:gd name="T16" fmla="*/ 24 w 938"/>
                      <a:gd name="T17" fmla="*/ 893 h 1139"/>
                      <a:gd name="T18" fmla="*/ 18 w 938"/>
                      <a:gd name="T19" fmla="*/ 856 h 1139"/>
                      <a:gd name="T20" fmla="*/ 68 w 938"/>
                      <a:gd name="T21" fmla="*/ 745 h 1139"/>
                      <a:gd name="T22" fmla="*/ 78 w 938"/>
                      <a:gd name="T23" fmla="*/ 668 h 1139"/>
                      <a:gd name="T24" fmla="*/ 188 w 938"/>
                      <a:gd name="T25" fmla="*/ 486 h 1139"/>
                      <a:gd name="T26" fmla="*/ 210 w 938"/>
                      <a:gd name="T27" fmla="*/ 430 h 1139"/>
                      <a:gd name="T28" fmla="*/ 242 w 938"/>
                      <a:gd name="T29" fmla="*/ 401 h 1139"/>
                      <a:gd name="T30" fmla="*/ 275 w 938"/>
                      <a:gd name="T31" fmla="*/ 290 h 1139"/>
                      <a:gd name="T32" fmla="*/ 311 w 938"/>
                      <a:gd name="T33" fmla="*/ 201 h 1139"/>
                      <a:gd name="T34" fmla="*/ 303 w 938"/>
                      <a:gd name="T35" fmla="*/ 170 h 1139"/>
                      <a:gd name="T36" fmla="*/ 344 w 938"/>
                      <a:gd name="T37" fmla="*/ 88 h 1139"/>
                      <a:gd name="T38" fmla="*/ 373 w 938"/>
                      <a:gd name="T39" fmla="*/ 99 h 1139"/>
                      <a:gd name="T40" fmla="*/ 406 w 938"/>
                      <a:gd name="T41" fmla="*/ 149 h 1139"/>
                      <a:gd name="T42" fmla="*/ 415 w 938"/>
                      <a:gd name="T43" fmla="*/ 194 h 1139"/>
                      <a:gd name="T44" fmla="*/ 470 w 938"/>
                      <a:gd name="T45" fmla="*/ 149 h 1139"/>
                      <a:gd name="T46" fmla="*/ 541 w 938"/>
                      <a:gd name="T47" fmla="*/ 106 h 1139"/>
                      <a:gd name="T48" fmla="*/ 607 w 938"/>
                      <a:gd name="T49" fmla="*/ 43 h 1139"/>
                      <a:gd name="T50" fmla="*/ 586 w 938"/>
                      <a:gd name="T51" fmla="*/ 31 h 1139"/>
                      <a:gd name="T52" fmla="*/ 582 w 938"/>
                      <a:gd name="T53" fmla="*/ 7 h 1139"/>
                      <a:gd name="T54" fmla="*/ 705 w 938"/>
                      <a:gd name="T55" fmla="*/ 33 h 1139"/>
                      <a:gd name="T56" fmla="*/ 767 w 938"/>
                      <a:gd name="T57" fmla="*/ 127 h 1139"/>
                      <a:gd name="T58" fmla="*/ 785 w 938"/>
                      <a:gd name="T59" fmla="*/ 155 h 1139"/>
                      <a:gd name="T60" fmla="*/ 806 w 938"/>
                      <a:gd name="T61" fmla="*/ 133 h 1139"/>
                      <a:gd name="T62" fmla="*/ 824 w 938"/>
                      <a:gd name="T63" fmla="*/ 129 h 1139"/>
                      <a:gd name="T64" fmla="*/ 828 w 938"/>
                      <a:gd name="T65" fmla="*/ 207 h 1139"/>
                      <a:gd name="T66" fmla="*/ 847 w 938"/>
                      <a:gd name="T67" fmla="*/ 305 h 1139"/>
                      <a:gd name="T68" fmla="*/ 893 w 938"/>
                      <a:gd name="T69" fmla="*/ 379 h 1139"/>
                      <a:gd name="T70" fmla="*/ 932 w 938"/>
                      <a:gd name="T71" fmla="*/ 425 h 1139"/>
                      <a:gd name="T72" fmla="*/ 904 w 938"/>
                      <a:gd name="T73" fmla="*/ 592 h 1139"/>
                      <a:gd name="T74" fmla="*/ 836 w 938"/>
                      <a:gd name="T75" fmla="*/ 668 h 1139"/>
                      <a:gd name="T76" fmla="*/ 831 w 938"/>
                      <a:gd name="T77" fmla="*/ 659 h 1139"/>
                      <a:gd name="T78" fmla="*/ 792 w 938"/>
                      <a:gd name="T79" fmla="*/ 699 h 1139"/>
                      <a:gd name="T80" fmla="*/ 833 w 938"/>
                      <a:gd name="T81" fmla="*/ 857 h 1139"/>
                      <a:gd name="T82" fmla="*/ 824 w 938"/>
                      <a:gd name="T83" fmla="*/ 980 h 1139"/>
                      <a:gd name="T84" fmla="*/ 768 w 938"/>
                      <a:gd name="T85" fmla="*/ 1080 h 1139"/>
                      <a:gd name="T86" fmla="*/ 695 w 938"/>
                      <a:gd name="T87" fmla="*/ 1095 h 1139"/>
                      <a:gd name="T88" fmla="*/ 655 w 938"/>
                      <a:gd name="T89" fmla="*/ 1139 h 1139"/>
                      <a:gd name="T90" fmla="*/ 487 w 938"/>
                      <a:gd name="T91" fmla="*/ 1063 h 1139"/>
                      <a:gd name="T92" fmla="*/ 456 w 938"/>
                      <a:gd name="T93" fmla="*/ 1077 h 1139"/>
                      <a:gd name="T94" fmla="*/ 426 w 938"/>
                      <a:gd name="T95" fmla="*/ 1062 h 1139"/>
                      <a:gd name="T96" fmla="*/ 400 w 938"/>
                      <a:gd name="T97" fmla="*/ 1048 h 1139"/>
                      <a:gd name="T98" fmla="*/ 386 w 938"/>
                      <a:gd name="T99" fmla="*/ 1057 h 1139"/>
                      <a:gd name="T100" fmla="*/ 388 w 938"/>
                      <a:gd name="T101" fmla="*/ 1027 h 1139"/>
                      <a:gd name="T102" fmla="*/ 337 w 938"/>
                      <a:gd name="T103" fmla="*/ 1003 h 1139"/>
                      <a:gd name="T104" fmla="*/ 284 w 938"/>
                      <a:gd name="T105" fmla="*/ 1060 h 1139"/>
                      <a:gd name="T106" fmla="*/ 320 w 938"/>
                      <a:gd name="T107" fmla="*/ 1080 h 1139"/>
                      <a:gd name="T108" fmla="*/ 345 w 938"/>
                      <a:gd name="T109" fmla="*/ 1074 h 1139"/>
                      <a:gd name="T110" fmla="*/ 346 w 938"/>
                      <a:gd name="T111" fmla="*/ 1099 h 1139"/>
                      <a:gd name="T112" fmla="*/ 329 w 938"/>
                      <a:gd name="T113" fmla="*/ 1094 h 1139"/>
                      <a:gd name="T114" fmla="*/ 292 w 938"/>
                      <a:gd name="T115" fmla="*/ 1121 h 1139"/>
                      <a:gd name="T116" fmla="*/ 367 w 938"/>
                      <a:gd name="T117" fmla="*/ 1051 h 1139"/>
                      <a:gd name="T118" fmla="*/ 379 w 938"/>
                      <a:gd name="T119" fmla="*/ 1058 h 1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938" h="1139">
                        <a:moveTo>
                          <a:pt x="292" y="1121"/>
                        </a:moveTo>
                        <a:lnTo>
                          <a:pt x="272" y="1114"/>
                        </a:lnTo>
                        <a:lnTo>
                          <a:pt x="257" y="1108"/>
                        </a:lnTo>
                        <a:lnTo>
                          <a:pt x="245" y="1102"/>
                        </a:lnTo>
                        <a:lnTo>
                          <a:pt x="240" y="1100"/>
                        </a:lnTo>
                        <a:lnTo>
                          <a:pt x="231" y="1098"/>
                        </a:lnTo>
                        <a:lnTo>
                          <a:pt x="222" y="1097"/>
                        </a:lnTo>
                        <a:lnTo>
                          <a:pt x="217" y="1097"/>
                        </a:lnTo>
                        <a:lnTo>
                          <a:pt x="215" y="1097"/>
                        </a:lnTo>
                        <a:lnTo>
                          <a:pt x="206" y="1104"/>
                        </a:lnTo>
                        <a:lnTo>
                          <a:pt x="197" y="1111"/>
                        </a:lnTo>
                        <a:lnTo>
                          <a:pt x="188" y="1119"/>
                        </a:lnTo>
                        <a:lnTo>
                          <a:pt x="187" y="1121"/>
                        </a:lnTo>
                        <a:lnTo>
                          <a:pt x="186" y="1123"/>
                        </a:lnTo>
                        <a:lnTo>
                          <a:pt x="185" y="1125"/>
                        </a:lnTo>
                        <a:lnTo>
                          <a:pt x="183" y="1126"/>
                        </a:lnTo>
                        <a:lnTo>
                          <a:pt x="176" y="1128"/>
                        </a:lnTo>
                        <a:lnTo>
                          <a:pt x="159" y="1130"/>
                        </a:lnTo>
                        <a:lnTo>
                          <a:pt x="142" y="1131"/>
                        </a:lnTo>
                        <a:lnTo>
                          <a:pt x="129" y="1131"/>
                        </a:lnTo>
                        <a:lnTo>
                          <a:pt x="126" y="1130"/>
                        </a:lnTo>
                        <a:lnTo>
                          <a:pt x="110" y="1130"/>
                        </a:lnTo>
                        <a:lnTo>
                          <a:pt x="87" y="1132"/>
                        </a:lnTo>
                        <a:lnTo>
                          <a:pt x="61" y="1133"/>
                        </a:lnTo>
                        <a:lnTo>
                          <a:pt x="45" y="1132"/>
                        </a:lnTo>
                        <a:lnTo>
                          <a:pt x="42" y="1127"/>
                        </a:lnTo>
                        <a:lnTo>
                          <a:pt x="44" y="1122"/>
                        </a:lnTo>
                        <a:lnTo>
                          <a:pt x="49" y="1119"/>
                        </a:lnTo>
                        <a:lnTo>
                          <a:pt x="50" y="1114"/>
                        </a:lnTo>
                        <a:lnTo>
                          <a:pt x="50" y="1109"/>
                        </a:lnTo>
                        <a:lnTo>
                          <a:pt x="47" y="1105"/>
                        </a:lnTo>
                        <a:lnTo>
                          <a:pt x="38" y="1108"/>
                        </a:lnTo>
                        <a:lnTo>
                          <a:pt x="29" y="1111"/>
                        </a:lnTo>
                        <a:lnTo>
                          <a:pt x="23" y="1111"/>
                        </a:lnTo>
                        <a:lnTo>
                          <a:pt x="23" y="1107"/>
                        </a:lnTo>
                        <a:lnTo>
                          <a:pt x="21" y="1099"/>
                        </a:lnTo>
                        <a:lnTo>
                          <a:pt x="18" y="1093"/>
                        </a:lnTo>
                        <a:lnTo>
                          <a:pt x="13" y="1085"/>
                        </a:lnTo>
                        <a:lnTo>
                          <a:pt x="9" y="1081"/>
                        </a:lnTo>
                        <a:lnTo>
                          <a:pt x="5" y="1077"/>
                        </a:lnTo>
                        <a:lnTo>
                          <a:pt x="3" y="1074"/>
                        </a:lnTo>
                        <a:lnTo>
                          <a:pt x="1" y="1070"/>
                        </a:lnTo>
                        <a:lnTo>
                          <a:pt x="0" y="1064"/>
                        </a:lnTo>
                        <a:lnTo>
                          <a:pt x="0" y="1043"/>
                        </a:lnTo>
                        <a:lnTo>
                          <a:pt x="5" y="1014"/>
                        </a:lnTo>
                        <a:lnTo>
                          <a:pt x="13" y="980"/>
                        </a:lnTo>
                        <a:lnTo>
                          <a:pt x="23" y="949"/>
                        </a:lnTo>
                        <a:lnTo>
                          <a:pt x="30" y="930"/>
                        </a:lnTo>
                        <a:lnTo>
                          <a:pt x="34" y="916"/>
                        </a:lnTo>
                        <a:lnTo>
                          <a:pt x="34" y="912"/>
                        </a:lnTo>
                        <a:lnTo>
                          <a:pt x="34" y="908"/>
                        </a:lnTo>
                        <a:lnTo>
                          <a:pt x="33" y="905"/>
                        </a:lnTo>
                        <a:lnTo>
                          <a:pt x="28" y="899"/>
                        </a:lnTo>
                        <a:lnTo>
                          <a:pt x="24" y="893"/>
                        </a:lnTo>
                        <a:lnTo>
                          <a:pt x="19" y="888"/>
                        </a:lnTo>
                        <a:lnTo>
                          <a:pt x="18" y="885"/>
                        </a:lnTo>
                        <a:lnTo>
                          <a:pt x="17" y="881"/>
                        </a:lnTo>
                        <a:lnTo>
                          <a:pt x="17" y="872"/>
                        </a:lnTo>
                        <a:lnTo>
                          <a:pt x="17" y="865"/>
                        </a:lnTo>
                        <a:lnTo>
                          <a:pt x="18" y="856"/>
                        </a:lnTo>
                        <a:lnTo>
                          <a:pt x="19" y="850"/>
                        </a:lnTo>
                        <a:lnTo>
                          <a:pt x="20" y="844"/>
                        </a:lnTo>
                        <a:lnTo>
                          <a:pt x="23" y="836"/>
                        </a:lnTo>
                        <a:lnTo>
                          <a:pt x="36" y="809"/>
                        </a:lnTo>
                        <a:lnTo>
                          <a:pt x="53" y="774"/>
                        </a:lnTo>
                        <a:lnTo>
                          <a:pt x="68" y="745"/>
                        </a:lnTo>
                        <a:lnTo>
                          <a:pt x="74" y="734"/>
                        </a:lnTo>
                        <a:lnTo>
                          <a:pt x="74" y="727"/>
                        </a:lnTo>
                        <a:lnTo>
                          <a:pt x="72" y="718"/>
                        </a:lnTo>
                        <a:lnTo>
                          <a:pt x="71" y="709"/>
                        </a:lnTo>
                        <a:lnTo>
                          <a:pt x="71" y="700"/>
                        </a:lnTo>
                        <a:lnTo>
                          <a:pt x="78" y="668"/>
                        </a:lnTo>
                        <a:lnTo>
                          <a:pt x="93" y="623"/>
                        </a:lnTo>
                        <a:lnTo>
                          <a:pt x="116" y="573"/>
                        </a:lnTo>
                        <a:lnTo>
                          <a:pt x="147" y="534"/>
                        </a:lnTo>
                        <a:lnTo>
                          <a:pt x="171" y="508"/>
                        </a:lnTo>
                        <a:lnTo>
                          <a:pt x="186" y="492"/>
                        </a:lnTo>
                        <a:lnTo>
                          <a:pt x="188" y="486"/>
                        </a:lnTo>
                        <a:lnTo>
                          <a:pt x="189" y="480"/>
                        </a:lnTo>
                        <a:lnTo>
                          <a:pt x="190" y="473"/>
                        </a:lnTo>
                        <a:lnTo>
                          <a:pt x="193" y="465"/>
                        </a:lnTo>
                        <a:lnTo>
                          <a:pt x="196" y="457"/>
                        </a:lnTo>
                        <a:lnTo>
                          <a:pt x="203" y="442"/>
                        </a:lnTo>
                        <a:lnTo>
                          <a:pt x="210" y="430"/>
                        </a:lnTo>
                        <a:lnTo>
                          <a:pt x="219" y="419"/>
                        </a:lnTo>
                        <a:lnTo>
                          <a:pt x="226" y="416"/>
                        </a:lnTo>
                        <a:lnTo>
                          <a:pt x="230" y="414"/>
                        </a:lnTo>
                        <a:lnTo>
                          <a:pt x="234" y="411"/>
                        </a:lnTo>
                        <a:lnTo>
                          <a:pt x="238" y="407"/>
                        </a:lnTo>
                        <a:lnTo>
                          <a:pt x="242" y="401"/>
                        </a:lnTo>
                        <a:lnTo>
                          <a:pt x="251" y="381"/>
                        </a:lnTo>
                        <a:lnTo>
                          <a:pt x="260" y="360"/>
                        </a:lnTo>
                        <a:lnTo>
                          <a:pt x="268" y="339"/>
                        </a:lnTo>
                        <a:lnTo>
                          <a:pt x="271" y="323"/>
                        </a:lnTo>
                        <a:lnTo>
                          <a:pt x="273" y="306"/>
                        </a:lnTo>
                        <a:lnTo>
                          <a:pt x="275" y="290"/>
                        </a:lnTo>
                        <a:lnTo>
                          <a:pt x="277" y="282"/>
                        </a:lnTo>
                        <a:lnTo>
                          <a:pt x="284" y="273"/>
                        </a:lnTo>
                        <a:lnTo>
                          <a:pt x="293" y="264"/>
                        </a:lnTo>
                        <a:lnTo>
                          <a:pt x="303" y="243"/>
                        </a:lnTo>
                        <a:lnTo>
                          <a:pt x="307" y="226"/>
                        </a:lnTo>
                        <a:lnTo>
                          <a:pt x="311" y="201"/>
                        </a:lnTo>
                        <a:lnTo>
                          <a:pt x="312" y="189"/>
                        </a:lnTo>
                        <a:lnTo>
                          <a:pt x="312" y="178"/>
                        </a:lnTo>
                        <a:lnTo>
                          <a:pt x="312" y="175"/>
                        </a:lnTo>
                        <a:lnTo>
                          <a:pt x="310" y="173"/>
                        </a:lnTo>
                        <a:lnTo>
                          <a:pt x="307" y="172"/>
                        </a:lnTo>
                        <a:lnTo>
                          <a:pt x="303" y="170"/>
                        </a:lnTo>
                        <a:lnTo>
                          <a:pt x="297" y="155"/>
                        </a:lnTo>
                        <a:lnTo>
                          <a:pt x="291" y="134"/>
                        </a:lnTo>
                        <a:lnTo>
                          <a:pt x="288" y="110"/>
                        </a:lnTo>
                        <a:lnTo>
                          <a:pt x="287" y="103"/>
                        </a:lnTo>
                        <a:lnTo>
                          <a:pt x="299" y="99"/>
                        </a:lnTo>
                        <a:lnTo>
                          <a:pt x="344" y="88"/>
                        </a:lnTo>
                        <a:lnTo>
                          <a:pt x="368" y="82"/>
                        </a:lnTo>
                        <a:lnTo>
                          <a:pt x="370" y="82"/>
                        </a:lnTo>
                        <a:lnTo>
                          <a:pt x="372" y="85"/>
                        </a:lnTo>
                        <a:lnTo>
                          <a:pt x="374" y="90"/>
                        </a:lnTo>
                        <a:lnTo>
                          <a:pt x="374" y="96"/>
                        </a:lnTo>
                        <a:lnTo>
                          <a:pt x="373" y="99"/>
                        </a:lnTo>
                        <a:lnTo>
                          <a:pt x="372" y="103"/>
                        </a:lnTo>
                        <a:lnTo>
                          <a:pt x="374" y="108"/>
                        </a:lnTo>
                        <a:lnTo>
                          <a:pt x="377" y="116"/>
                        </a:lnTo>
                        <a:lnTo>
                          <a:pt x="380" y="122"/>
                        </a:lnTo>
                        <a:lnTo>
                          <a:pt x="394" y="136"/>
                        </a:lnTo>
                        <a:lnTo>
                          <a:pt x="406" y="149"/>
                        </a:lnTo>
                        <a:lnTo>
                          <a:pt x="415" y="168"/>
                        </a:lnTo>
                        <a:lnTo>
                          <a:pt x="413" y="177"/>
                        </a:lnTo>
                        <a:lnTo>
                          <a:pt x="411" y="187"/>
                        </a:lnTo>
                        <a:lnTo>
                          <a:pt x="411" y="189"/>
                        </a:lnTo>
                        <a:lnTo>
                          <a:pt x="411" y="192"/>
                        </a:lnTo>
                        <a:lnTo>
                          <a:pt x="415" y="194"/>
                        </a:lnTo>
                        <a:lnTo>
                          <a:pt x="420" y="196"/>
                        </a:lnTo>
                        <a:lnTo>
                          <a:pt x="435" y="189"/>
                        </a:lnTo>
                        <a:lnTo>
                          <a:pt x="445" y="179"/>
                        </a:lnTo>
                        <a:lnTo>
                          <a:pt x="454" y="167"/>
                        </a:lnTo>
                        <a:lnTo>
                          <a:pt x="460" y="158"/>
                        </a:lnTo>
                        <a:lnTo>
                          <a:pt x="470" y="149"/>
                        </a:lnTo>
                        <a:lnTo>
                          <a:pt x="488" y="142"/>
                        </a:lnTo>
                        <a:lnTo>
                          <a:pt x="501" y="138"/>
                        </a:lnTo>
                        <a:lnTo>
                          <a:pt x="512" y="131"/>
                        </a:lnTo>
                        <a:lnTo>
                          <a:pt x="506" y="106"/>
                        </a:lnTo>
                        <a:lnTo>
                          <a:pt x="514" y="108"/>
                        </a:lnTo>
                        <a:lnTo>
                          <a:pt x="541" y="106"/>
                        </a:lnTo>
                        <a:lnTo>
                          <a:pt x="571" y="94"/>
                        </a:lnTo>
                        <a:lnTo>
                          <a:pt x="588" y="83"/>
                        </a:lnTo>
                        <a:lnTo>
                          <a:pt x="604" y="71"/>
                        </a:lnTo>
                        <a:lnTo>
                          <a:pt x="606" y="63"/>
                        </a:lnTo>
                        <a:lnTo>
                          <a:pt x="607" y="53"/>
                        </a:lnTo>
                        <a:lnTo>
                          <a:pt x="607" y="43"/>
                        </a:lnTo>
                        <a:lnTo>
                          <a:pt x="607" y="39"/>
                        </a:lnTo>
                        <a:lnTo>
                          <a:pt x="606" y="37"/>
                        </a:lnTo>
                        <a:lnTo>
                          <a:pt x="604" y="36"/>
                        </a:lnTo>
                        <a:lnTo>
                          <a:pt x="601" y="34"/>
                        </a:lnTo>
                        <a:lnTo>
                          <a:pt x="594" y="32"/>
                        </a:lnTo>
                        <a:lnTo>
                          <a:pt x="586" y="31"/>
                        </a:lnTo>
                        <a:lnTo>
                          <a:pt x="577" y="30"/>
                        </a:lnTo>
                        <a:lnTo>
                          <a:pt x="573" y="28"/>
                        </a:lnTo>
                        <a:lnTo>
                          <a:pt x="571" y="26"/>
                        </a:lnTo>
                        <a:lnTo>
                          <a:pt x="570" y="20"/>
                        </a:lnTo>
                        <a:lnTo>
                          <a:pt x="570" y="15"/>
                        </a:lnTo>
                        <a:lnTo>
                          <a:pt x="582" y="7"/>
                        </a:lnTo>
                        <a:lnTo>
                          <a:pt x="595" y="3"/>
                        </a:lnTo>
                        <a:lnTo>
                          <a:pt x="614" y="0"/>
                        </a:lnTo>
                        <a:lnTo>
                          <a:pt x="636" y="1"/>
                        </a:lnTo>
                        <a:lnTo>
                          <a:pt x="665" y="12"/>
                        </a:lnTo>
                        <a:lnTo>
                          <a:pt x="688" y="22"/>
                        </a:lnTo>
                        <a:lnTo>
                          <a:pt x="705" y="33"/>
                        </a:lnTo>
                        <a:lnTo>
                          <a:pt x="718" y="36"/>
                        </a:lnTo>
                        <a:lnTo>
                          <a:pt x="740" y="61"/>
                        </a:lnTo>
                        <a:lnTo>
                          <a:pt x="754" y="88"/>
                        </a:lnTo>
                        <a:lnTo>
                          <a:pt x="765" y="112"/>
                        </a:lnTo>
                        <a:lnTo>
                          <a:pt x="767" y="121"/>
                        </a:lnTo>
                        <a:lnTo>
                          <a:pt x="767" y="127"/>
                        </a:lnTo>
                        <a:lnTo>
                          <a:pt x="768" y="134"/>
                        </a:lnTo>
                        <a:lnTo>
                          <a:pt x="767" y="137"/>
                        </a:lnTo>
                        <a:lnTo>
                          <a:pt x="767" y="144"/>
                        </a:lnTo>
                        <a:lnTo>
                          <a:pt x="769" y="149"/>
                        </a:lnTo>
                        <a:lnTo>
                          <a:pt x="776" y="155"/>
                        </a:lnTo>
                        <a:lnTo>
                          <a:pt x="785" y="155"/>
                        </a:lnTo>
                        <a:lnTo>
                          <a:pt x="794" y="154"/>
                        </a:lnTo>
                        <a:lnTo>
                          <a:pt x="798" y="154"/>
                        </a:lnTo>
                        <a:lnTo>
                          <a:pt x="799" y="153"/>
                        </a:lnTo>
                        <a:lnTo>
                          <a:pt x="801" y="148"/>
                        </a:lnTo>
                        <a:lnTo>
                          <a:pt x="804" y="141"/>
                        </a:lnTo>
                        <a:lnTo>
                          <a:pt x="806" y="133"/>
                        </a:lnTo>
                        <a:lnTo>
                          <a:pt x="807" y="128"/>
                        </a:lnTo>
                        <a:lnTo>
                          <a:pt x="810" y="126"/>
                        </a:lnTo>
                        <a:lnTo>
                          <a:pt x="814" y="123"/>
                        </a:lnTo>
                        <a:lnTo>
                          <a:pt x="817" y="123"/>
                        </a:lnTo>
                        <a:lnTo>
                          <a:pt x="820" y="124"/>
                        </a:lnTo>
                        <a:lnTo>
                          <a:pt x="824" y="129"/>
                        </a:lnTo>
                        <a:lnTo>
                          <a:pt x="827" y="135"/>
                        </a:lnTo>
                        <a:lnTo>
                          <a:pt x="831" y="160"/>
                        </a:lnTo>
                        <a:lnTo>
                          <a:pt x="831" y="182"/>
                        </a:lnTo>
                        <a:lnTo>
                          <a:pt x="831" y="204"/>
                        </a:lnTo>
                        <a:lnTo>
                          <a:pt x="829" y="206"/>
                        </a:lnTo>
                        <a:lnTo>
                          <a:pt x="828" y="207"/>
                        </a:lnTo>
                        <a:lnTo>
                          <a:pt x="827" y="213"/>
                        </a:lnTo>
                        <a:lnTo>
                          <a:pt x="826" y="220"/>
                        </a:lnTo>
                        <a:lnTo>
                          <a:pt x="827" y="239"/>
                        </a:lnTo>
                        <a:lnTo>
                          <a:pt x="830" y="262"/>
                        </a:lnTo>
                        <a:lnTo>
                          <a:pt x="837" y="287"/>
                        </a:lnTo>
                        <a:lnTo>
                          <a:pt x="847" y="305"/>
                        </a:lnTo>
                        <a:lnTo>
                          <a:pt x="860" y="332"/>
                        </a:lnTo>
                        <a:lnTo>
                          <a:pt x="871" y="356"/>
                        </a:lnTo>
                        <a:lnTo>
                          <a:pt x="878" y="375"/>
                        </a:lnTo>
                        <a:lnTo>
                          <a:pt x="881" y="376"/>
                        </a:lnTo>
                        <a:lnTo>
                          <a:pt x="887" y="377"/>
                        </a:lnTo>
                        <a:lnTo>
                          <a:pt x="893" y="379"/>
                        </a:lnTo>
                        <a:lnTo>
                          <a:pt x="899" y="380"/>
                        </a:lnTo>
                        <a:lnTo>
                          <a:pt x="902" y="381"/>
                        </a:lnTo>
                        <a:lnTo>
                          <a:pt x="909" y="391"/>
                        </a:lnTo>
                        <a:lnTo>
                          <a:pt x="918" y="403"/>
                        </a:lnTo>
                        <a:lnTo>
                          <a:pt x="928" y="418"/>
                        </a:lnTo>
                        <a:lnTo>
                          <a:pt x="932" y="425"/>
                        </a:lnTo>
                        <a:lnTo>
                          <a:pt x="935" y="432"/>
                        </a:lnTo>
                        <a:lnTo>
                          <a:pt x="937" y="436"/>
                        </a:lnTo>
                        <a:lnTo>
                          <a:pt x="938" y="472"/>
                        </a:lnTo>
                        <a:lnTo>
                          <a:pt x="934" y="514"/>
                        </a:lnTo>
                        <a:lnTo>
                          <a:pt x="920" y="564"/>
                        </a:lnTo>
                        <a:lnTo>
                          <a:pt x="904" y="592"/>
                        </a:lnTo>
                        <a:lnTo>
                          <a:pt x="892" y="615"/>
                        </a:lnTo>
                        <a:lnTo>
                          <a:pt x="874" y="640"/>
                        </a:lnTo>
                        <a:lnTo>
                          <a:pt x="858" y="656"/>
                        </a:lnTo>
                        <a:lnTo>
                          <a:pt x="841" y="668"/>
                        </a:lnTo>
                        <a:lnTo>
                          <a:pt x="838" y="668"/>
                        </a:lnTo>
                        <a:lnTo>
                          <a:pt x="836" y="668"/>
                        </a:lnTo>
                        <a:lnTo>
                          <a:pt x="834" y="667"/>
                        </a:lnTo>
                        <a:lnTo>
                          <a:pt x="833" y="665"/>
                        </a:lnTo>
                        <a:lnTo>
                          <a:pt x="833" y="664"/>
                        </a:lnTo>
                        <a:lnTo>
                          <a:pt x="833" y="662"/>
                        </a:lnTo>
                        <a:lnTo>
                          <a:pt x="833" y="660"/>
                        </a:lnTo>
                        <a:lnTo>
                          <a:pt x="831" y="659"/>
                        </a:lnTo>
                        <a:lnTo>
                          <a:pt x="829" y="657"/>
                        </a:lnTo>
                        <a:lnTo>
                          <a:pt x="822" y="660"/>
                        </a:lnTo>
                        <a:lnTo>
                          <a:pt x="814" y="664"/>
                        </a:lnTo>
                        <a:lnTo>
                          <a:pt x="806" y="668"/>
                        </a:lnTo>
                        <a:lnTo>
                          <a:pt x="799" y="682"/>
                        </a:lnTo>
                        <a:lnTo>
                          <a:pt x="792" y="699"/>
                        </a:lnTo>
                        <a:lnTo>
                          <a:pt x="790" y="719"/>
                        </a:lnTo>
                        <a:lnTo>
                          <a:pt x="795" y="732"/>
                        </a:lnTo>
                        <a:lnTo>
                          <a:pt x="803" y="746"/>
                        </a:lnTo>
                        <a:lnTo>
                          <a:pt x="815" y="785"/>
                        </a:lnTo>
                        <a:lnTo>
                          <a:pt x="825" y="822"/>
                        </a:lnTo>
                        <a:lnTo>
                          <a:pt x="833" y="857"/>
                        </a:lnTo>
                        <a:lnTo>
                          <a:pt x="833" y="866"/>
                        </a:lnTo>
                        <a:lnTo>
                          <a:pt x="833" y="874"/>
                        </a:lnTo>
                        <a:lnTo>
                          <a:pt x="830" y="903"/>
                        </a:lnTo>
                        <a:lnTo>
                          <a:pt x="826" y="934"/>
                        </a:lnTo>
                        <a:lnTo>
                          <a:pt x="822" y="964"/>
                        </a:lnTo>
                        <a:lnTo>
                          <a:pt x="824" y="980"/>
                        </a:lnTo>
                        <a:lnTo>
                          <a:pt x="827" y="1010"/>
                        </a:lnTo>
                        <a:lnTo>
                          <a:pt x="827" y="1042"/>
                        </a:lnTo>
                        <a:lnTo>
                          <a:pt x="822" y="1066"/>
                        </a:lnTo>
                        <a:lnTo>
                          <a:pt x="803" y="1073"/>
                        </a:lnTo>
                        <a:lnTo>
                          <a:pt x="785" y="1077"/>
                        </a:lnTo>
                        <a:lnTo>
                          <a:pt x="768" y="1080"/>
                        </a:lnTo>
                        <a:lnTo>
                          <a:pt x="765" y="1079"/>
                        </a:lnTo>
                        <a:lnTo>
                          <a:pt x="758" y="1075"/>
                        </a:lnTo>
                        <a:lnTo>
                          <a:pt x="752" y="1072"/>
                        </a:lnTo>
                        <a:lnTo>
                          <a:pt x="744" y="1069"/>
                        </a:lnTo>
                        <a:lnTo>
                          <a:pt x="722" y="1081"/>
                        </a:lnTo>
                        <a:lnTo>
                          <a:pt x="695" y="1095"/>
                        </a:lnTo>
                        <a:lnTo>
                          <a:pt x="670" y="1110"/>
                        </a:lnTo>
                        <a:lnTo>
                          <a:pt x="665" y="1114"/>
                        </a:lnTo>
                        <a:lnTo>
                          <a:pt x="659" y="1125"/>
                        </a:lnTo>
                        <a:lnTo>
                          <a:pt x="657" y="1130"/>
                        </a:lnTo>
                        <a:lnTo>
                          <a:pt x="656" y="1135"/>
                        </a:lnTo>
                        <a:lnTo>
                          <a:pt x="655" y="1139"/>
                        </a:lnTo>
                        <a:lnTo>
                          <a:pt x="651" y="1138"/>
                        </a:lnTo>
                        <a:lnTo>
                          <a:pt x="610" y="1111"/>
                        </a:lnTo>
                        <a:lnTo>
                          <a:pt x="559" y="1086"/>
                        </a:lnTo>
                        <a:lnTo>
                          <a:pt x="516" y="1068"/>
                        </a:lnTo>
                        <a:lnTo>
                          <a:pt x="493" y="1063"/>
                        </a:lnTo>
                        <a:lnTo>
                          <a:pt x="487" y="1063"/>
                        </a:lnTo>
                        <a:lnTo>
                          <a:pt x="479" y="1064"/>
                        </a:lnTo>
                        <a:lnTo>
                          <a:pt x="474" y="1065"/>
                        </a:lnTo>
                        <a:lnTo>
                          <a:pt x="470" y="1068"/>
                        </a:lnTo>
                        <a:lnTo>
                          <a:pt x="467" y="1070"/>
                        </a:lnTo>
                        <a:lnTo>
                          <a:pt x="461" y="1074"/>
                        </a:lnTo>
                        <a:lnTo>
                          <a:pt x="456" y="1077"/>
                        </a:lnTo>
                        <a:lnTo>
                          <a:pt x="450" y="1080"/>
                        </a:lnTo>
                        <a:lnTo>
                          <a:pt x="446" y="1081"/>
                        </a:lnTo>
                        <a:lnTo>
                          <a:pt x="441" y="1082"/>
                        </a:lnTo>
                        <a:lnTo>
                          <a:pt x="438" y="1081"/>
                        </a:lnTo>
                        <a:lnTo>
                          <a:pt x="432" y="1073"/>
                        </a:lnTo>
                        <a:lnTo>
                          <a:pt x="426" y="1062"/>
                        </a:lnTo>
                        <a:lnTo>
                          <a:pt x="418" y="1048"/>
                        </a:lnTo>
                        <a:lnTo>
                          <a:pt x="413" y="1041"/>
                        </a:lnTo>
                        <a:lnTo>
                          <a:pt x="409" y="1038"/>
                        </a:lnTo>
                        <a:lnTo>
                          <a:pt x="406" y="1041"/>
                        </a:lnTo>
                        <a:lnTo>
                          <a:pt x="402" y="1044"/>
                        </a:lnTo>
                        <a:lnTo>
                          <a:pt x="400" y="1048"/>
                        </a:lnTo>
                        <a:lnTo>
                          <a:pt x="399" y="1050"/>
                        </a:lnTo>
                        <a:lnTo>
                          <a:pt x="402" y="1056"/>
                        </a:lnTo>
                        <a:lnTo>
                          <a:pt x="401" y="1059"/>
                        </a:lnTo>
                        <a:lnTo>
                          <a:pt x="398" y="1062"/>
                        </a:lnTo>
                        <a:lnTo>
                          <a:pt x="389" y="1059"/>
                        </a:lnTo>
                        <a:lnTo>
                          <a:pt x="386" y="1057"/>
                        </a:lnTo>
                        <a:lnTo>
                          <a:pt x="385" y="1056"/>
                        </a:lnTo>
                        <a:lnTo>
                          <a:pt x="386" y="1053"/>
                        </a:lnTo>
                        <a:lnTo>
                          <a:pt x="387" y="1052"/>
                        </a:lnTo>
                        <a:lnTo>
                          <a:pt x="387" y="1044"/>
                        </a:lnTo>
                        <a:lnTo>
                          <a:pt x="388" y="1035"/>
                        </a:lnTo>
                        <a:lnTo>
                          <a:pt x="388" y="1027"/>
                        </a:lnTo>
                        <a:lnTo>
                          <a:pt x="382" y="1022"/>
                        </a:lnTo>
                        <a:lnTo>
                          <a:pt x="374" y="1015"/>
                        </a:lnTo>
                        <a:lnTo>
                          <a:pt x="361" y="1008"/>
                        </a:lnTo>
                        <a:lnTo>
                          <a:pt x="353" y="1005"/>
                        </a:lnTo>
                        <a:lnTo>
                          <a:pt x="343" y="1003"/>
                        </a:lnTo>
                        <a:lnTo>
                          <a:pt x="337" y="1003"/>
                        </a:lnTo>
                        <a:lnTo>
                          <a:pt x="324" y="1008"/>
                        </a:lnTo>
                        <a:lnTo>
                          <a:pt x="314" y="1015"/>
                        </a:lnTo>
                        <a:lnTo>
                          <a:pt x="305" y="1021"/>
                        </a:lnTo>
                        <a:lnTo>
                          <a:pt x="297" y="1033"/>
                        </a:lnTo>
                        <a:lnTo>
                          <a:pt x="290" y="1045"/>
                        </a:lnTo>
                        <a:lnTo>
                          <a:pt x="284" y="1060"/>
                        </a:lnTo>
                        <a:lnTo>
                          <a:pt x="286" y="1066"/>
                        </a:lnTo>
                        <a:lnTo>
                          <a:pt x="293" y="1074"/>
                        </a:lnTo>
                        <a:lnTo>
                          <a:pt x="301" y="1080"/>
                        </a:lnTo>
                        <a:lnTo>
                          <a:pt x="311" y="1083"/>
                        </a:lnTo>
                        <a:lnTo>
                          <a:pt x="317" y="1082"/>
                        </a:lnTo>
                        <a:lnTo>
                          <a:pt x="320" y="1080"/>
                        </a:lnTo>
                        <a:lnTo>
                          <a:pt x="322" y="1078"/>
                        </a:lnTo>
                        <a:lnTo>
                          <a:pt x="324" y="1075"/>
                        </a:lnTo>
                        <a:lnTo>
                          <a:pt x="327" y="1073"/>
                        </a:lnTo>
                        <a:lnTo>
                          <a:pt x="331" y="1073"/>
                        </a:lnTo>
                        <a:lnTo>
                          <a:pt x="338" y="1073"/>
                        </a:lnTo>
                        <a:lnTo>
                          <a:pt x="345" y="1074"/>
                        </a:lnTo>
                        <a:lnTo>
                          <a:pt x="350" y="1076"/>
                        </a:lnTo>
                        <a:lnTo>
                          <a:pt x="353" y="1079"/>
                        </a:lnTo>
                        <a:lnTo>
                          <a:pt x="353" y="1080"/>
                        </a:lnTo>
                        <a:lnTo>
                          <a:pt x="354" y="1082"/>
                        </a:lnTo>
                        <a:lnTo>
                          <a:pt x="350" y="1091"/>
                        </a:lnTo>
                        <a:lnTo>
                          <a:pt x="346" y="1099"/>
                        </a:lnTo>
                        <a:lnTo>
                          <a:pt x="340" y="1109"/>
                        </a:lnTo>
                        <a:lnTo>
                          <a:pt x="338" y="1109"/>
                        </a:lnTo>
                        <a:lnTo>
                          <a:pt x="335" y="1107"/>
                        </a:lnTo>
                        <a:lnTo>
                          <a:pt x="333" y="1102"/>
                        </a:lnTo>
                        <a:lnTo>
                          <a:pt x="332" y="1097"/>
                        </a:lnTo>
                        <a:lnTo>
                          <a:pt x="329" y="1094"/>
                        </a:lnTo>
                        <a:lnTo>
                          <a:pt x="324" y="1092"/>
                        </a:lnTo>
                        <a:lnTo>
                          <a:pt x="319" y="1091"/>
                        </a:lnTo>
                        <a:lnTo>
                          <a:pt x="313" y="1094"/>
                        </a:lnTo>
                        <a:lnTo>
                          <a:pt x="308" y="1100"/>
                        </a:lnTo>
                        <a:lnTo>
                          <a:pt x="300" y="1109"/>
                        </a:lnTo>
                        <a:lnTo>
                          <a:pt x="292" y="1121"/>
                        </a:lnTo>
                        <a:close/>
                        <a:moveTo>
                          <a:pt x="379" y="1058"/>
                        </a:moveTo>
                        <a:lnTo>
                          <a:pt x="372" y="1059"/>
                        </a:lnTo>
                        <a:lnTo>
                          <a:pt x="368" y="1058"/>
                        </a:lnTo>
                        <a:lnTo>
                          <a:pt x="368" y="1055"/>
                        </a:lnTo>
                        <a:lnTo>
                          <a:pt x="367" y="1053"/>
                        </a:lnTo>
                        <a:lnTo>
                          <a:pt x="367" y="1051"/>
                        </a:lnTo>
                        <a:lnTo>
                          <a:pt x="370" y="1050"/>
                        </a:lnTo>
                        <a:lnTo>
                          <a:pt x="374" y="1050"/>
                        </a:lnTo>
                        <a:lnTo>
                          <a:pt x="377" y="1050"/>
                        </a:lnTo>
                        <a:lnTo>
                          <a:pt x="378" y="1052"/>
                        </a:lnTo>
                        <a:lnTo>
                          <a:pt x="379" y="1054"/>
                        </a:lnTo>
                        <a:lnTo>
                          <a:pt x="379" y="1058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 w="9525">
                    <a:solidFill>
                      <a:srgbClr val="DDDDD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219" name="Freeform 179"/>
                  <p:cNvSpPr>
                    <a:spLocks/>
                  </p:cNvSpPr>
                  <p:nvPr/>
                </p:nvSpPr>
                <p:spPr bwMode="gray">
                  <a:xfrm>
                    <a:off x="1943" y="2855"/>
                    <a:ext cx="938" cy="1139"/>
                  </a:xfrm>
                  <a:custGeom>
                    <a:avLst/>
                    <a:gdLst>
                      <a:gd name="T0" fmla="*/ 231 w 938"/>
                      <a:gd name="T1" fmla="*/ 1098 h 1139"/>
                      <a:gd name="T2" fmla="*/ 188 w 938"/>
                      <a:gd name="T3" fmla="*/ 1119 h 1139"/>
                      <a:gd name="T4" fmla="*/ 159 w 938"/>
                      <a:gd name="T5" fmla="*/ 1130 h 1139"/>
                      <a:gd name="T6" fmla="*/ 61 w 938"/>
                      <a:gd name="T7" fmla="*/ 1133 h 1139"/>
                      <a:gd name="T8" fmla="*/ 50 w 938"/>
                      <a:gd name="T9" fmla="*/ 1109 h 1139"/>
                      <a:gd name="T10" fmla="*/ 21 w 938"/>
                      <a:gd name="T11" fmla="*/ 1099 h 1139"/>
                      <a:gd name="T12" fmla="*/ 1 w 938"/>
                      <a:gd name="T13" fmla="*/ 1070 h 1139"/>
                      <a:gd name="T14" fmla="*/ 30 w 938"/>
                      <a:gd name="T15" fmla="*/ 930 h 1139"/>
                      <a:gd name="T16" fmla="*/ 24 w 938"/>
                      <a:gd name="T17" fmla="*/ 893 h 1139"/>
                      <a:gd name="T18" fmla="*/ 18 w 938"/>
                      <a:gd name="T19" fmla="*/ 856 h 1139"/>
                      <a:gd name="T20" fmla="*/ 68 w 938"/>
                      <a:gd name="T21" fmla="*/ 745 h 1139"/>
                      <a:gd name="T22" fmla="*/ 78 w 938"/>
                      <a:gd name="T23" fmla="*/ 668 h 1139"/>
                      <a:gd name="T24" fmla="*/ 188 w 938"/>
                      <a:gd name="T25" fmla="*/ 486 h 1139"/>
                      <a:gd name="T26" fmla="*/ 210 w 938"/>
                      <a:gd name="T27" fmla="*/ 430 h 1139"/>
                      <a:gd name="T28" fmla="*/ 242 w 938"/>
                      <a:gd name="T29" fmla="*/ 401 h 1139"/>
                      <a:gd name="T30" fmla="*/ 275 w 938"/>
                      <a:gd name="T31" fmla="*/ 290 h 1139"/>
                      <a:gd name="T32" fmla="*/ 311 w 938"/>
                      <a:gd name="T33" fmla="*/ 201 h 1139"/>
                      <a:gd name="T34" fmla="*/ 303 w 938"/>
                      <a:gd name="T35" fmla="*/ 170 h 1139"/>
                      <a:gd name="T36" fmla="*/ 344 w 938"/>
                      <a:gd name="T37" fmla="*/ 88 h 1139"/>
                      <a:gd name="T38" fmla="*/ 373 w 938"/>
                      <a:gd name="T39" fmla="*/ 99 h 1139"/>
                      <a:gd name="T40" fmla="*/ 406 w 938"/>
                      <a:gd name="T41" fmla="*/ 149 h 1139"/>
                      <a:gd name="T42" fmla="*/ 415 w 938"/>
                      <a:gd name="T43" fmla="*/ 194 h 1139"/>
                      <a:gd name="T44" fmla="*/ 470 w 938"/>
                      <a:gd name="T45" fmla="*/ 149 h 1139"/>
                      <a:gd name="T46" fmla="*/ 541 w 938"/>
                      <a:gd name="T47" fmla="*/ 106 h 1139"/>
                      <a:gd name="T48" fmla="*/ 607 w 938"/>
                      <a:gd name="T49" fmla="*/ 43 h 1139"/>
                      <a:gd name="T50" fmla="*/ 586 w 938"/>
                      <a:gd name="T51" fmla="*/ 31 h 1139"/>
                      <a:gd name="T52" fmla="*/ 582 w 938"/>
                      <a:gd name="T53" fmla="*/ 7 h 1139"/>
                      <a:gd name="T54" fmla="*/ 705 w 938"/>
                      <a:gd name="T55" fmla="*/ 33 h 1139"/>
                      <a:gd name="T56" fmla="*/ 767 w 938"/>
                      <a:gd name="T57" fmla="*/ 127 h 1139"/>
                      <a:gd name="T58" fmla="*/ 785 w 938"/>
                      <a:gd name="T59" fmla="*/ 155 h 1139"/>
                      <a:gd name="T60" fmla="*/ 806 w 938"/>
                      <a:gd name="T61" fmla="*/ 133 h 1139"/>
                      <a:gd name="T62" fmla="*/ 824 w 938"/>
                      <a:gd name="T63" fmla="*/ 129 h 1139"/>
                      <a:gd name="T64" fmla="*/ 828 w 938"/>
                      <a:gd name="T65" fmla="*/ 207 h 1139"/>
                      <a:gd name="T66" fmla="*/ 847 w 938"/>
                      <a:gd name="T67" fmla="*/ 305 h 1139"/>
                      <a:gd name="T68" fmla="*/ 893 w 938"/>
                      <a:gd name="T69" fmla="*/ 379 h 1139"/>
                      <a:gd name="T70" fmla="*/ 932 w 938"/>
                      <a:gd name="T71" fmla="*/ 425 h 1139"/>
                      <a:gd name="T72" fmla="*/ 904 w 938"/>
                      <a:gd name="T73" fmla="*/ 592 h 1139"/>
                      <a:gd name="T74" fmla="*/ 836 w 938"/>
                      <a:gd name="T75" fmla="*/ 668 h 1139"/>
                      <a:gd name="T76" fmla="*/ 831 w 938"/>
                      <a:gd name="T77" fmla="*/ 659 h 1139"/>
                      <a:gd name="T78" fmla="*/ 792 w 938"/>
                      <a:gd name="T79" fmla="*/ 699 h 1139"/>
                      <a:gd name="T80" fmla="*/ 833 w 938"/>
                      <a:gd name="T81" fmla="*/ 857 h 1139"/>
                      <a:gd name="T82" fmla="*/ 824 w 938"/>
                      <a:gd name="T83" fmla="*/ 980 h 1139"/>
                      <a:gd name="T84" fmla="*/ 768 w 938"/>
                      <a:gd name="T85" fmla="*/ 1080 h 1139"/>
                      <a:gd name="T86" fmla="*/ 695 w 938"/>
                      <a:gd name="T87" fmla="*/ 1095 h 1139"/>
                      <a:gd name="T88" fmla="*/ 655 w 938"/>
                      <a:gd name="T89" fmla="*/ 1139 h 1139"/>
                      <a:gd name="T90" fmla="*/ 487 w 938"/>
                      <a:gd name="T91" fmla="*/ 1063 h 1139"/>
                      <a:gd name="T92" fmla="*/ 456 w 938"/>
                      <a:gd name="T93" fmla="*/ 1077 h 1139"/>
                      <a:gd name="T94" fmla="*/ 426 w 938"/>
                      <a:gd name="T95" fmla="*/ 1062 h 1139"/>
                      <a:gd name="T96" fmla="*/ 400 w 938"/>
                      <a:gd name="T97" fmla="*/ 1048 h 1139"/>
                      <a:gd name="T98" fmla="*/ 386 w 938"/>
                      <a:gd name="T99" fmla="*/ 1057 h 1139"/>
                      <a:gd name="T100" fmla="*/ 388 w 938"/>
                      <a:gd name="T101" fmla="*/ 1027 h 1139"/>
                      <a:gd name="T102" fmla="*/ 337 w 938"/>
                      <a:gd name="T103" fmla="*/ 1003 h 1139"/>
                      <a:gd name="T104" fmla="*/ 284 w 938"/>
                      <a:gd name="T105" fmla="*/ 1060 h 1139"/>
                      <a:gd name="T106" fmla="*/ 320 w 938"/>
                      <a:gd name="T107" fmla="*/ 1080 h 1139"/>
                      <a:gd name="T108" fmla="*/ 345 w 938"/>
                      <a:gd name="T109" fmla="*/ 1074 h 1139"/>
                      <a:gd name="T110" fmla="*/ 346 w 938"/>
                      <a:gd name="T111" fmla="*/ 1099 h 1139"/>
                      <a:gd name="T112" fmla="*/ 329 w 938"/>
                      <a:gd name="T113" fmla="*/ 1094 h 1139"/>
                      <a:gd name="T114" fmla="*/ 292 w 938"/>
                      <a:gd name="T115" fmla="*/ 1121 h 1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938" h="1139">
                        <a:moveTo>
                          <a:pt x="292" y="1121"/>
                        </a:moveTo>
                        <a:lnTo>
                          <a:pt x="272" y="1114"/>
                        </a:lnTo>
                        <a:lnTo>
                          <a:pt x="257" y="1108"/>
                        </a:lnTo>
                        <a:lnTo>
                          <a:pt x="245" y="1102"/>
                        </a:lnTo>
                        <a:lnTo>
                          <a:pt x="240" y="1100"/>
                        </a:lnTo>
                        <a:lnTo>
                          <a:pt x="231" y="1098"/>
                        </a:lnTo>
                        <a:lnTo>
                          <a:pt x="222" y="1097"/>
                        </a:lnTo>
                        <a:lnTo>
                          <a:pt x="217" y="1097"/>
                        </a:lnTo>
                        <a:lnTo>
                          <a:pt x="215" y="1097"/>
                        </a:lnTo>
                        <a:lnTo>
                          <a:pt x="206" y="1104"/>
                        </a:lnTo>
                        <a:lnTo>
                          <a:pt x="197" y="1111"/>
                        </a:lnTo>
                        <a:lnTo>
                          <a:pt x="188" y="1119"/>
                        </a:lnTo>
                        <a:lnTo>
                          <a:pt x="187" y="1121"/>
                        </a:lnTo>
                        <a:lnTo>
                          <a:pt x="186" y="1123"/>
                        </a:lnTo>
                        <a:lnTo>
                          <a:pt x="185" y="1125"/>
                        </a:lnTo>
                        <a:lnTo>
                          <a:pt x="183" y="1126"/>
                        </a:lnTo>
                        <a:lnTo>
                          <a:pt x="176" y="1128"/>
                        </a:lnTo>
                        <a:lnTo>
                          <a:pt x="159" y="1130"/>
                        </a:lnTo>
                        <a:lnTo>
                          <a:pt x="142" y="1131"/>
                        </a:lnTo>
                        <a:lnTo>
                          <a:pt x="129" y="1131"/>
                        </a:lnTo>
                        <a:lnTo>
                          <a:pt x="126" y="1130"/>
                        </a:lnTo>
                        <a:lnTo>
                          <a:pt x="110" y="1130"/>
                        </a:lnTo>
                        <a:lnTo>
                          <a:pt x="87" y="1132"/>
                        </a:lnTo>
                        <a:lnTo>
                          <a:pt x="61" y="1133"/>
                        </a:lnTo>
                        <a:lnTo>
                          <a:pt x="45" y="1132"/>
                        </a:lnTo>
                        <a:lnTo>
                          <a:pt x="42" y="1127"/>
                        </a:lnTo>
                        <a:lnTo>
                          <a:pt x="44" y="1122"/>
                        </a:lnTo>
                        <a:lnTo>
                          <a:pt x="49" y="1119"/>
                        </a:lnTo>
                        <a:lnTo>
                          <a:pt x="50" y="1114"/>
                        </a:lnTo>
                        <a:lnTo>
                          <a:pt x="50" y="1109"/>
                        </a:lnTo>
                        <a:lnTo>
                          <a:pt x="47" y="1105"/>
                        </a:lnTo>
                        <a:lnTo>
                          <a:pt x="38" y="1108"/>
                        </a:lnTo>
                        <a:lnTo>
                          <a:pt x="29" y="1111"/>
                        </a:lnTo>
                        <a:lnTo>
                          <a:pt x="23" y="1111"/>
                        </a:lnTo>
                        <a:lnTo>
                          <a:pt x="23" y="1107"/>
                        </a:lnTo>
                        <a:lnTo>
                          <a:pt x="21" y="1099"/>
                        </a:lnTo>
                        <a:lnTo>
                          <a:pt x="18" y="1093"/>
                        </a:lnTo>
                        <a:lnTo>
                          <a:pt x="13" y="1085"/>
                        </a:lnTo>
                        <a:lnTo>
                          <a:pt x="9" y="1081"/>
                        </a:lnTo>
                        <a:lnTo>
                          <a:pt x="5" y="1077"/>
                        </a:lnTo>
                        <a:lnTo>
                          <a:pt x="3" y="1074"/>
                        </a:lnTo>
                        <a:lnTo>
                          <a:pt x="1" y="1070"/>
                        </a:lnTo>
                        <a:lnTo>
                          <a:pt x="0" y="1064"/>
                        </a:lnTo>
                        <a:lnTo>
                          <a:pt x="0" y="1043"/>
                        </a:lnTo>
                        <a:lnTo>
                          <a:pt x="5" y="1014"/>
                        </a:lnTo>
                        <a:lnTo>
                          <a:pt x="13" y="980"/>
                        </a:lnTo>
                        <a:lnTo>
                          <a:pt x="23" y="949"/>
                        </a:lnTo>
                        <a:lnTo>
                          <a:pt x="30" y="930"/>
                        </a:lnTo>
                        <a:lnTo>
                          <a:pt x="34" y="916"/>
                        </a:lnTo>
                        <a:lnTo>
                          <a:pt x="34" y="912"/>
                        </a:lnTo>
                        <a:lnTo>
                          <a:pt x="34" y="908"/>
                        </a:lnTo>
                        <a:lnTo>
                          <a:pt x="33" y="905"/>
                        </a:lnTo>
                        <a:lnTo>
                          <a:pt x="28" y="899"/>
                        </a:lnTo>
                        <a:lnTo>
                          <a:pt x="24" y="893"/>
                        </a:lnTo>
                        <a:lnTo>
                          <a:pt x="19" y="888"/>
                        </a:lnTo>
                        <a:lnTo>
                          <a:pt x="18" y="885"/>
                        </a:lnTo>
                        <a:lnTo>
                          <a:pt x="17" y="881"/>
                        </a:lnTo>
                        <a:lnTo>
                          <a:pt x="17" y="872"/>
                        </a:lnTo>
                        <a:lnTo>
                          <a:pt x="17" y="865"/>
                        </a:lnTo>
                        <a:lnTo>
                          <a:pt x="18" y="856"/>
                        </a:lnTo>
                        <a:lnTo>
                          <a:pt x="19" y="850"/>
                        </a:lnTo>
                        <a:lnTo>
                          <a:pt x="20" y="844"/>
                        </a:lnTo>
                        <a:lnTo>
                          <a:pt x="23" y="836"/>
                        </a:lnTo>
                        <a:lnTo>
                          <a:pt x="36" y="809"/>
                        </a:lnTo>
                        <a:lnTo>
                          <a:pt x="53" y="774"/>
                        </a:lnTo>
                        <a:lnTo>
                          <a:pt x="68" y="745"/>
                        </a:lnTo>
                        <a:lnTo>
                          <a:pt x="74" y="734"/>
                        </a:lnTo>
                        <a:lnTo>
                          <a:pt x="74" y="727"/>
                        </a:lnTo>
                        <a:lnTo>
                          <a:pt x="72" y="718"/>
                        </a:lnTo>
                        <a:lnTo>
                          <a:pt x="71" y="709"/>
                        </a:lnTo>
                        <a:lnTo>
                          <a:pt x="71" y="700"/>
                        </a:lnTo>
                        <a:lnTo>
                          <a:pt x="78" y="668"/>
                        </a:lnTo>
                        <a:lnTo>
                          <a:pt x="93" y="623"/>
                        </a:lnTo>
                        <a:lnTo>
                          <a:pt x="116" y="573"/>
                        </a:lnTo>
                        <a:lnTo>
                          <a:pt x="147" y="534"/>
                        </a:lnTo>
                        <a:lnTo>
                          <a:pt x="171" y="508"/>
                        </a:lnTo>
                        <a:lnTo>
                          <a:pt x="186" y="492"/>
                        </a:lnTo>
                        <a:lnTo>
                          <a:pt x="188" y="486"/>
                        </a:lnTo>
                        <a:lnTo>
                          <a:pt x="189" y="480"/>
                        </a:lnTo>
                        <a:lnTo>
                          <a:pt x="190" y="473"/>
                        </a:lnTo>
                        <a:lnTo>
                          <a:pt x="193" y="465"/>
                        </a:lnTo>
                        <a:lnTo>
                          <a:pt x="196" y="457"/>
                        </a:lnTo>
                        <a:lnTo>
                          <a:pt x="203" y="442"/>
                        </a:lnTo>
                        <a:lnTo>
                          <a:pt x="210" y="430"/>
                        </a:lnTo>
                        <a:lnTo>
                          <a:pt x="219" y="419"/>
                        </a:lnTo>
                        <a:lnTo>
                          <a:pt x="226" y="416"/>
                        </a:lnTo>
                        <a:lnTo>
                          <a:pt x="230" y="414"/>
                        </a:lnTo>
                        <a:lnTo>
                          <a:pt x="234" y="411"/>
                        </a:lnTo>
                        <a:lnTo>
                          <a:pt x="238" y="407"/>
                        </a:lnTo>
                        <a:lnTo>
                          <a:pt x="242" y="401"/>
                        </a:lnTo>
                        <a:lnTo>
                          <a:pt x="251" y="381"/>
                        </a:lnTo>
                        <a:lnTo>
                          <a:pt x="260" y="360"/>
                        </a:lnTo>
                        <a:lnTo>
                          <a:pt x="268" y="339"/>
                        </a:lnTo>
                        <a:lnTo>
                          <a:pt x="271" y="323"/>
                        </a:lnTo>
                        <a:lnTo>
                          <a:pt x="273" y="306"/>
                        </a:lnTo>
                        <a:lnTo>
                          <a:pt x="275" y="290"/>
                        </a:lnTo>
                        <a:lnTo>
                          <a:pt x="277" y="282"/>
                        </a:lnTo>
                        <a:lnTo>
                          <a:pt x="284" y="273"/>
                        </a:lnTo>
                        <a:lnTo>
                          <a:pt x="293" y="264"/>
                        </a:lnTo>
                        <a:lnTo>
                          <a:pt x="303" y="243"/>
                        </a:lnTo>
                        <a:lnTo>
                          <a:pt x="307" y="226"/>
                        </a:lnTo>
                        <a:lnTo>
                          <a:pt x="311" y="201"/>
                        </a:lnTo>
                        <a:lnTo>
                          <a:pt x="312" y="189"/>
                        </a:lnTo>
                        <a:lnTo>
                          <a:pt x="312" y="178"/>
                        </a:lnTo>
                        <a:lnTo>
                          <a:pt x="312" y="175"/>
                        </a:lnTo>
                        <a:lnTo>
                          <a:pt x="310" y="173"/>
                        </a:lnTo>
                        <a:lnTo>
                          <a:pt x="307" y="172"/>
                        </a:lnTo>
                        <a:lnTo>
                          <a:pt x="303" y="170"/>
                        </a:lnTo>
                        <a:lnTo>
                          <a:pt x="297" y="155"/>
                        </a:lnTo>
                        <a:lnTo>
                          <a:pt x="291" y="134"/>
                        </a:lnTo>
                        <a:lnTo>
                          <a:pt x="288" y="110"/>
                        </a:lnTo>
                        <a:lnTo>
                          <a:pt x="287" y="103"/>
                        </a:lnTo>
                        <a:lnTo>
                          <a:pt x="299" y="99"/>
                        </a:lnTo>
                        <a:lnTo>
                          <a:pt x="344" y="88"/>
                        </a:lnTo>
                        <a:lnTo>
                          <a:pt x="368" y="82"/>
                        </a:lnTo>
                        <a:lnTo>
                          <a:pt x="370" y="82"/>
                        </a:lnTo>
                        <a:lnTo>
                          <a:pt x="372" y="85"/>
                        </a:lnTo>
                        <a:lnTo>
                          <a:pt x="374" y="90"/>
                        </a:lnTo>
                        <a:lnTo>
                          <a:pt x="374" y="96"/>
                        </a:lnTo>
                        <a:lnTo>
                          <a:pt x="373" y="99"/>
                        </a:lnTo>
                        <a:lnTo>
                          <a:pt x="372" y="103"/>
                        </a:lnTo>
                        <a:lnTo>
                          <a:pt x="374" y="108"/>
                        </a:lnTo>
                        <a:lnTo>
                          <a:pt x="377" y="116"/>
                        </a:lnTo>
                        <a:lnTo>
                          <a:pt x="380" y="122"/>
                        </a:lnTo>
                        <a:lnTo>
                          <a:pt x="394" y="136"/>
                        </a:lnTo>
                        <a:lnTo>
                          <a:pt x="406" y="149"/>
                        </a:lnTo>
                        <a:lnTo>
                          <a:pt x="415" y="168"/>
                        </a:lnTo>
                        <a:lnTo>
                          <a:pt x="413" y="177"/>
                        </a:lnTo>
                        <a:lnTo>
                          <a:pt x="411" y="187"/>
                        </a:lnTo>
                        <a:lnTo>
                          <a:pt x="411" y="189"/>
                        </a:lnTo>
                        <a:lnTo>
                          <a:pt x="411" y="192"/>
                        </a:lnTo>
                        <a:lnTo>
                          <a:pt x="415" y="194"/>
                        </a:lnTo>
                        <a:lnTo>
                          <a:pt x="420" y="196"/>
                        </a:lnTo>
                        <a:lnTo>
                          <a:pt x="435" y="189"/>
                        </a:lnTo>
                        <a:lnTo>
                          <a:pt x="445" y="179"/>
                        </a:lnTo>
                        <a:lnTo>
                          <a:pt x="454" y="167"/>
                        </a:lnTo>
                        <a:lnTo>
                          <a:pt x="460" y="158"/>
                        </a:lnTo>
                        <a:lnTo>
                          <a:pt x="470" y="149"/>
                        </a:lnTo>
                        <a:lnTo>
                          <a:pt x="488" y="142"/>
                        </a:lnTo>
                        <a:lnTo>
                          <a:pt x="501" y="138"/>
                        </a:lnTo>
                        <a:lnTo>
                          <a:pt x="512" y="131"/>
                        </a:lnTo>
                        <a:lnTo>
                          <a:pt x="506" y="106"/>
                        </a:lnTo>
                        <a:lnTo>
                          <a:pt x="514" y="108"/>
                        </a:lnTo>
                        <a:lnTo>
                          <a:pt x="541" y="106"/>
                        </a:lnTo>
                        <a:lnTo>
                          <a:pt x="571" y="94"/>
                        </a:lnTo>
                        <a:lnTo>
                          <a:pt x="588" y="83"/>
                        </a:lnTo>
                        <a:lnTo>
                          <a:pt x="604" y="71"/>
                        </a:lnTo>
                        <a:lnTo>
                          <a:pt x="606" y="63"/>
                        </a:lnTo>
                        <a:lnTo>
                          <a:pt x="607" y="53"/>
                        </a:lnTo>
                        <a:lnTo>
                          <a:pt x="607" y="43"/>
                        </a:lnTo>
                        <a:lnTo>
                          <a:pt x="607" y="39"/>
                        </a:lnTo>
                        <a:lnTo>
                          <a:pt x="606" y="37"/>
                        </a:lnTo>
                        <a:lnTo>
                          <a:pt x="604" y="36"/>
                        </a:lnTo>
                        <a:lnTo>
                          <a:pt x="601" y="34"/>
                        </a:lnTo>
                        <a:lnTo>
                          <a:pt x="594" y="32"/>
                        </a:lnTo>
                        <a:lnTo>
                          <a:pt x="586" y="31"/>
                        </a:lnTo>
                        <a:lnTo>
                          <a:pt x="577" y="30"/>
                        </a:lnTo>
                        <a:lnTo>
                          <a:pt x="573" y="28"/>
                        </a:lnTo>
                        <a:lnTo>
                          <a:pt x="571" y="26"/>
                        </a:lnTo>
                        <a:lnTo>
                          <a:pt x="570" y="20"/>
                        </a:lnTo>
                        <a:lnTo>
                          <a:pt x="570" y="15"/>
                        </a:lnTo>
                        <a:lnTo>
                          <a:pt x="582" y="7"/>
                        </a:lnTo>
                        <a:lnTo>
                          <a:pt x="595" y="3"/>
                        </a:lnTo>
                        <a:lnTo>
                          <a:pt x="614" y="0"/>
                        </a:lnTo>
                        <a:lnTo>
                          <a:pt x="636" y="1"/>
                        </a:lnTo>
                        <a:lnTo>
                          <a:pt x="665" y="12"/>
                        </a:lnTo>
                        <a:lnTo>
                          <a:pt x="688" y="22"/>
                        </a:lnTo>
                        <a:lnTo>
                          <a:pt x="705" y="33"/>
                        </a:lnTo>
                        <a:lnTo>
                          <a:pt x="718" y="36"/>
                        </a:lnTo>
                        <a:lnTo>
                          <a:pt x="740" y="61"/>
                        </a:lnTo>
                        <a:lnTo>
                          <a:pt x="754" y="88"/>
                        </a:lnTo>
                        <a:lnTo>
                          <a:pt x="765" y="112"/>
                        </a:lnTo>
                        <a:lnTo>
                          <a:pt x="767" y="121"/>
                        </a:lnTo>
                        <a:lnTo>
                          <a:pt x="767" y="127"/>
                        </a:lnTo>
                        <a:lnTo>
                          <a:pt x="768" y="134"/>
                        </a:lnTo>
                        <a:lnTo>
                          <a:pt x="767" y="137"/>
                        </a:lnTo>
                        <a:lnTo>
                          <a:pt x="767" y="144"/>
                        </a:lnTo>
                        <a:lnTo>
                          <a:pt x="769" y="149"/>
                        </a:lnTo>
                        <a:lnTo>
                          <a:pt x="776" y="155"/>
                        </a:lnTo>
                        <a:lnTo>
                          <a:pt x="785" y="155"/>
                        </a:lnTo>
                        <a:lnTo>
                          <a:pt x="794" y="154"/>
                        </a:lnTo>
                        <a:lnTo>
                          <a:pt x="798" y="154"/>
                        </a:lnTo>
                        <a:lnTo>
                          <a:pt x="799" y="153"/>
                        </a:lnTo>
                        <a:lnTo>
                          <a:pt x="801" y="148"/>
                        </a:lnTo>
                        <a:lnTo>
                          <a:pt x="804" y="141"/>
                        </a:lnTo>
                        <a:lnTo>
                          <a:pt x="806" y="133"/>
                        </a:lnTo>
                        <a:lnTo>
                          <a:pt x="807" y="128"/>
                        </a:lnTo>
                        <a:lnTo>
                          <a:pt x="810" y="126"/>
                        </a:lnTo>
                        <a:lnTo>
                          <a:pt x="814" y="123"/>
                        </a:lnTo>
                        <a:lnTo>
                          <a:pt x="817" y="123"/>
                        </a:lnTo>
                        <a:lnTo>
                          <a:pt x="820" y="124"/>
                        </a:lnTo>
                        <a:lnTo>
                          <a:pt x="824" y="129"/>
                        </a:lnTo>
                        <a:lnTo>
                          <a:pt x="827" y="135"/>
                        </a:lnTo>
                        <a:lnTo>
                          <a:pt x="831" y="160"/>
                        </a:lnTo>
                        <a:lnTo>
                          <a:pt x="831" y="182"/>
                        </a:lnTo>
                        <a:lnTo>
                          <a:pt x="831" y="204"/>
                        </a:lnTo>
                        <a:lnTo>
                          <a:pt x="829" y="206"/>
                        </a:lnTo>
                        <a:lnTo>
                          <a:pt x="828" y="207"/>
                        </a:lnTo>
                        <a:lnTo>
                          <a:pt x="827" y="213"/>
                        </a:lnTo>
                        <a:lnTo>
                          <a:pt x="826" y="220"/>
                        </a:lnTo>
                        <a:lnTo>
                          <a:pt x="827" y="239"/>
                        </a:lnTo>
                        <a:lnTo>
                          <a:pt x="830" y="262"/>
                        </a:lnTo>
                        <a:lnTo>
                          <a:pt x="837" y="287"/>
                        </a:lnTo>
                        <a:lnTo>
                          <a:pt x="847" y="305"/>
                        </a:lnTo>
                        <a:lnTo>
                          <a:pt x="860" y="332"/>
                        </a:lnTo>
                        <a:lnTo>
                          <a:pt x="871" y="356"/>
                        </a:lnTo>
                        <a:lnTo>
                          <a:pt x="878" y="375"/>
                        </a:lnTo>
                        <a:lnTo>
                          <a:pt x="881" y="376"/>
                        </a:lnTo>
                        <a:lnTo>
                          <a:pt x="887" y="377"/>
                        </a:lnTo>
                        <a:lnTo>
                          <a:pt x="893" y="379"/>
                        </a:lnTo>
                        <a:lnTo>
                          <a:pt x="899" y="380"/>
                        </a:lnTo>
                        <a:lnTo>
                          <a:pt x="902" y="381"/>
                        </a:lnTo>
                        <a:lnTo>
                          <a:pt x="909" y="391"/>
                        </a:lnTo>
                        <a:lnTo>
                          <a:pt x="918" y="403"/>
                        </a:lnTo>
                        <a:lnTo>
                          <a:pt x="928" y="418"/>
                        </a:lnTo>
                        <a:lnTo>
                          <a:pt x="932" y="425"/>
                        </a:lnTo>
                        <a:lnTo>
                          <a:pt x="935" y="432"/>
                        </a:lnTo>
                        <a:lnTo>
                          <a:pt x="937" y="436"/>
                        </a:lnTo>
                        <a:lnTo>
                          <a:pt x="938" y="472"/>
                        </a:lnTo>
                        <a:lnTo>
                          <a:pt x="934" y="514"/>
                        </a:lnTo>
                        <a:lnTo>
                          <a:pt x="920" y="564"/>
                        </a:lnTo>
                        <a:lnTo>
                          <a:pt x="904" y="592"/>
                        </a:lnTo>
                        <a:lnTo>
                          <a:pt x="892" y="615"/>
                        </a:lnTo>
                        <a:lnTo>
                          <a:pt x="874" y="640"/>
                        </a:lnTo>
                        <a:lnTo>
                          <a:pt x="858" y="656"/>
                        </a:lnTo>
                        <a:lnTo>
                          <a:pt x="841" y="668"/>
                        </a:lnTo>
                        <a:lnTo>
                          <a:pt x="838" y="668"/>
                        </a:lnTo>
                        <a:lnTo>
                          <a:pt x="836" y="668"/>
                        </a:lnTo>
                        <a:lnTo>
                          <a:pt x="834" y="667"/>
                        </a:lnTo>
                        <a:lnTo>
                          <a:pt x="833" y="665"/>
                        </a:lnTo>
                        <a:lnTo>
                          <a:pt x="833" y="664"/>
                        </a:lnTo>
                        <a:lnTo>
                          <a:pt x="833" y="662"/>
                        </a:lnTo>
                        <a:lnTo>
                          <a:pt x="833" y="660"/>
                        </a:lnTo>
                        <a:lnTo>
                          <a:pt x="831" y="659"/>
                        </a:lnTo>
                        <a:lnTo>
                          <a:pt x="829" y="657"/>
                        </a:lnTo>
                        <a:lnTo>
                          <a:pt x="822" y="660"/>
                        </a:lnTo>
                        <a:lnTo>
                          <a:pt x="814" y="664"/>
                        </a:lnTo>
                        <a:lnTo>
                          <a:pt x="806" y="668"/>
                        </a:lnTo>
                        <a:lnTo>
                          <a:pt x="799" y="682"/>
                        </a:lnTo>
                        <a:lnTo>
                          <a:pt x="792" y="699"/>
                        </a:lnTo>
                        <a:lnTo>
                          <a:pt x="790" y="719"/>
                        </a:lnTo>
                        <a:lnTo>
                          <a:pt x="795" y="732"/>
                        </a:lnTo>
                        <a:lnTo>
                          <a:pt x="803" y="746"/>
                        </a:lnTo>
                        <a:lnTo>
                          <a:pt x="815" y="785"/>
                        </a:lnTo>
                        <a:lnTo>
                          <a:pt x="825" y="822"/>
                        </a:lnTo>
                        <a:lnTo>
                          <a:pt x="833" y="857"/>
                        </a:lnTo>
                        <a:lnTo>
                          <a:pt x="833" y="866"/>
                        </a:lnTo>
                        <a:lnTo>
                          <a:pt x="833" y="874"/>
                        </a:lnTo>
                        <a:lnTo>
                          <a:pt x="830" y="903"/>
                        </a:lnTo>
                        <a:lnTo>
                          <a:pt x="826" y="934"/>
                        </a:lnTo>
                        <a:lnTo>
                          <a:pt x="822" y="964"/>
                        </a:lnTo>
                        <a:lnTo>
                          <a:pt x="824" y="980"/>
                        </a:lnTo>
                        <a:lnTo>
                          <a:pt x="827" y="1010"/>
                        </a:lnTo>
                        <a:lnTo>
                          <a:pt x="827" y="1042"/>
                        </a:lnTo>
                        <a:lnTo>
                          <a:pt x="822" y="1066"/>
                        </a:lnTo>
                        <a:lnTo>
                          <a:pt x="803" y="1073"/>
                        </a:lnTo>
                        <a:lnTo>
                          <a:pt x="785" y="1077"/>
                        </a:lnTo>
                        <a:lnTo>
                          <a:pt x="768" y="1080"/>
                        </a:lnTo>
                        <a:lnTo>
                          <a:pt x="765" y="1079"/>
                        </a:lnTo>
                        <a:lnTo>
                          <a:pt x="758" y="1075"/>
                        </a:lnTo>
                        <a:lnTo>
                          <a:pt x="752" y="1072"/>
                        </a:lnTo>
                        <a:lnTo>
                          <a:pt x="744" y="1069"/>
                        </a:lnTo>
                        <a:lnTo>
                          <a:pt x="722" y="1081"/>
                        </a:lnTo>
                        <a:lnTo>
                          <a:pt x="695" y="1095"/>
                        </a:lnTo>
                        <a:lnTo>
                          <a:pt x="670" y="1110"/>
                        </a:lnTo>
                        <a:lnTo>
                          <a:pt x="665" y="1114"/>
                        </a:lnTo>
                        <a:lnTo>
                          <a:pt x="659" y="1125"/>
                        </a:lnTo>
                        <a:lnTo>
                          <a:pt x="657" y="1130"/>
                        </a:lnTo>
                        <a:lnTo>
                          <a:pt x="656" y="1135"/>
                        </a:lnTo>
                        <a:lnTo>
                          <a:pt x="655" y="1139"/>
                        </a:lnTo>
                        <a:lnTo>
                          <a:pt x="651" y="1138"/>
                        </a:lnTo>
                        <a:lnTo>
                          <a:pt x="610" y="1111"/>
                        </a:lnTo>
                        <a:lnTo>
                          <a:pt x="559" y="1086"/>
                        </a:lnTo>
                        <a:lnTo>
                          <a:pt x="516" y="1068"/>
                        </a:lnTo>
                        <a:lnTo>
                          <a:pt x="493" y="1063"/>
                        </a:lnTo>
                        <a:lnTo>
                          <a:pt x="487" y="1063"/>
                        </a:lnTo>
                        <a:lnTo>
                          <a:pt x="479" y="1064"/>
                        </a:lnTo>
                        <a:lnTo>
                          <a:pt x="474" y="1065"/>
                        </a:lnTo>
                        <a:lnTo>
                          <a:pt x="470" y="1068"/>
                        </a:lnTo>
                        <a:lnTo>
                          <a:pt x="467" y="1070"/>
                        </a:lnTo>
                        <a:lnTo>
                          <a:pt x="461" y="1074"/>
                        </a:lnTo>
                        <a:lnTo>
                          <a:pt x="456" y="1077"/>
                        </a:lnTo>
                        <a:lnTo>
                          <a:pt x="450" y="1080"/>
                        </a:lnTo>
                        <a:lnTo>
                          <a:pt x="446" y="1081"/>
                        </a:lnTo>
                        <a:lnTo>
                          <a:pt x="441" y="1082"/>
                        </a:lnTo>
                        <a:lnTo>
                          <a:pt x="438" y="1081"/>
                        </a:lnTo>
                        <a:lnTo>
                          <a:pt x="432" y="1073"/>
                        </a:lnTo>
                        <a:lnTo>
                          <a:pt x="426" y="1062"/>
                        </a:lnTo>
                        <a:lnTo>
                          <a:pt x="418" y="1048"/>
                        </a:lnTo>
                        <a:lnTo>
                          <a:pt x="413" y="1041"/>
                        </a:lnTo>
                        <a:lnTo>
                          <a:pt x="409" y="1038"/>
                        </a:lnTo>
                        <a:lnTo>
                          <a:pt x="406" y="1041"/>
                        </a:lnTo>
                        <a:lnTo>
                          <a:pt x="402" y="1044"/>
                        </a:lnTo>
                        <a:lnTo>
                          <a:pt x="400" y="1048"/>
                        </a:lnTo>
                        <a:lnTo>
                          <a:pt x="399" y="1050"/>
                        </a:lnTo>
                        <a:lnTo>
                          <a:pt x="402" y="1056"/>
                        </a:lnTo>
                        <a:lnTo>
                          <a:pt x="401" y="1059"/>
                        </a:lnTo>
                        <a:lnTo>
                          <a:pt x="398" y="1062"/>
                        </a:lnTo>
                        <a:lnTo>
                          <a:pt x="389" y="1059"/>
                        </a:lnTo>
                        <a:lnTo>
                          <a:pt x="386" y="1057"/>
                        </a:lnTo>
                        <a:lnTo>
                          <a:pt x="385" y="1056"/>
                        </a:lnTo>
                        <a:lnTo>
                          <a:pt x="386" y="1053"/>
                        </a:lnTo>
                        <a:lnTo>
                          <a:pt x="387" y="1052"/>
                        </a:lnTo>
                        <a:lnTo>
                          <a:pt x="387" y="1044"/>
                        </a:lnTo>
                        <a:lnTo>
                          <a:pt x="388" y="1035"/>
                        </a:lnTo>
                        <a:lnTo>
                          <a:pt x="388" y="1027"/>
                        </a:lnTo>
                        <a:lnTo>
                          <a:pt x="382" y="1022"/>
                        </a:lnTo>
                        <a:lnTo>
                          <a:pt x="374" y="1015"/>
                        </a:lnTo>
                        <a:lnTo>
                          <a:pt x="361" y="1008"/>
                        </a:lnTo>
                        <a:lnTo>
                          <a:pt x="353" y="1005"/>
                        </a:lnTo>
                        <a:lnTo>
                          <a:pt x="343" y="1003"/>
                        </a:lnTo>
                        <a:lnTo>
                          <a:pt x="337" y="1003"/>
                        </a:lnTo>
                        <a:lnTo>
                          <a:pt x="324" y="1008"/>
                        </a:lnTo>
                        <a:lnTo>
                          <a:pt x="314" y="1015"/>
                        </a:lnTo>
                        <a:lnTo>
                          <a:pt x="305" y="1021"/>
                        </a:lnTo>
                        <a:lnTo>
                          <a:pt x="297" y="1033"/>
                        </a:lnTo>
                        <a:lnTo>
                          <a:pt x="290" y="1045"/>
                        </a:lnTo>
                        <a:lnTo>
                          <a:pt x="284" y="1060"/>
                        </a:lnTo>
                        <a:lnTo>
                          <a:pt x="286" y="1066"/>
                        </a:lnTo>
                        <a:lnTo>
                          <a:pt x="293" y="1074"/>
                        </a:lnTo>
                        <a:lnTo>
                          <a:pt x="301" y="1080"/>
                        </a:lnTo>
                        <a:lnTo>
                          <a:pt x="311" y="1083"/>
                        </a:lnTo>
                        <a:lnTo>
                          <a:pt x="317" y="1082"/>
                        </a:lnTo>
                        <a:lnTo>
                          <a:pt x="320" y="1080"/>
                        </a:lnTo>
                        <a:lnTo>
                          <a:pt x="322" y="1078"/>
                        </a:lnTo>
                        <a:lnTo>
                          <a:pt x="324" y="1075"/>
                        </a:lnTo>
                        <a:lnTo>
                          <a:pt x="327" y="1073"/>
                        </a:lnTo>
                        <a:lnTo>
                          <a:pt x="331" y="1073"/>
                        </a:lnTo>
                        <a:lnTo>
                          <a:pt x="338" y="1073"/>
                        </a:lnTo>
                        <a:lnTo>
                          <a:pt x="345" y="1074"/>
                        </a:lnTo>
                        <a:lnTo>
                          <a:pt x="350" y="1076"/>
                        </a:lnTo>
                        <a:lnTo>
                          <a:pt x="353" y="1079"/>
                        </a:lnTo>
                        <a:lnTo>
                          <a:pt x="353" y="1080"/>
                        </a:lnTo>
                        <a:lnTo>
                          <a:pt x="354" y="1082"/>
                        </a:lnTo>
                        <a:lnTo>
                          <a:pt x="350" y="1091"/>
                        </a:lnTo>
                        <a:lnTo>
                          <a:pt x="346" y="1099"/>
                        </a:lnTo>
                        <a:lnTo>
                          <a:pt x="340" y="1109"/>
                        </a:lnTo>
                        <a:lnTo>
                          <a:pt x="338" y="1109"/>
                        </a:lnTo>
                        <a:lnTo>
                          <a:pt x="335" y="1107"/>
                        </a:lnTo>
                        <a:lnTo>
                          <a:pt x="333" y="1102"/>
                        </a:lnTo>
                        <a:lnTo>
                          <a:pt x="332" y="1097"/>
                        </a:lnTo>
                        <a:lnTo>
                          <a:pt x="329" y="1094"/>
                        </a:lnTo>
                        <a:lnTo>
                          <a:pt x="324" y="1092"/>
                        </a:lnTo>
                        <a:lnTo>
                          <a:pt x="319" y="1091"/>
                        </a:lnTo>
                        <a:lnTo>
                          <a:pt x="313" y="1094"/>
                        </a:lnTo>
                        <a:lnTo>
                          <a:pt x="308" y="1100"/>
                        </a:lnTo>
                        <a:lnTo>
                          <a:pt x="300" y="1109"/>
                        </a:lnTo>
                        <a:lnTo>
                          <a:pt x="292" y="1121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 w="9525" cap="rnd">
                    <a:solidFill>
                      <a:srgbClr val="DDDDD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220" name="Freeform 180"/>
                  <p:cNvSpPr>
                    <a:spLocks/>
                  </p:cNvSpPr>
                  <p:nvPr/>
                </p:nvSpPr>
                <p:spPr bwMode="gray">
                  <a:xfrm>
                    <a:off x="2310" y="3905"/>
                    <a:ext cx="12" cy="9"/>
                  </a:xfrm>
                  <a:custGeom>
                    <a:avLst/>
                    <a:gdLst>
                      <a:gd name="T0" fmla="*/ 12 w 12"/>
                      <a:gd name="T1" fmla="*/ 8 h 9"/>
                      <a:gd name="T2" fmla="*/ 5 w 12"/>
                      <a:gd name="T3" fmla="*/ 9 h 9"/>
                      <a:gd name="T4" fmla="*/ 1 w 12"/>
                      <a:gd name="T5" fmla="*/ 8 h 9"/>
                      <a:gd name="T6" fmla="*/ 1 w 12"/>
                      <a:gd name="T7" fmla="*/ 5 h 9"/>
                      <a:gd name="T8" fmla="*/ 0 w 12"/>
                      <a:gd name="T9" fmla="*/ 3 h 9"/>
                      <a:gd name="T10" fmla="*/ 0 w 12"/>
                      <a:gd name="T11" fmla="*/ 1 h 9"/>
                      <a:gd name="T12" fmla="*/ 3 w 12"/>
                      <a:gd name="T13" fmla="*/ 0 h 9"/>
                      <a:gd name="T14" fmla="*/ 7 w 12"/>
                      <a:gd name="T15" fmla="*/ 0 h 9"/>
                      <a:gd name="T16" fmla="*/ 10 w 12"/>
                      <a:gd name="T17" fmla="*/ 0 h 9"/>
                      <a:gd name="T18" fmla="*/ 11 w 12"/>
                      <a:gd name="T19" fmla="*/ 2 h 9"/>
                      <a:gd name="T20" fmla="*/ 12 w 12"/>
                      <a:gd name="T21" fmla="*/ 4 h 9"/>
                      <a:gd name="T22" fmla="*/ 12 w 12"/>
                      <a:gd name="T2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2" h="9">
                        <a:moveTo>
                          <a:pt x="12" y="8"/>
                        </a:moveTo>
                        <a:lnTo>
                          <a:pt x="5" y="9"/>
                        </a:lnTo>
                        <a:lnTo>
                          <a:pt x="1" y="8"/>
                        </a:lnTo>
                        <a:lnTo>
                          <a:pt x="1" y="5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10" y="0"/>
                        </a:lnTo>
                        <a:lnTo>
                          <a:pt x="11" y="2"/>
                        </a:lnTo>
                        <a:lnTo>
                          <a:pt x="12" y="4"/>
                        </a:lnTo>
                        <a:lnTo>
                          <a:pt x="12" y="8"/>
                        </a:lnTo>
                      </a:path>
                    </a:pathLst>
                  </a:custGeom>
                  <a:solidFill>
                    <a:srgbClr val="FFFFCC"/>
                  </a:solidFill>
                  <a:ln w="9525" cap="rnd">
                    <a:solidFill>
                      <a:srgbClr val="DDDDD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221" name="Freeform 181"/>
                <p:cNvSpPr>
                  <a:spLocks/>
                </p:cNvSpPr>
                <p:nvPr/>
              </p:nvSpPr>
              <p:spPr bwMode="gray">
                <a:xfrm>
                  <a:off x="1093" y="1521"/>
                  <a:ext cx="1508" cy="1331"/>
                </a:xfrm>
                <a:custGeom>
                  <a:avLst/>
                  <a:gdLst>
                    <a:gd name="T0" fmla="*/ 1039 w 1139"/>
                    <a:gd name="T1" fmla="*/ 547 h 1113"/>
                    <a:gd name="T2" fmla="*/ 1023 w 1139"/>
                    <a:gd name="T3" fmla="*/ 528 h 1113"/>
                    <a:gd name="T4" fmla="*/ 967 w 1139"/>
                    <a:gd name="T5" fmla="*/ 525 h 1113"/>
                    <a:gd name="T6" fmla="*/ 938 w 1139"/>
                    <a:gd name="T7" fmla="*/ 571 h 1113"/>
                    <a:gd name="T8" fmla="*/ 861 w 1139"/>
                    <a:gd name="T9" fmla="*/ 630 h 1113"/>
                    <a:gd name="T10" fmla="*/ 891 w 1139"/>
                    <a:gd name="T11" fmla="*/ 640 h 1113"/>
                    <a:gd name="T12" fmla="*/ 911 w 1139"/>
                    <a:gd name="T13" fmla="*/ 646 h 1113"/>
                    <a:gd name="T14" fmla="*/ 877 w 1139"/>
                    <a:gd name="T15" fmla="*/ 722 h 1113"/>
                    <a:gd name="T16" fmla="*/ 781 w 1139"/>
                    <a:gd name="T17" fmla="*/ 841 h 1113"/>
                    <a:gd name="T18" fmla="*/ 771 w 1139"/>
                    <a:gd name="T19" fmla="*/ 830 h 1113"/>
                    <a:gd name="T20" fmla="*/ 722 w 1139"/>
                    <a:gd name="T21" fmla="*/ 888 h 1113"/>
                    <a:gd name="T22" fmla="*/ 720 w 1139"/>
                    <a:gd name="T23" fmla="*/ 930 h 1113"/>
                    <a:gd name="T24" fmla="*/ 628 w 1139"/>
                    <a:gd name="T25" fmla="*/ 807 h 1113"/>
                    <a:gd name="T26" fmla="*/ 600 w 1139"/>
                    <a:gd name="T27" fmla="*/ 829 h 1113"/>
                    <a:gd name="T28" fmla="*/ 565 w 1139"/>
                    <a:gd name="T29" fmla="*/ 892 h 1113"/>
                    <a:gd name="T30" fmla="*/ 480 w 1139"/>
                    <a:gd name="T31" fmla="*/ 944 h 1113"/>
                    <a:gd name="T32" fmla="*/ 359 w 1139"/>
                    <a:gd name="T33" fmla="*/ 989 h 1113"/>
                    <a:gd name="T34" fmla="*/ 298 w 1139"/>
                    <a:gd name="T35" fmla="*/ 1092 h 1113"/>
                    <a:gd name="T36" fmla="*/ 261 w 1139"/>
                    <a:gd name="T37" fmla="*/ 1097 h 1113"/>
                    <a:gd name="T38" fmla="*/ 223 w 1139"/>
                    <a:gd name="T39" fmla="*/ 1086 h 1113"/>
                    <a:gd name="T40" fmla="*/ 161 w 1139"/>
                    <a:gd name="T41" fmla="*/ 1052 h 1113"/>
                    <a:gd name="T42" fmla="*/ 130 w 1139"/>
                    <a:gd name="T43" fmla="*/ 1009 h 1113"/>
                    <a:gd name="T44" fmla="*/ 95 w 1139"/>
                    <a:gd name="T45" fmla="*/ 938 h 1113"/>
                    <a:gd name="T46" fmla="*/ 52 w 1139"/>
                    <a:gd name="T47" fmla="*/ 847 h 1113"/>
                    <a:gd name="T48" fmla="*/ 64 w 1139"/>
                    <a:gd name="T49" fmla="*/ 845 h 1113"/>
                    <a:gd name="T50" fmla="*/ 57 w 1139"/>
                    <a:gd name="T51" fmla="*/ 792 h 1113"/>
                    <a:gd name="T52" fmla="*/ 15 w 1139"/>
                    <a:gd name="T53" fmla="*/ 782 h 1113"/>
                    <a:gd name="T54" fmla="*/ 4 w 1139"/>
                    <a:gd name="T55" fmla="*/ 743 h 1113"/>
                    <a:gd name="T56" fmla="*/ 72 w 1139"/>
                    <a:gd name="T57" fmla="*/ 690 h 1113"/>
                    <a:gd name="T58" fmla="*/ 66 w 1139"/>
                    <a:gd name="T59" fmla="*/ 661 h 1113"/>
                    <a:gd name="T60" fmla="*/ 113 w 1139"/>
                    <a:gd name="T61" fmla="*/ 568 h 1113"/>
                    <a:gd name="T62" fmla="*/ 88 w 1139"/>
                    <a:gd name="T63" fmla="*/ 483 h 1113"/>
                    <a:gd name="T64" fmla="*/ 34 w 1139"/>
                    <a:gd name="T65" fmla="*/ 386 h 1113"/>
                    <a:gd name="T66" fmla="*/ 35 w 1139"/>
                    <a:gd name="T67" fmla="*/ 357 h 1113"/>
                    <a:gd name="T68" fmla="*/ 211 w 1139"/>
                    <a:gd name="T69" fmla="*/ 326 h 1113"/>
                    <a:gd name="T70" fmla="*/ 267 w 1139"/>
                    <a:gd name="T71" fmla="*/ 312 h 1113"/>
                    <a:gd name="T72" fmla="*/ 302 w 1139"/>
                    <a:gd name="T73" fmla="*/ 286 h 1113"/>
                    <a:gd name="T74" fmla="*/ 282 w 1139"/>
                    <a:gd name="T75" fmla="*/ 242 h 1113"/>
                    <a:gd name="T76" fmla="*/ 318 w 1139"/>
                    <a:gd name="T77" fmla="*/ 199 h 1113"/>
                    <a:gd name="T78" fmla="*/ 336 w 1139"/>
                    <a:gd name="T79" fmla="*/ 173 h 1113"/>
                    <a:gd name="T80" fmla="*/ 423 w 1139"/>
                    <a:gd name="T81" fmla="*/ 129 h 1113"/>
                    <a:gd name="T82" fmla="*/ 575 w 1139"/>
                    <a:gd name="T83" fmla="*/ 48 h 1113"/>
                    <a:gd name="T84" fmla="*/ 665 w 1139"/>
                    <a:gd name="T85" fmla="*/ 119 h 1113"/>
                    <a:gd name="T86" fmla="*/ 687 w 1139"/>
                    <a:gd name="T87" fmla="*/ 235 h 1113"/>
                    <a:gd name="T88" fmla="*/ 762 w 1139"/>
                    <a:gd name="T89" fmla="*/ 196 h 1113"/>
                    <a:gd name="T90" fmla="*/ 794 w 1139"/>
                    <a:gd name="T91" fmla="*/ 204 h 1113"/>
                    <a:gd name="T92" fmla="*/ 815 w 1139"/>
                    <a:gd name="T93" fmla="*/ 195 h 1113"/>
                    <a:gd name="T94" fmla="*/ 823 w 1139"/>
                    <a:gd name="T95" fmla="*/ 138 h 1113"/>
                    <a:gd name="T96" fmla="*/ 810 w 1139"/>
                    <a:gd name="T97" fmla="*/ 74 h 1113"/>
                    <a:gd name="T98" fmla="*/ 895 w 1139"/>
                    <a:gd name="T99" fmla="*/ 6 h 1113"/>
                    <a:gd name="T100" fmla="*/ 902 w 1139"/>
                    <a:gd name="T101" fmla="*/ 34 h 1113"/>
                    <a:gd name="T102" fmla="*/ 917 w 1139"/>
                    <a:gd name="T103" fmla="*/ 64 h 1113"/>
                    <a:gd name="T104" fmla="*/ 986 w 1139"/>
                    <a:gd name="T105" fmla="*/ 51 h 1113"/>
                    <a:gd name="T106" fmla="*/ 1001 w 1139"/>
                    <a:gd name="T107" fmla="*/ 22 h 1113"/>
                    <a:gd name="T108" fmla="*/ 1038 w 1139"/>
                    <a:gd name="T109" fmla="*/ 34 h 1113"/>
                    <a:gd name="T110" fmla="*/ 1013 w 1139"/>
                    <a:gd name="T111" fmla="*/ 92 h 1113"/>
                    <a:gd name="T112" fmla="*/ 997 w 1139"/>
                    <a:gd name="T113" fmla="*/ 92 h 1113"/>
                    <a:gd name="T114" fmla="*/ 1004 w 1139"/>
                    <a:gd name="T115" fmla="*/ 163 h 1113"/>
                    <a:gd name="T116" fmla="*/ 1077 w 1139"/>
                    <a:gd name="T117" fmla="*/ 261 h 1113"/>
                    <a:gd name="T118" fmla="*/ 1107 w 1139"/>
                    <a:gd name="T119" fmla="*/ 334 h 1113"/>
                    <a:gd name="T120" fmla="*/ 1135 w 1139"/>
                    <a:gd name="T121" fmla="*/ 377 h 1113"/>
                    <a:gd name="T122" fmla="*/ 1116 w 1139"/>
                    <a:gd name="T123" fmla="*/ 424 h 1113"/>
                    <a:gd name="T124" fmla="*/ 1124 w 1139"/>
                    <a:gd name="T125" fmla="*/ 446 h 1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39" h="1113">
                      <a:moveTo>
                        <a:pt x="1135" y="441"/>
                      </a:moveTo>
                      <a:lnTo>
                        <a:pt x="1092" y="505"/>
                      </a:lnTo>
                      <a:lnTo>
                        <a:pt x="1077" y="519"/>
                      </a:lnTo>
                      <a:lnTo>
                        <a:pt x="1061" y="534"/>
                      </a:lnTo>
                      <a:lnTo>
                        <a:pt x="1044" y="547"/>
                      </a:lnTo>
                      <a:lnTo>
                        <a:pt x="1039" y="547"/>
                      </a:lnTo>
                      <a:lnTo>
                        <a:pt x="1033" y="546"/>
                      </a:lnTo>
                      <a:lnTo>
                        <a:pt x="1027" y="543"/>
                      </a:lnTo>
                      <a:lnTo>
                        <a:pt x="1024" y="540"/>
                      </a:lnTo>
                      <a:lnTo>
                        <a:pt x="1022" y="536"/>
                      </a:lnTo>
                      <a:lnTo>
                        <a:pt x="1023" y="532"/>
                      </a:lnTo>
                      <a:lnTo>
                        <a:pt x="1023" y="528"/>
                      </a:lnTo>
                      <a:lnTo>
                        <a:pt x="1022" y="524"/>
                      </a:lnTo>
                      <a:lnTo>
                        <a:pt x="1015" y="519"/>
                      </a:lnTo>
                      <a:lnTo>
                        <a:pt x="1002" y="516"/>
                      </a:lnTo>
                      <a:lnTo>
                        <a:pt x="986" y="517"/>
                      </a:lnTo>
                      <a:lnTo>
                        <a:pt x="974" y="521"/>
                      </a:lnTo>
                      <a:lnTo>
                        <a:pt x="967" y="525"/>
                      </a:lnTo>
                      <a:lnTo>
                        <a:pt x="965" y="527"/>
                      </a:lnTo>
                      <a:lnTo>
                        <a:pt x="964" y="529"/>
                      </a:lnTo>
                      <a:lnTo>
                        <a:pt x="963" y="532"/>
                      </a:lnTo>
                      <a:lnTo>
                        <a:pt x="965" y="541"/>
                      </a:lnTo>
                      <a:lnTo>
                        <a:pt x="955" y="555"/>
                      </a:lnTo>
                      <a:lnTo>
                        <a:pt x="938" y="571"/>
                      </a:lnTo>
                      <a:lnTo>
                        <a:pt x="913" y="581"/>
                      </a:lnTo>
                      <a:lnTo>
                        <a:pt x="897" y="587"/>
                      </a:lnTo>
                      <a:lnTo>
                        <a:pt x="882" y="600"/>
                      </a:lnTo>
                      <a:lnTo>
                        <a:pt x="871" y="614"/>
                      </a:lnTo>
                      <a:lnTo>
                        <a:pt x="863" y="626"/>
                      </a:lnTo>
                      <a:lnTo>
                        <a:pt x="861" y="630"/>
                      </a:lnTo>
                      <a:lnTo>
                        <a:pt x="863" y="637"/>
                      </a:lnTo>
                      <a:lnTo>
                        <a:pt x="867" y="643"/>
                      </a:lnTo>
                      <a:lnTo>
                        <a:pt x="871" y="647"/>
                      </a:lnTo>
                      <a:lnTo>
                        <a:pt x="874" y="648"/>
                      </a:lnTo>
                      <a:lnTo>
                        <a:pt x="882" y="645"/>
                      </a:lnTo>
                      <a:lnTo>
                        <a:pt x="891" y="640"/>
                      </a:lnTo>
                      <a:lnTo>
                        <a:pt x="901" y="635"/>
                      </a:lnTo>
                      <a:lnTo>
                        <a:pt x="905" y="633"/>
                      </a:lnTo>
                      <a:lnTo>
                        <a:pt x="907" y="633"/>
                      </a:lnTo>
                      <a:lnTo>
                        <a:pt x="907" y="634"/>
                      </a:lnTo>
                      <a:lnTo>
                        <a:pt x="908" y="637"/>
                      </a:lnTo>
                      <a:lnTo>
                        <a:pt x="911" y="646"/>
                      </a:lnTo>
                      <a:lnTo>
                        <a:pt x="914" y="660"/>
                      </a:lnTo>
                      <a:lnTo>
                        <a:pt x="916" y="672"/>
                      </a:lnTo>
                      <a:lnTo>
                        <a:pt x="917" y="679"/>
                      </a:lnTo>
                      <a:lnTo>
                        <a:pt x="911" y="689"/>
                      </a:lnTo>
                      <a:lnTo>
                        <a:pt x="899" y="704"/>
                      </a:lnTo>
                      <a:lnTo>
                        <a:pt x="877" y="722"/>
                      </a:lnTo>
                      <a:lnTo>
                        <a:pt x="855" y="748"/>
                      </a:lnTo>
                      <a:lnTo>
                        <a:pt x="829" y="784"/>
                      </a:lnTo>
                      <a:lnTo>
                        <a:pt x="811" y="818"/>
                      </a:lnTo>
                      <a:lnTo>
                        <a:pt x="795" y="838"/>
                      </a:lnTo>
                      <a:lnTo>
                        <a:pt x="787" y="841"/>
                      </a:lnTo>
                      <a:lnTo>
                        <a:pt x="781" y="841"/>
                      </a:lnTo>
                      <a:lnTo>
                        <a:pt x="779" y="840"/>
                      </a:lnTo>
                      <a:lnTo>
                        <a:pt x="777" y="838"/>
                      </a:lnTo>
                      <a:lnTo>
                        <a:pt x="776" y="835"/>
                      </a:lnTo>
                      <a:lnTo>
                        <a:pt x="775" y="832"/>
                      </a:lnTo>
                      <a:lnTo>
                        <a:pt x="773" y="830"/>
                      </a:lnTo>
                      <a:lnTo>
                        <a:pt x="771" y="830"/>
                      </a:lnTo>
                      <a:lnTo>
                        <a:pt x="759" y="839"/>
                      </a:lnTo>
                      <a:lnTo>
                        <a:pt x="743" y="856"/>
                      </a:lnTo>
                      <a:lnTo>
                        <a:pt x="727" y="874"/>
                      </a:lnTo>
                      <a:lnTo>
                        <a:pt x="720" y="882"/>
                      </a:lnTo>
                      <a:lnTo>
                        <a:pt x="721" y="885"/>
                      </a:lnTo>
                      <a:lnTo>
                        <a:pt x="722" y="888"/>
                      </a:lnTo>
                      <a:lnTo>
                        <a:pt x="726" y="891"/>
                      </a:lnTo>
                      <a:lnTo>
                        <a:pt x="729" y="895"/>
                      </a:lnTo>
                      <a:lnTo>
                        <a:pt x="733" y="898"/>
                      </a:lnTo>
                      <a:lnTo>
                        <a:pt x="732" y="906"/>
                      </a:lnTo>
                      <a:lnTo>
                        <a:pt x="731" y="919"/>
                      </a:lnTo>
                      <a:lnTo>
                        <a:pt x="720" y="930"/>
                      </a:lnTo>
                      <a:lnTo>
                        <a:pt x="695" y="922"/>
                      </a:lnTo>
                      <a:lnTo>
                        <a:pt x="660" y="862"/>
                      </a:lnTo>
                      <a:lnTo>
                        <a:pt x="640" y="825"/>
                      </a:lnTo>
                      <a:lnTo>
                        <a:pt x="634" y="811"/>
                      </a:lnTo>
                      <a:lnTo>
                        <a:pt x="633" y="810"/>
                      </a:lnTo>
                      <a:lnTo>
                        <a:pt x="628" y="807"/>
                      </a:lnTo>
                      <a:lnTo>
                        <a:pt x="621" y="805"/>
                      </a:lnTo>
                      <a:lnTo>
                        <a:pt x="610" y="807"/>
                      </a:lnTo>
                      <a:lnTo>
                        <a:pt x="604" y="811"/>
                      </a:lnTo>
                      <a:lnTo>
                        <a:pt x="599" y="816"/>
                      </a:lnTo>
                      <a:lnTo>
                        <a:pt x="599" y="822"/>
                      </a:lnTo>
                      <a:lnTo>
                        <a:pt x="600" y="829"/>
                      </a:lnTo>
                      <a:lnTo>
                        <a:pt x="601" y="836"/>
                      </a:lnTo>
                      <a:lnTo>
                        <a:pt x="602" y="843"/>
                      </a:lnTo>
                      <a:lnTo>
                        <a:pt x="596" y="858"/>
                      </a:lnTo>
                      <a:lnTo>
                        <a:pt x="588" y="873"/>
                      </a:lnTo>
                      <a:lnTo>
                        <a:pt x="578" y="885"/>
                      </a:lnTo>
                      <a:lnTo>
                        <a:pt x="565" y="892"/>
                      </a:lnTo>
                      <a:lnTo>
                        <a:pt x="548" y="902"/>
                      </a:lnTo>
                      <a:lnTo>
                        <a:pt x="532" y="910"/>
                      </a:lnTo>
                      <a:lnTo>
                        <a:pt x="518" y="915"/>
                      </a:lnTo>
                      <a:lnTo>
                        <a:pt x="503" y="922"/>
                      </a:lnTo>
                      <a:lnTo>
                        <a:pt x="488" y="934"/>
                      </a:lnTo>
                      <a:lnTo>
                        <a:pt x="480" y="944"/>
                      </a:lnTo>
                      <a:lnTo>
                        <a:pt x="479" y="951"/>
                      </a:lnTo>
                      <a:lnTo>
                        <a:pt x="475" y="953"/>
                      </a:lnTo>
                      <a:lnTo>
                        <a:pt x="467" y="957"/>
                      </a:lnTo>
                      <a:lnTo>
                        <a:pt x="438" y="967"/>
                      </a:lnTo>
                      <a:lnTo>
                        <a:pt x="397" y="979"/>
                      </a:lnTo>
                      <a:lnTo>
                        <a:pt x="359" y="989"/>
                      </a:lnTo>
                      <a:lnTo>
                        <a:pt x="343" y="994"/>
                      </a:lnTo>
                      <a:lnTo>
                        <a:pt x="329" y="1007"/>
                      </a:lnTo>
                      <a:lnTo>
                        <a:pt x="312" y="1033"/>
                      </a:lnTo>
                      <a:lnTo>
                        <a:pt x="297" y="1065"/>
                      </a:lnTo>
                      <a:lnTo>
                        <a:pt x="295" y="1085"/>
                      </a:lnTo>
                      <a:lnTo>
                        <a:pt x="298" y="1092"/>
                      </a:lnTo>
                      <a:lnTo>
                        <a:pt x="297" y="1094"/>
                      </a:lnTo>
                      <a:lnTo>
                        <a:pt x="291" y="1098"/>
                      </a:lnTo>
                      <a:lnTo>
                        <a:pt x="283" y="1101"/>
                      </a:lnTo>
                      <a:lnTo>
                        <a:pt x="274" y="1104"/>
                      </a:lnTo>
                      <a:lnTo>
                        <a:pt x="267" y="1102"/>
                      </a:lnTo>
                      <a:lnTo>
                        <a:pt x="261" y="1097"/>
                      </a:lnTo>
                      <a:lnTo>
                        <a:pt x="257" y="1093"/>
                      </a:lnTo>
                      <a:lnTo>
                        <a:pt x="249" y="1090"/>
                      </a:lnTo>
                      <a:lnTo>
                        <a:pt x="241" y="1087"/>
                      </a:lnTo>
                      <a:lnTo>
                        <a:pt x="233" y="1085"/>
                      </a:lnTo>
                      <a:lnTo>
                        <a:pt x="231" y="1085"/>
                      </a:lnTo>
                      <a:lnTo>
                        <a:pt x="223" y="1086"/>
                      </a:lnTo>
                      <a:lnTo>
                        <a:pt x="208" y="1090"/>
                      </a:lnTo>
                      <a:lnTo>
                        <a:pt x="191" y="1096"/>
                      </a:lnTo>
                      <a:lnTo>
                        <a:pt x="177" y="1104"/>
                      </a:lnTo>
                      <a:lnTo>
                        <a:pt x="169" y="1113"/>
                      </a:lnTo>
                      <a:lnTo>
                        <a:pt x="162" y="1053"/>
                      </a:lnTo>
                      <a:lnTo>
                        <a:pt x="161" y="1052"/>
                      </a:lnTo>
                      <a:lnTo>
                        <a:pt x="158" y="1044"/>
                      </a:lnTo>
                      <a:lnTo>
                        <a:pt x="154" y="1036"/>
                      </a:lnTo>
                      <a:lnTo>
                        <a:pt x="148" y="1028"/>
                      </a:lnTo>
                      <a:lnTo>
                        <a:pt x="145" y="1026"/>
                      </a:lnTo>
                      <a:lnTo>
                        <a:pt x="137" y="1025"/>
                      </a:lnTo>
                      <a:lnTo>
                        <a:pt x="130" y="1009"/>
                      </a:lnTo>
                      <a:lnTo>
                        <a:pt x="126" y="989"/>
                      </a:lnTo>
                      <a:lnTo>
                        <a:pt x="126" y="969"/>
                      </a:lnTo>
                      <a:lnTo>
                        <a:pt x="129" y="963"/>
                      </a:lnTo>
                      <a:lnTo>
                        <a:pt x="129" y="962"/>
                      </a:lnTo>
                      <a:lnTo>
                        <a:pt x="118" y="955"/>
                      </a:lnTo>
                      <a:lnTo>
                        <a:pt x="95" y="938"/>
                      </a:lnTo>
                      <a:lnTo>
                        <a:pt x="67" y="916"/>
                      </a:lnTo>
                      <a:lnTo>
                        <a:pt x="51" y="891"/>
                      </a:lnTo>
                      <a:lnTo>
                        <a:pt x="46" y="871"/>
                      </a:lnTo>
                      <a:lnTo>
                        <a:pt x="47" y="857"/>
                      </a:lnTo>
                      <a:lnTo>
                        <a:pt x="48" y="850"/>
                      </a:lnTo>
                      <a:lnTo>
                        <a:pt x="52" y="847"/>
                      </a:lnTo>
                      <a:lnTo>
                        <a:pt x="56" y="845"/>
                      </a:lnTo>
                      <a:lnTo>
                        <a:pt x="59" y="845"/>
                      </a:lnTo>
                      <a:lnTo>
                        <a:pt x="61" y="846"/>
                      </a:lnTo>
                      <a:lnTo>
                        <a:pt x="62" y="847"/>
                      </a:lnTo>
                      <a:lnTo>
                        <a:pt x="63" y="847"/>
                      </a:lnTo>
                      <a:lnTo>
                        <a:pt x="64" y="845"/>
                      </a:lnTo>
                      <a:lnTo>
                        <a:pt x="66" y="842"/>
                      </a:lnTo>
                      <a:lnTo>
                        <a:pt x="68" y="838"/>
                      </a:lnTo>
                      <a:lnTo>
                        <a:pt x="69" y="828"/>
                      </a:lnTo>
                      <a:lnTo>
                        <a:pt x="69" y="820"/>
                      </a:lnTo>
                      <a:lnTo>
                        <a:pt x="63" y="803"/>
                      </a:lnTo>
                      <a:lnTo>
                        <a:pt x="57" y="792"/>
                      </a:lnTo>
                      <a:lnTo>
                        <a:pt x="50" y="781"/>
                      </a:lnTo>
                      <a:lnTo>
                        <a:pt x="42" y="779"/>
                      </a:lnTo>
                      <a:lnTo>
                        <a:pt x="33" y="778"/>
                      </a:lnTo>
                      <a:lnTo>
                        <a:pt x="24" y="778"/>
                      </a:lnTo>
                      <a:lnTo>
                        <a:pt x="20" y="780"/>
                      </a:lnTo>
                      <a:lnTo>
                        <a:pt x="15" y="782"/>
                      </a:lnTo>
                      <a:lnTo>
                        <a:pt x="11" y="783"/>
                      </a:lnTo>
                      <a:lnTo>
                        <a:pt x="7" y="776"/>
                      </a:lnTo>
                      <a:lnTo>
                        <a:pt x="3" y="764"/>
                      </a:lnTo>
                      <a:lnTo>
                        <a:pt x="0" y="751"/>
                      </a:lnTo>
                      <a:lnTo>
                        <a:pt x="0" y="747"/>
                      </a:lnTo>
                      <a:lnTo>
                        <a:pt x="4" y="743"/>
                      </a:lnTo>
                      <a:lnTo>
                        <a:pt x="8" y="740"/>
                      </a:lnTo>
                      <a:lnTo>
                        <a:pt x="13" y="738"/>
                      </a:lnTo>
                      <a:lnTo>
                        <a:pt x="24" y="734"/>
                      </a:lnTo>
                      <a:lnTo>
                        <a:pt x="44" y="723"/>
                      </a:lnTo>
                      <a:lnTo>
                        <a:pt x="63" y="705"/>
                      </a:lnTo>
                      <a:lnTo>
                        <a:pt x="72" y="690"/>
                      </a:lnTo>
                      <a:lnTo>
                        <a:pt x="70" y="683"/>
                      </a:lnTo>
                      <a:lnTo>
                        <a:pt x="68" y="680"/>
                      </a:lnTo>
                      <a:lnTo>
                        <a:pt x="67" y="677"/>
                      </a:lnTo>
                      <a:lnTo>
                        <a:pt x="66" y="671"/>
                      </a:lnTo>
                      <a:lnTo>
                        <a:pt x="66" y="666"/>
                      </a:lnTo>
                      <a:lnTo>
                        <a:pt x="66" y="661"/>
                      </a:lnTo>
                      <a:lnTo>
                        <a:pt x="66" y="656"/>
                      </a:lnTo>
                      <a:lnTo>
                        <a:pt x="67" y="651"/>
                      </a:lnTo>
                      <a:lnTo>
                        <a:pt x="74" y="638"/>
                      </a:lnTo>
                      <a:lnTo>
                        <a:pt x="90" y="618"/>
                      </a:lnTo>
                      <a:lnTo>
                        <a:pt x="105" y="597"/>
                      </a:lnTo>
                      <a:lnTo>
                        <a:pt x="113" y="568"/>
                      </a:lnTo>
                      <a:lnTo>
                        <a:pt x="113" y="550"/>
                      </a:lnTo>
                      <a:lnTo>
                        <a:pt x="112" y="526"/>
                      </a:lnTo>
                      <a:lnTo>
                        <a:pt x="110" y="517"/>
                      </a:lnTo>
                      <a:lnTo>
                        <a:pt x="103" y="502"/>
                      </a:lnTo>
                      <a:lnTo>
                        <a:pt x="95" y="492"/>
                      </a:lnTo>
                      <a:lnTo>
                        <a:pt x="88" y="483"/>
                      </a:lnTo>
                      <a:lnTo>
                        <a:pt x="81" y="475"/>
                      </a:lnTo>
                      <a:lnTo>
                        <a:pt x="76" y="468"/>
                      </a:lnTo>
                      <a:lnTo>
                        <a:pt x="66" y="446"/>
                      </a:lnTo>
                      <a:lnTo>
                        <a:pt x="51" y="422"/>
                      </a:lnTo>
                      <a:lnTo>
                        <a:pt x="39" y="396"/>
                      </a:lnTo>
                      <a:lnTo>
                        <a:pt x="34" y="386"/>
                      </a:lnTo>
                      <a:lnTo>
                        <a:pt x="38" y="383"/>
                      </a:lnTo>
                      <a:lnTo>
                        <a:pt x="38" y="379"/>
                      </a:lnTo>
                      <a:lnTo>
                        <a:pt x="38" y="376"/>
                      </a:lnTo>
                      <a:lnTo>
                        <a:pt x="35" y="369"/>
                      </a:lnTo>
                      <a:lnTo>
                        <a:pt x="33" y="364"/>
                      </a:lnTo>
                      <a:lnTo>
                        <a:pt x="35" y="357"/>
                      </a:lnTo>
                      <a:lnTo>
                        <a:pt x="52" y="343"/>
                      </a:lnTo>
                      <a:lnTo>
                        <a:pt x="75" y="328"/>
                      </a:lnTo>
                      <a:lnTo>
                        <a:pt x="112" y="325"/>
                      </a:lnTo>
                      <a:lnTo>
                        <a:pt x="148" y="331"/>
                      </a:lnTo>
                      <a:lnTo>
                        <a:pt x="185" y="334"/>
                      </a:lnTo>
                      <a:lnTo>
                        <a:pt x="211" y="326"/>
                      </a:lnTo>
                      <a:lnTo>
                        <a:pt x="233" y="316"/>
                      </a:lnTo>
                      <a:lnTo>
                        <a:pt x="250" y="309"/>
                      </a:lnTo>
                      <a:lnTo>
                        <a:pt x="260" y="307"/>
                      </a:lnTo>
                      <a:lnTo>
                        <a:pt x="262" y="308"/>
                      </a:lnTo>
                      <a:lnTo>
                        <a:pt x="264" y="310"/>
                      </a:lnTo>
                      <a:lnTo>
                        <a:pt x="267" y="312"/>
                      </a:lnTo>
                      <a:lnTo>
                        <a:pt x="270" y="314"/>
                      </a:lnTo>
                      <a:lnTo>
                        <a:pt x="275" y="313"/>
                      </a:lnTo>
                      <a:lnTo>
                        <a:pt x="281" y="309"/>
                      </a:lnTo>
                      <a:lnTo>
                        <a:pt x="288" y="304"/>
                      </a:lnTo>
                      <a:lnTo>
                        <a:pt x="296" y="294"/>
                      </a:lnTo>
                      <a:lnTo>
                        <a:pt x="302" y="286"/>
                      </a:lnTo>
                      <a:lnTo>
                        <a:pt x="306" y="277"/>
                      </a:lnTo>
                      <a:lnTo>
                        <a:pt x="306" y="273"/>
                      </a:lnTo>
                      <a:lnTo>
                        <a:pt x="303" y="267"/>
                      </a:lnTo>
                      <a:lnTo>
                        <a:pt x="299" y="262"/>
                      </a:lnTo>
                      <a:lnTo>
                        <a:pt x="289" y="254"/>
                      </a:lnTo>
                      <a:lnTo>
                        <a:pt x="282" y="242"/>
                      </a:lnTo>
                      <a:lnTo>
                        <a:pt x="278" y="225"/>
                      </a:lnTo>
                      <a:lnTo>
                        <a:pt x="290" y="211"/>
                      </a:lnTo>
                      <a:lnTo>
                        <a:pt x="303" y="204"/>
                      </a:lnTo>
                      <a:lnTo>
                        <a:pt x="313" y="203"/>
                      </a:lnTo>
                      <a:lnTo>
                        <a:pt x="316" y="201"/>
                      </a:lnTo>
                      <a:lnTo>
                        <a:pt x="318" y="199"/>
                      </a:lnTo>
                      <a:lnTo>
                        <a:pt x="320" y="196"/>
                      </a:lnTo>
                      <a:lnTo>
                        <a:pt x="320" y="192"/>
                      </a:lnTo>
                      <a:lnTo>
                        <a:pt x="321" y="189"/>
                      </a:lnTo>
                      <a:lnTo>
                        <a:pt x="324" y="183"/>
                      </a:lnTo>
                      <a:lnTo>
                        <a:pt x="327" y="179"/>
                      </a:lnTo>
                      <a:lnTo>
                        <a:pt x="336" y="173"/>
                      </a:lnTo>
                      <a:lnTo>
                        <a:pt x="351" y="162"/>
                      </a:lnTo>
                      <a:lnTo>
                        <a:pt x="374" y="145"/>
                      </a:lnTo>
                      <a:lnTo>
                        <a:pt x="377" y="142"/>
                      </a:lnTo>
                      <a:lnTo>
                        <a:pt x="392" y="134"/>
                      </a:lnTo>
                      <a:lnTo>
                        <a:pt x="407" y="129"/>
                      </a:lnTo>
                      <a:lnTo>
                        <a:pt x="423" y="129"/>
                      </a:lnTo>
                      <a:lnTo>
                        <a:pt x="440" y="128"/>
                      </a:lnTo>
                      <a:lnTo>
                        <a:pt x="451" y="127"/>
                      </a:lnTo>
                      <a:lnTo>
                        <a:pt x="478" y="109"/>
                      </a:lnTo>
                      <a:lnTo>
                        <a:pt x="509" y="81"/>
                      </a:lnTo>
                      <a:lnTo>
                        <a:pt x="551" y="52"/>
                      </a:lnTo>
                      <a:lnTo>
                        <a:pt x="575" y="48"/>
                      </a:lnTo>
                      <a:lnTo>
                        <a:pt x="599" y="57"/>
                      </a:lnTo>
                      <a:lnTo>
                        <a:pt x="621" y="69"/>
                      </a:lnTo>
                      <a:lnTo>
                        <a:pt x="640" y="75"/>
                      </a:lnTo>
                      <a:lnTo>
                        <a:pt x="659" y="86"/>
                      </a:lnTo>
                      <a:lnTo>
                        <a:pt x="666" y="98"/>
                      </a:lnTo>
                      <a:lnTo>
                        <a:pt x="665" y="119"/>
                      </a:lnTo>
                      <a:lnTo>
                        <a:pt x="656" y="156"/>
                      </a:lnTo>
                      <a:lnTo>
                        <a:pt x="646" y="194"/>
                      </a:lnTo>
                      <a:lnTo>
                        <a:pt x="645" y="224"/>
                      </a:lnTo>
                      <a:lnTo>
                        <a:pt x="648" y="230"/>
                      </a:lnTo>
                      <a:lnTo>
                        <a:pt x="657" y="239"/>
                      </a:lnTo>
                      <a:lnTo>
                        <a:pt x="687" y="235"/>
                      </a:lnTo>
                      <a:lnTo>
                        <a:pt x="717" y="229"/>
                      </a:lnTo>
                      <a:lnTo>
                        <a:pt x="742" y="218"/>
                      </a:lnTo>
                      <a:lnTo>
                        <a:pt x="747" y="212"/>
                      </a:lnTo>
                      <a:lnTo>
                        <a:pt x="752" y="204"/>
                      </a:lnTo>
                      <a:lnTo>
                        <a:pt x="758" y="199"/>
                      </a:lnTo>
                      <a:lnTo>
                        <a:pt x="762" y="196"/>
                      </a:lnTo>
                      <a:lnTo>
                        <a:pt x="764" y="195"/>
                      </a:lnTo>
                      <a:lnTo>
                        <a:pt x="773" y="196"/>
                      </a:lnTo>
                      <a:lnTo>
                        <a:pt x="782" y="199"/>
                      </a:lnTo>
                      <a:lnTo>
                        <a:pt x="790" y="201"/>
                      </a:lnTo>
                      <a:lnTo>
                        <a:pt x="792" y="202"/>
                      </a:lnTo>
                      <a:lnTo>
                        <a:pt x="794" y="204"/>
                      </a:lnTo>
                      <a:lnTo>
                        <a:pt x="796" y="205"/>
                      </a:lnTo>
                      <a:lnTo>
                        <a:pt x="799" y="206"/>
                      </a:lnTo>
                      <a:lnTo>
                        <a:pt x="802" y="206"/>
                      </a:lnTo>
                      <a:lnTo>
                        <a:pt x="805" y="206"/>
                      </a:lnTo>
                      <a:lnTo>
                        <a:pt x="806" y="205"/>
                      </a:lnTo>
                      <a:lnTo>
                        <a:pt x="815" y="195"/>
                      </a:lnTo>
                      <a:lnTo>
                        <a:pt x="825" y="185"/>
                      </a:lnTo>
                      <a:lnTo>
                        <a:pt x="834" y="173"/>
                      </a:lnTo>
                      <a:lnTo>
                        <a:pt x="836" y="170"/>
                      </a:lnTo>
                      <a:lnTo>
                        <a:pt x="832" y="161"/>
                      </a:lnTo>
                      <a:lnTo>
                        <a:pt x="828" y="154"/>
                      </a:lnTo>
                      <a:lnTo>
                        <a:pt x="823" y="138"/>
                      </a:lnTo>
                      <a:lnTo>
                        <a:pt x="824" y="124"/>
                      </a:lnTo>
                      <a:lnTo>
                        <a:pt x="823" y="107"/>
                      </a:lnTo>
                      <a:lnTo>
                        <a:pt x="822" y="97"/>
                      </a:lnTo>
                      <a:lnTo>
                        <a:pt x="819" y="87"/>
                      </a:lnTo>
                      <a:lnTo>
                        <a:pt x="816" y="80"/>
                      </a:lnTo>
                      <a:lnTo>
                        <a:pt x="810" y="74"/>
                      </a:lnTo>
                      <a:lnTo>
                        <a:pt x="804" y="61"/>
                      </a:lnTo>
                      <a:lnTo>
                        <a:pt x="816" y="39"/>
                      </a:lnTo>
                      <a:lnTo>
                        <a:pt x="843" y="15"/>
                      </a:lnTo>
                      <a:lnTo>
                        <a:pt x="875" y="2"/>
                      </a:lnTo>
                      <a:lnTo>
                        <a:pt x="889" y="0"/>
                      </a:lnTo>
                      <a:lnTo>
                        <a:pt x="895" y="6"/>
                      </a:lnTo>
                      <a:lnTo>
                        <a:pt x="898" y="11"/>
                      </a:lnTo>
                      <a:lnTo>
                        <a:pt x="900" y="17"/>
                      </a:lnTo>
                      <a:lnTo>
                        <a:pt x="901" y="20"/>
                      </a:lnTo>
                      <a:lnTo>
                        <a:pt x="902" y="24"/>
                      </a:lnTo>
                      <a:lnTo>
                        <a:pt x="902" y="29"/>
                      </a:lnTo>
                      <a:lnTo>
                        <a:pt x="902" y="34"/>
                      </a:lnTo>
                      <a:lnTo>
                        <a:pt x="901" y="42"/>
                      </a:lnTo>
                      <a:lnTo>
                        <a:pt x="902" y="51"/>
                      </a:lnTo>
                      <a:lnTo>
                        <a:pt x="903" y="58"/>
                      </a:lnTo>
                      <a:lnTo>
                        <a:pt x="904" y="61"/>
                      </a:lnTo>
                      <a:lnTo>
                        <a:pt x="905" y="62"/>
                      </a:lnTo>
                      <a:lnTo>
                        <a:pt x="917" y="64"/>
                      </a:lnTo>
                      <a:lnTo>
                        <a:pt x="933" y="65"/>
                      </a:lnTo>
                      <a:lnTo>
                        <a:pt x="955" y="64"/>
                      </a:lnTo>
                      <a:lnTo>
                        <a:pt x="968" y="61"/>
                      </a:lnTo>
                      <a:lnTo>
                        <a:pt x="979" y="58"/>
                      </a:lnTo>
                      <a:lnTo>
                        <a:pt x="982" y="55"/>
                      </a:lnTo>
                      <a:lnTo>
                        <a:pt x="986" y="51"/>
                      </a:lnTo>
                      <a:lnTo>
                        <a:pt x="987" y="47"/>
                      </a:lnTo>
                      <a:lnTo>
                        <a:pt x="989" y="43"/>
                      </a:lnTo>
                      <a:lnTo>
                        <a:pt x="990" y="38"/>
                      </a:lnTo>
                      <a:lnTo>
                        <a:pt x="992" y="32"/>
                      </a:lnTo>
                      <a:lnTo>
                        <a:pt x="997" y="26"/>
                      </a:lnTo>
                      <a:lnTo>
                        <a:pt x="1001" y="22"/>
                      </a:lnTo>
                      <a:lnTo>
                        <a:pt x="1006" y="18"/>
                      </a:lnTo>
                      <a:lnTo>
                        <a:pt x="1012" y="15"/>
                      </a:lnTo>
                      <a:lnTo>
                        <a:pt x="1019" y="12"/>
                      </a:lnTo>
                      <a:lnTo>
                        <a:pt x="1029" y="14"/>
                      </a:lnTo>
                      <a:lnTo>
                        <a:pt x="1035" y="19"/>
                      </a:lnTo>
                      <a:lnTo>
                        <a:pt x="1038" y="34"/>
                      </a:lnTo>
                      <a:lnTo>
                        <a:pt x="1037" y="47"/>
                      </a:lnTo>
                      <a:lnTo>
                        <a:pt x="1035" y="60"/>
                      </a:lnTo>
                      <a:lnTo>
                        <a:pt x="1029" y="69"/>
                      </a:lnTo>
                      <a:lnTo>
                        <a:pt x="1022" y="80"/>
                      </a:lnTo>
                      <a:lnTo>
                        <a:pt x="1015" y="90"/>
                      </a:lnTo>
                      <a:lnTo>
                        <a:pt x="1013" y="92"/>
                      </a:lnTo>
                      <a:lnTo>
                        <a:pt x="1010" y="92"/>
                      </a:lnTo>
                      <a:lnTo>
                        <a:pt x="1006" y="91"/>
                      </a:lnTo>
                      <a:lnTo>
                        <a:pt x="1002" y="90"/>
                      </a:lnTo>
                      <a:lnTo>
                        <a:pt x="999" y="90"/>
                      </a:lnTo>
                      <a:lnTo>
                        <a:pt x="998" y="91"/>
                      </a:lnTo>
                      <a:lnTo>
                        <a:pt x="997" y="92"/>
                      </a:lnTo>
                      <a:lnTo>
                        <a:pt x="995" y="95"/>
                      </a:lnTo>
                      <a:lnTo>
                        <a:pt x="993" y="107"/>
                      </a:lnTo>
                      <a:lnTo>
                        <a:pt x="991" y="119"/>
                      </a:lnTo>
                      <a:lnTo>
                        <a:pt x="990" y="129"/>
                      </a:lnTo>
                      <a:lnTo>
                        <a:pt x="994" y="141"/>
                      </a:lnTo>
                      <a:lnTo>
                        <a:pt x="1004" y="163"/>
                      </a:lnTo>
                      <a:lnTo>
                        <a:pt x="1019" y="184"/>
                      </a:lnTo>
                      <a:lnTo>
                        <a:pt x="1030" y="195"/>
                      </a:lnTo>
                      <a:lnTo>
                        <a:pt x="1038" y="196"/>
                      </a:lnTo>
                      <a:lnTo>
                        <a:pt x="1041" y="197"/>
                      </a:lnTo>
                      <a:lnTo>
                        <a:pt x="1057" y="224"/>
                      </a:lnTo>
                      <a:lnTo>
                        <a:pt x="1077" y="261"/>
                      </a:lnTo>
                      <a:lnTo>
                        <a:pt x="1097" y="299"/>
                      </a:lnTo>
                      <a:lnTo>
                        <a:pt x="1102" y="312"/>
                      </a:lnTo>
                      <a:lnTo>
                        <a:pt x="1103" y="316"/>
                      </a:lnTo>
                      <a:lnTo>
                        <a:pt x="1102" y="325"/>
                      </a:lnTo>
                      <a:lnTo>
                        <a:pt x="1104" y="330"/>
                      </a:lnTo>
                      <a:lnTo>
                        <a:pt x="1107" y="334"/>
                      </a:lnTo>
                      <a:lnTo>
                        <a:pt x="1118" y="333"/>
                      </a:lnTo>
                      <a:lnTo>
                        <a:pt x="1128" y="335"/>
                      </a:lnTo>
                      <a:lnTo>
                        <a:pt x="1137" y="345"/>
                      </a:lnTo>
                      <a:lnTo>
                        <a:pt x="1139" y="356"/>
                      </a:lnTo>
                      <a:lnTo>
                        <a:pt x="1138" y="370"/>
                      </a:lnTo>
                      <a:lnTo>
                        <a:pt x="1135" y="377"/>
                      </a:lnTo>
                      <a:lnTo>
                        <a:pt x="1132" y="383"/>
                      </a:lnTo>
                      <a:lnTo>
                        <a:pt x="1129" y="385"/>
                      </a:lnTo>
                      <a:lnTo>
                        <a:pt x="1126" y="387"/>
                      </a:lnTo>
                      <a:lnTo>
                        <a:pt x="1123" y="391"/>
                      </a:lnTo>
                      <a:lnTo>
                        <a:pt x="1119" y="407"/>
                      </a:lnTo>
                      <a:lnTo>
                        <a:pt x="1116" y="424"/>
                      </a:lnTo>
                      <a:lnTo>
                        <a:pt x="1114" y="439"/>
                      </a:lnTo>
                      <a:lnTo>
                        <a:pt x="1114" y="442"/>
                      </a:lnTo>
                      <a:lnTo>
                        <a:pt x="1115" y="444"/>
                      </a:lnTo>
                      <a:lnTo>
                        <a:pt x="1118" y="446"/>
                      </a:lnTo>
                      <a:lnTo>
                        <a:pt x="1121" y="446"/>
                      </a:lnTo>
                      <a:lnTo>
                        <a:pt x="1124" y="446"/>
                      </a:lnTo>
                      <a:lnTo>
                        <a:pt x="1135" y="44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22" name="Freeform 182"/>
                <p:cNvSpPr>
                  <a:spLocks/>
                </p:cNvSpPr>
                <p:nvPr/>
              </p:nvSpPr>
              <p:spPr bwMode="gray">
                <a:xfrm>
                  <a:off x="1093" y="1521"/>
                  <a:ext cx="1508" cy="1331"/>
                </a:xfrm>
                <a:custGeom>
                  <a:avLst/>
                  <a:gdLst>
                    <a:gd name="T0" fmla="*/ 1039 w 1139"/>
                    <a:gd name="T1" fmla="*/ 547 h 1113"/>
                    <a:gd name="T2" fmla="*/ 1023 w 1139"/>
                    <a:gd name="T3" fmla="*/ 528 h 1113"/>
                    <a:gd name="T4" fmla="*/ 967 w 1139"/>
                    <a:gd name="T5" fmla="*/ 525 h 1113"/>
                    <a:gd name="T6" fmla="*/ 938 w 1139"/>
                    <a:gd name="T7" fmla="*/ 571 h 1113"/>
                    <a:gd name="T8" fmla="*/ 861 w 1139"/>
                    <a:gd name="T9" fmla="*/ 630 h 1113"/>
                    <a:gd name="T10" fmla="*/ 891 w 1139"/>
                    <a:gd name="T11" fmla="*/ 640 h 1113"/>
                    <a:gd name="T12" fmla="*/ 911 w 1139"/>
                    <a:gd name="T13" fmla="*/ 646 h 1113"/>
                    <a:gd name="T14" fmla="*/ 877 w 1139"/>
                    <a:gd name="T15" fmla="*/ 722 h 1113"/>
                    <a:gd name="T16" fmla="*/ 781 w 1139"/>
                    <a:gd name="T17" fmla="*/ 841 h 1113"/>
                    <a:gd name="T18" fmla="*/ 771 w 1139"/>
                    <a:gd name="T19" fmla="*/ 830 h 1113"/>
                    <a:gd name="T20" fmla="*/ 722 w 1139"/>
                    <a:gd name="T21" fmla="*/ 888 h 1113"/>
                    <a:gd name="T22" fmla="*/ 720 w 1139"/>
                    <a:gd name="T23" fmla="*/ 930 h 1113"/>
                    <a:gd name="T24" fmla="*/ 628 w 1139"/>
                    <a:gd name="T25" fmla="*/ 807 h 1113"/>
                    <a:gd name="T26" fmla="*/ 600 w 1139"/>
                    <a:gd name="T27" fmla="*/ 829 h 1113"/>
                    <a:gd name="T28" fmla="*/ 565 w 1139"/>
                    <a:gd name="T29" fmla="*/ 892 h 1113"/>
                    <a:gd name="T30" fmla="*/ 480 w 1139"/>
                    <a:gd name="T31" fmla="*/ 944 h 1113"/>
                    <a:gd name="T32" fmla="*/ 359 w 1139"/>
                    <a:gd name="T33" fmla="*/ 989 h 1113"/>
                    <a:gd name="T34" fmla="*/ 298 w 1139"/>
                    <a:gd name="T35" fmla="*/ 1092 h 1113"/>
                    <a:gd name="T36" fmla="*/ 261 w 1139"/>
                    <a:gd name="T37" fmla="*/ 1097 h 1113"/>
                    <a:gd name="T38" fmla="*/ 223 w 1139"/>
                    <a:gd name="T39" fmla="*/ 1086 h 1113"/>
                    <a:gd name="T40" fmla="*/ 161 w 1139"/>
                    <a:gd name="T41" fmla="*/ 1052 h 1113"/>
                    <a:gd name="T42" fmla="*/ 130 w 1139"/>
                    <a:gd name="T43" fmla="*/ 1009 h 1113"/>
                    <a:gd name="T44" fmla="*/ 95 w 1139"/>
                    <a:gd name="T45" fmla="*/ 938 h 1113"/>
                    <a:gd name="T46" fmla="*/ 52 w 1139"/>
                    <a:gd name="T47" fmla="*/ 847 h 1113"/>
                    <a:gd name="T48" fmla="*/ 64 w 1139"/>
                    <a:gd name="T49" fmla="*/ 845 h 1113"/>
                    <a:gd name="T50" fmla="*/ 57 w 1139"/>
                    <a:gd name="T51" fmla="*/ 792 h 1113"/>
                    <a:gd name="T52" fmla="*/ 15 w 1139"/>
                    <a:gd name="T53" fmla="*/ 782 h 1113"/>
                    <a:gd name="T54" fmla="*/ 4 w 1139"/>
                    <a:gd name="T55" fmla="*/ 743 h 1113"/>
                    <a:gd name="T56" fmla="*/ 72 w 1139"/>
                    <a:gd name="T57" fmla="*/ 690 h 1113"/>
                    <a:gd name="T58" fmla="*/ 66 w 1139"/>
                    <a:gd name="T59" fmla="*/ 661 h 1113"/>
                    <a:gd name="T60" fmla="*/ 113 w 1139"/>
                    <a:gd name="T61" fmla="*/ 568 h 1113"/>
                    <a:gd name="T62" fmla="*/ 88 w 1139"/>
                    <a:gd name="T63" fmla="*/ 483 h 1113"/>
                    <a:gd name="T64" fmla="*/ 34 w 1139"/>
                    <a:gd name="T65" fmla="*/ 386 h 1113"/>
                    <a:gd name="T66" fmla="*/ 35 w 1139"/>
                    <a:gd name="T67" fmla="*/ 357 h 1113"/>
                    <a:gd name="T68" fmla="*/ 211 w 1139"/>
                    <a:gd name="T69" fmla="*/ 326 h 1113"/>
                    <a:gd name="T70" fmla="*/ 267 w 1139"/>
                    <a:gd name="T71" fmla="*/ 312 h 1113"/>
                    <a:gd name="T72" fmla="*/ 302 w 1139"/>
                    <a:gd name="T73" fmla="*/ 286 h 1113"/>
                    <a:gd name="T74" fmla="*/ 282 w 1139"/>
                    <a:gd name="T75" fmla="*/ 242 h 1113"/>
                    <a:gd name="T76" fmla="*/ 318 w 1139"/>
                    <a:gd name="T77" fmla="*/ 199 h 1113"/>
                    <a:gd name="T78" fmla="*/ 336 w 1139"/>
                    <a:gd name="T79" fmla="*/ 173 h 1113"/>
                    <a:gd name="T80" fmla="*/ 423 w 1139"/>
                    <a:gd name="T81" fmla="*/ 129 h 1113"/>
                    <a:gd name="T82" fmla="*/ 575 w 1139"/>
                    <a:gd name="T83" fmla="*/ 48 h 1113"/>
                    <a:gd name="T84" fmla="*/ 665 w 1139"/>
                    <a:gd name="T85" fmla="*/ 119 h 1113"/>
                    <a:gd name="T86" fmla="*/ 687 w 1139"/>
                    <a:gd name="T87" fmla="*/ 235 h 1113"/>
                    <a:gd name="T88" fmla="*/ 762 w 1139"/>
                    <a:gd name="T89" fmla="*/ 196 h 1113"/>
                    <a:gd name="T90" fmla="*/ 794 w 1139"/>
                    <a:gd name="T91" fmla="*/ 204 h 1113"/>
                    <a:gd name="T92" fmla="*/ 815 w 1139"/>
                    <a:gd name="T93" fmla="*/ 195 h 1113"/>
                    <a:gd name="T94" fmla="*/ 823 w 1139"/>
                    <a:gd name="T95" fmla="*/ 138 h 1113"/>
                    <a:gd name="T96" fmla="*/ 810 w 1139"/>
                    <a:gd name="T97" fmla="*/ 74 h 1113"/>
                    <a:gd name="T98" fmla="*/ 895 w 1139"/>
                    <a:gd name="T99" fmla="*/ 6 h 1113"/>
                    <a:gd name="T100" fmla="*/ 902 w 1139"/>
                    <a:gd name="T101" fmla="*/ 34 h 1113"/>
                    <a:gd name="T102" fmla="*/ 917 w 1139"/>
                    <a:gd name="T103" fmla="*/ 64 h 1113"/>
                    <a:gd name="T104" fmla="*/ 986 w 1139"/>
                    <a:gd name="T105" fmla="*/ 51 h 1113"/>
                    <a:gd name="T106" fmla="*/ 1001 w 1139"/>
                    <a:gd name="T107" fmla="*/ 22 h 1113"/>
                    <a:gd name="T108" fmla="*/ 1038 w 1139"/>
                    <a:gd name="T109" fmla="*/ 34 h 1113"/>
                    <a:gd name="T110" fmla="*/ 1013 w 1139"/>
                    <a:gd name="T111" fmla="*/ 92 h 1113"/>
                    <a:gd name="T112" fmla="*/ 997 w 1139"/>
                    <a:gd name="T113" fmla="*/ 92 h 1113"/>
                    <a:gd name="T114" fmla="*/ 1004 w 1139"/>
                    <a:gd name="T115" fmla="*/ 163 h 1113"/>
                    <a:gd name="T116" fmla="*/ 1077 w 1139"/>
                    <a:gd name="T117" fmla="*/ 261 h 1113"/>
                    <a:gd name="T118" fmla="*/ 1107 w 1139"/>
                    <a:gd name="T119" fmla="*/ 334 h 1113"/>
                    <a:gd name="T120" fmla="*/ 1135 w 1139"/>
                    <a:gd name="T121" fmla="*/ 377 h 1113"/>
                    <a:gd name="T122" fmla="*/ 1116 w 1139"/>
                    <a:gd name="T123" fmla="*/ 424 h 1113"/>
                    <a:gd name="T124" fmla="*/ 1124 w 1139"/>
                    <a:gd name="T125" fmla="*/ 446 h 1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39" h="1113">
                      <a:moveTo>
                        <a:pt x="1135" y="441"/>
                      </a:moveTo>
                      <a:lnTo>
                        <a:pt x="1092" y="505"/>
                      </a:lnTo>
                      <a:lnTo>
                        <a:pt x="1077" y="519"/>
                      </a:lnTo>
                      <a:lnTo>
                        <a:pt x="1061" y="534"/>
                      </a:lnTo>
                      <a:lnTo>
                        <a:pt x="1044" y="547"/>
                      </a:lnTo>
                      <a:lnTo>
                        <a:pt x="1039" y="547"/>
                      </a:lnTo>
                      <a:lnTo>
                        <a:pt x="1033" y="546"/>
                      </a:lnTo>
                      <a:lnTo>
                        <a:pt x="1027" y="543"/>
                      </a:lnTo>
                      <a:lnTo>
                        <a:pt x="1024" y="540"/>
                      </a:lnTo>
                      <a:lnTo>
                        <a:pt x="1022" y="536"/>
                      </a:lnTo>
                      <a:lnTo>
                        <a:pt x="1023" y="532"/>
                      </a:lnTo>
                      <a:lnTo>
                        <a:pt x="1023" y="528"/>
                      </a:lnTo>
                      <a:lnTo>
                        <a:pt x="1022" y="524"/>
                      </a:lnTo>
                      <a:lnTo>
                        <a:pt x="1015" y="519"/>
                      </a:lnTo>
                      <a:lnTo>
                        <a:pt x="1002" y="516"/>
                      </a:lnTo>
                      <a:lnTo>
                        <a:pt x="986" y="517"/>
                      </a:lnTo>
                      <a:lnTo>
                        <a:pt x="974" y="521"/>
                      </a:lnTo>
                      <a:lnTo>
                        <a:pt x="967" y="525"/>
                      </a:lnTo>
                      <a:lnTo>
                        <a:pt x="965" y="527"/>
                      </a:lnTo>
                      <a:lnTo>
                        <a:pt x="964" y="529"/>
                      </a:lnTo>
                      <a:lnTo>
                        <a:pt x="963" y="532"/>
                      </a:lnTo>
                      <a:lnTo>
                        <a:pt x="965" y="541"/>
                      </a:lnTo>
                      <a:lnTo>
                        <a:pt x="955" y="555"/>
                      </a:lnTo>
                      <a:lnTo>
                        <a:pt x="938" y="571"/>
                      </a:lnTo>
                      <a:lnTo>
                        <a:pt x="913" y="581"/>
                      </a:lnTo>
                      <a:lnTo>
                        <a:pt x="897" y="587"/>
                      </a:lnTo>
                      <a:lnTo>
                        <a:pt x="882" y="600"/>
                      </a:lnTo>
                      <a:lnTo>
                        <a:pt x="871" y="614"/>
                      </a:lnTo>
                      <a:lnTo>
                        <a:pt x="863" y="626"/>
                      </a:lnTo>
                      <a:lnTo>
                        <a:pt x="861" y="630"/>
                      </a:lnTo>
                      <a:lnTo>
                        <a:pt x="863" y="637"/>
                      </a:lnTo>
                      <a:lnTo>
                        <a:pt x="867" y="643"/>
                      </a:lnTo>
                      <a:lnTo>
                        <a:pt x="871" y="647"/>
                      </a:lnTo>
                      <a:lnTo>
                        <a:pt x="874" y="648"/>
                      </a:lnTo>
                      <a:lnTo>
                        <a:pt x="882" y="645"/>
                      </a:lnTo>
                      <a:lnTo>
                        <a:pt x="891" y="640"/>
                      </a:lnTo>
                      <a:lnTo>
                        <a:pt x="901" y="635"/>
                      </a:lnTo>
                      <a:lnTo>
                        <a:pt x="905" y="633"/>
                      </a:lnTo>
                      <a:lnTo>
                        <a:pt x="907" y="633"/>
                      </a:lnTo>
                      <a:lnTo>
                        <a:pt x="907" y="634"/>
                      </a:lnTo>
                      <a:lnTo>
                        <a:pt x="908" y="637"/>
                      </a:lnTo>
                      <a:lnTo>
                        <a:pt x="911" y="646"/>
                      </a:lnTo>
                      <a:lnTo>
                        <a:pt x="914" y="660"/>
                      </a:lnTo>
                      <a:lnTo>
                        <a:pt x="916" y="672"/>
                      </a:lnTo>
                      <a:lnTo>
                        <a:pt x="917" y="679"/>
                      </a:lnTo>
                      <a:lnTo>
                        <a:pt x="911" y="689"/>
                      </a:lnTo>
                      <a:lnTo>
                        <a:pt x="899" y="704"/>
                      </a:lnTo>
                      <a:lnTo>
                        <a:pt x="877" y="722"/>
                      </a:lnTo>
                      <a:lnTo>
                        <a:pt x="855" y="748"/>
                      </a:lnTo>
                      <a:lnTo>
                        <a:pt x="829" y="784"/>
                      </a:lnTo>
                      <a:lnTo>
                        <a:pt x="811" y="818"/>
                      </a:lnTo>
                      <a:lnTo>
                        <a:pt x="795" y="838"/>
                      </a:lnTo>
                      <a:lnTo>
                        <a:pt x="787" y="841"/>
                      </a:lnTo>
                      <a:lnTo>
                        <a:pt x="781" y="841"/>
                      </a:lnTo>
                      <a:lnTo>
                        <a:pt x="779" y="840"/>
                      </a:lnTo>
                      <a:lnTo>
                        <a:pt x="777" y="838"/>
                      </a:lnTo>
                      <a:lnTo>
                        <a:pt x="776" y="835"/>
                      </a:lnTo>
                      <a:lnTo>
                        <a:pt x="775" y="832"/>
                      </a:lnTo>
                      <a:lnTo>
                        <a:pt x="773" y="830"/>
                      </a:lnTo>
                      <a:lnTo>
                        <a:pt x="771" y="830"/>
                      </a:lnTo>
                      <a:lnTo>
                        <a:pt x="759" y="839"/>
                      </a:lnTo>
                      <a:lnTo>
                        <a:pt x="743" y="856"/>
                      </a:lnTo>
                      <a:lnTo>
                        <a:pt x="727" y="874"/>
                      </a:lnTo>
                      <a:lnTo>
                        <a:pt x="720" y="882"/>
                      </a:lnTo>
                      <a:lnTo>
                        <a:pt x="721" y="885"/>
                      </a:lnTo>
                      <a:lnTo>
                        <a:pt x="722" y="888"/>
                      </a:lnTo>
                      <a:lnTo>
                        <a:pt x="726" y="891"/>
                      </a:lnTo>
                      <a:lnTo>
                        <a:pt x="729" y="895"/>
                      </a:lnTo>
                      <a:lnTo>
                        <a:pt x="733" y="898"/>
                      </a:lnTo>
                      <a:lnTo>
                        <a:pt x="732" y="906"/>
                      </a:lnTo>
                      <a:lnTo>
                        <a:pt x="731" y="919"/>
                      </a:lnTo>
                      <a:lnTo>
                        <a:pt x="720" y="930"/>
                      </a:lnTo>
                      <a:lnTo>
                        <a:pt x="695" y="922"/>
                      </a:lnTo>
                      <a:lnTo>
                        <a:pt x="660" y="862"/>
                      </a:lnTo>
                      <a:lnTo>
                        <a:pt x="640" y="825"/>
                      </a:lnTo>
                      <a:lnTo>
                        <a:pt x="634" y="811"/>
                      </a:lnTo>
                      <a:lnTo>
                        <a:pt x="633" y="810"/>
                      </a:lnTo>
                      <a:lnTo>
                        <a:pt x="628" y="807"/>
                      </a:lnTo>
                      <a:lnTo>
                        <a:pt x="621" y="805"/>
                      </a:lnTo>
                      <a:lnTo>
                        <a:pt x="610" y="807"/>
                      </a:lnTo>
                      <a:lnTo>
                        <a:pt x="604" y="811"/>
                      </a:lnTo>
                      <a:lnTo>
                        <a:pt x="599" y="816"/>
                      </a:lnTo>
                      <a:lnTo>
                        <a:pt x="599" y="822"/>
                      </a:lnTo>
                      <a:lnTo>
                        <a:pt x="600" y="829"/>
                      </a:lnTo>
                      <a:lnTo>
                        <a:pt x="601" y="836"/>
                      </a:lnTo>
                      <a:lnTo>
                        <a:pt x="602" y="843"/>
                      </a:lnTo>
                      <a:lnTo>
                        <a:pt x="596" y="858"/>
                      </a:lnTo>
                      <a:lnTo>
                        <a:pt x="588" y="873"/>
                      </a:lnTo>
                      <a:lnTo>
                        <a:pt x="578" y="885"/>
                      </a:lnTo>
                      <a:lnTo>
                        <a:pt x="565" y="892"/>
                      </a:lnTo>
                      <a:lnTo>
                        <a:pt x="548" y="902"/>
                      </a:lnTo>
                      <a:lnTo>
                        <a:pt x="532" y="910"/>
                      </a:lnTo>
                      <a:lnTo>
                        <a:pt x="518" y="915"/>
                      </a:lnTo>
                      <a:lnTo>
                        <a:pt x="503" y="922"/>
                      </a:lnTo>
                      <a:lnTo>
                        <a:pt x="488" y="934"/>
                      </a:lnTo>
                      <a:lnTo>
                        <a:pt x="480" y="944"/>
                      </a:lnTo>
                      <a:lnTo>
                        <a:pt x="479" y="951"/>
                      </a:lnTo>
                      <a:lnTo>
                        <a:pt x="475" y="953"/>
                      </a:lnTo>
                      <a:lnTo>
                        <a:pt x="467" y="957"/>
                      </a:lnTo>
                      <a:lnTo>
                        <a:pt x="438" y="967"/>
                      </a:lnTo>
                      <a:lnTo>
                        <a:pt x="397" y="979"/>
                      </a:lnTo>
                      <a:lnTo>
                        <a:pt x="359" y="989"/>
                      </a:lnTo>
                      <a:lnTo>
                        <a:pt x="343" y="994"/>
                      </a:lnTo>
                      <a:lnTo>
                        <a:pt x="329" y="1007"/>
                      </a:lnTo>
                      <a:lnTo>
                        <a:pt x="312" y="1033"/>
                      </a:lnTo>
                      <a:lnTo>
                        <a:pt x="297" y="1065"/>
                      </a:lnTo>
                      <a:lnTo>
                        <a:pt x="295" y="1085"/>
                      </a:lnTo>
                      <a:lnTo>
                        <a:pt x="298" y="1092"/>
                      </a:lnTo>
                      <a:lnTo>
                        <a:pt x="297" y="1094"/>
                      </a:lnTo>
                      <a:lnTo>
                        <a:pt x="291" y="1098"/>
                      </a:lnTo>
                      <a:lnTo>
                        <a:pt x="283" y="1101"/>
                      </a:lnTo>
                      <a:lnTo>
                        <a:pt x="274" y="1104"/>
                      </a:lnTo>
                      <a:lnTo>
                        <a:pt x="267" y="1102"/>
                      </a:lnTo>
                      <a:lnTo>
                        <a:pt x="261" y="1097"/>
                      </a:lnTo>
                      <a:lnTo>
                        <a:pt x="257" y="1093"/>
                      </a:lnTo>
                      <a:lnTo>
                        <a:pt x="249" y="1090"/>
                      </a:lnTo>
                      <a:lnTo>
                        <a:pt x="241" y="1087"/>
                      </a:lnTo>
                      <a:lnTo>
                        <a:pt x="233" y="1085"/>
                      </a:lnTo>
                      <a:lnTo>
                        <a:pt x="231" y="1085"/>
                      </a:lnTo>
                      <a:lnTo>
                        <a:pt x="223" y="1086"/>
                      </a:lnTo>
                      <a:lnTo>
                        <a:pt x="208" y="1090"/>
                      </a:lnTo>
                      <a:lnTo>
                        <a:pt x="191" y="1096"/>
                      </a:lnTo>
                      <a:lnTo>
                        <a:pt x="177" y="1104"/>
                      </a:lnTo>
                      <a:lnTo>
                        <a:pt x="169" y="1113"/>
                      </a:lnTo>
                      <a:lnTo>
                        <a:pt x="162" y="1053"/>
                      </a:lnTo>
                      <a:lnTo>
                        <a:pt x="161" y="1052"/>
                      </a:lnTo>
                      <a:lnTo>
                        <a:pt x="158" y="1044"/>
                      </a:lnTo>
                      <a:lnTo>
                        <a:pt x="154" y="1036"/>
                      </a:lnTo>
                      <a:lnTo>
                        <a:pt x="148" y="1028"/>
                      </a:lnTo>
                      <a:lnTo>
                        <a:pt x="145" y="1026"/>
                      </a:lnTo>
                      <a:lnTo>
                        <a:pt x="137" y="1025"/>
                      </a:lnTo>
                      <a:lnTo>
                        <a:pt x="130" y="1009"/>
                      </a:lnTo>
                      <a:lnTo>
                        <a:pt x="126" y="989"/>
                      </a:lnTo>
                      <a:lnTo>
                        <a:pt x="126" y="969"/>
                      </a:lnTo>
                      <a:lnTo>
                        <a:pt x="129" y="963"/>
                      </a:lnTo>
                      <a:lnTo>
                        <a:pt x="129" y="962"/>
                      </a:lnTo>
                      <a:lnTo>
                        <a:pt x="118" y="955"/>
                      </a:lnTo>
                      <a:lnTo>
                        <a:pt x="95" y="938"/>
                      </a:lnTo>
                      <a:lnTo>
                        <a:pt x="67" y="916"/>
                      </a:lnTo>
                      <a:lnTo>
                        <a:pt x="51" y="891"/>
                      </a:lnTo>
                      <a:lnTo>
                        <a:pt x="46" y="871"/>
                      </a:lnTo>
                      <a:lnTo>
                        <a:pt x="47" y="857"/>
                      </a:lnTo>
                      <a:lnTo>
                        <a:pt x="48" y="850"/>
                      </a:lnTo>
                      <a:lnTo>
                        <a:pt x="52" y="847"/>
                      </a:lnTo>
                      <a:lnTo>
                        <a:pt x="56" y="845"/>
                      </a:lnTo>
                      <a:lnTo>
                        <a:pt x="59" y="845"/>
                      </a:lnTo>
                      <a:lnTo>
                        <a:pt x="61" y="846"/>
                      </a:lnTo>
                      <a:lnTo>
                        <a:pt x="62" y="847"/>
                      </a:lnTo>
                      <a:lnTo>
                        <a:pt x="63" y="847"/>
                      </a:lnTo>
                      <a:lnTo>
                        <a:pt x="64" y="845"/>
                      </a:lnTo>
                      <a:lnTo>
                        <a:pt x="66" y="842"/>
                      </a:lnTo>
                      <a:lnTo>
                        <a:pt x="68" y="838"/>
                      </a:lnTo>
                      <a:lnTo>
                        <a:pt x="69" y="828"/>
                      </a:lnTo>
                      <a:lnTo>
                        <a:pt x="69" y="820"/>
                      </a:lnTo>
                      <a:lnTo>
                        <a:pt x="63" y="803"/>
                      </a:lnTo>
                      <a:lnTo>
                        <a:pt x="57" y="792"/>
                      </a:lnTo>
                      <a:lnTo>
                        <a:pt x="50" y="781"/>
                      </a:lnTo>
                      <a:lnTo>
                        <a:pt x="42" y="779"/>
                      </a:lnTo>
                      <a:lnTo>
                        <a:pt x="33" y="778"/>
                      </a:lnTo>
                      <a:lnTo>
                        <a:pt x="24" y="778"/>
                      </a:lnTo>
                      <a:lnTo>
                        <a:pt x="20" y="780"/>
                      </a:lnTo>
                      <a:lnTo>
                        <a:pt x="15" y="782"/>
                      </a:lnTo>
                      <a:lnTo>
                        <a:pt x="11" y="783"/>
                      </a:lnTo>
                      <a:lnTo>
                        <a:pt x="7" y="776"/>
                      </a:lnTo>
                      <a:lnTo>
                        <a:pt x="3" y="764"/>
                      </a:lnTo>
                      <a:lnTo>
                        <a:pt x="0" y="751"/>
                      </a:lnTo>
                      <a:lnTo>
                        <a:pt x="0" y="747"/>
                      </a:lnTo>
                      <a:lnTo>
                        <a:pt x="4" y="743"/>
                      </a:lnTo>
                      <a:lnTo>
                        <a:pt x="8" y="740"/>
                      </a:lnTo>
                      <a:lnTo>
                        <a:pt x="13" y="738"/>
                      </a:lnTo>
                      <a:lnTo>
                        <a:pt x="24" y="734"/>
                      </a:lnTo>
                      <a:lnTo>
                        <a:pt x="44" y="723"/>
                      </a:lnTo>
                      <a:lnTo>
                        <a:pt x="63" y="705"/>
                      </a:lnTo>
                      <a:lnTo>
                        <a:pt x="72" y="690"/>
                      </a:lnTo>
                      <a:lnTo>
                        <a:pt x="70" y="683"/>
                      </a:lnTo>
                      <a:lnTo>
                        <a:pt x="68" y="680"/>
                      </a:lnTo>
                      <a:lnTo>
                        <a:pt x="67" y="677"/>
                      </a:lnTo>
                      <a:lnTo>
                        <a:pt x="66" y="671"/>
                      </a:lnTo>
                      <a:lnTo>
                        <a:pt x="66" y="666"/>
                      </a:lnTo>
                      <a:lnTo>
                        <a:pt x="66" y="661"/>
                      </a:lnTo>
                      <a:lnTo>
                        <a:pt x="66" y="656"/>
                      </a:lnTo>
                      <a:lnTo>
                        <a:pt x="67" y="651"/>
                      </a:lnTo>
                      <a:lnTo>
                        <a:pt x="74" y="638"/>
                      </a:lnTo>
                      <a:lnTo>
                        <a:pt x="90" y="618"/>
                      </a:lnTo>
                      <a:lnTo>
                        <a:pt x="105" y="597"/>
                      </a:lnTo>
                      <a:lnTo>
                        <a:pt x="113" y="568"/>
                      </a:lnTo>
                      <a:lnTo>
                        <a:pt x="113" y="550"/>
                      </a:lnTo>
                      <a:lnTo>
                        <a:pt x="112" y="526"/>
                      </a:lnTo>
                      <a:lnTo>
                        <a:pt x="110" y="517"/>
                      </a:lnTo>
                      <a:lnTo>
                        <a:pt x="103" y="502"/>
                      </a:lnTo>
                      <a:lnTo>
                        <a:pt x="95" y="492"/>
                      </a:lnTo>
                      <a:lnTo>
                        <a:pt x="88" y="483"/>
                      </a:lnTo>
                      <a:lnTo>
                        <a:pt x="81" y="475"/>
                      </a:lnTo>
                      <a:lnTo>
                        <a:pt x="76" y="468"/>
                      </a:lnTo>
                      <a:lnTo>
                        <a:pt x="66" y="446"/>
                      </a:lnTo>
                      <a:lnTo>
                        <a:pt x="51" y="422"/>
                      </a:lnTo>
                      <a:lnTo>
                        <a:pt x="39" y="396"/>
                      </a:lnTo>
                      <a:lnTo>
                        <a:pt x="34" y="386"/>
                      </a:lnTo>
                      <a:lnTo>
                        <a:pt x="38" y="383"/>
                      </a:lnTo>
                      <a:lnTo>
                        <a:pt x="38" y="379"/>
                      </a:lnTo>
                      <a:lnTo>
                        <a:pt x="38" y="376"/>
                      </a:lnTo>
                      <a:lnTo>
                        <a:pt x="35" y="369"/>
                      </a:lnTo>
                      <a:lnTo>
                        <a:pt x="33" y="364"/>
                      </a:lnTo>
                      <a:lnTo>
                        <a:pt x="35" y="357"/>
                      </a:lnTo>
                      <a:lnTo>
                        <a:pt x="52" y="343"/>
                      </a:lnTo>
                      <a:lnTo>
                        <a:pt x="75" y="328"/>
                      </a:lnTo>
                      <a:lnTo>
                        <a:pt x="112" y="325"/>
                      </a:lnTo>
                      <a:lnTo>
                        <a:pt x="148" y="331"/>
                      </a:lnTo>
                      <a:lnTo>
                        <a:pt x="185" y="334"/>
                      </a:lnTo>
                      <a:lnTo>
                        <a:pt x="211" y="326"/>
                      </a:lnTo>
                      <a:lnTo>
                        <a:pt x="233" y="316"/>
                      </a:lnTo>
                      <a:lnTo>
                        <a:pt x="250" y="309"/>
                      </a:lnTo>
                      <a:lnTo>
                        <a:pt x="260" y="307"/>
                      </a:lnTo>
                      <a:lnTo>
                        <a:pt x="262" y="308"/>
                      </a:lnTo>
                      <a:lnTo>
                        <a:pt x="264" y="310"/>
                      </a:lnTo>
                      <a:lnTo>
                        <a:pt x="267" y="312"/>
                      </a:lnTo>
                      <a:lnTo>
                        <a:pt x="270" y="314"/>
                      </a:lnTo>
                      <a:lnTo>
                        <a:pt x="275" y="313"/>
                      </a:lnTo>
                      <a:lnTo>
                        <a:pt x="281" y="309"/>
                      </a:lnTo>
                      <a:lnTo>
                        <a:pt x="288" y="304"/>
                      </a:lnTo>
                      <a:lnTo>
                        <a:pt x="296" y="294"/>
                      </a:lnTo>
                      <a:lnTo>
                        <a:pt x="302" y="286"/>
                      </a:lnTo>
                      <a:lnTo>
                        <a:pt x="306" y="277"/>
                      </a:lnTo>
                      <a:lnTo>
                        <a:pt x="306" y="273"/>
                      </a:lnTo>
                      <a:lnTo>
                        <a:pt x="303" y="267"/>
                      </a:lnTo>
                      <a:lnTo>
                        <a:pt x="299" y="262"/>
                      </a:lnTo>
                      <a:lnTo>
                        <a:pt x="289" y="254"/>
                      </a:lnTo>
                      <a:lnTo>
                        <a:pt x="282" y="242"/>
                      </a:lnTo>
                      <a:lnTo>
                        <a:pt x="278" y="225"/>
                      </a:lnTo>
                      <a:lnTo>
                        <a:pt x="290" y="211"/>
                      </a:lnTo>
                      <a:lnTo>
                        <a:pt x="303" y="204"/>
                      </a:lnTo>
                      <a:lnTo>
                        <a:pt x="313" y="203"/>
                      </a:lnTo>
                      <a:lnTo>
                        <a:pt x="316" y="201"/>
                      </a:lnTo>
                      <a:lnTo>
                        <a:pt x="318" y="199"/>
                      </a:lnTo>
                      <a:lnTo>
                        <a:pt x="320" y="196"/>
                      </a:lnTo>
                      <a:lnTo>
                        <a:pt x="320" y="192"/>
                      </a:lnTo>
                      <a:lnTo>
                        <a:pt x="321" y="189"/>
                      </a:lnTo>
                      <a:lnTo>
                        <a:pt x="324" y="183"/>
                      </a:lnTo>
                      <a:lnTo>
                        <a:pt x="327" y="179"/>
                      </a:lnTo>
                      <a:lnTo>
                        <a:pt x="336" y="173"/>
                      </a:lnTo>
                      <a:lnTo>
                        <a:pt x="351" y="162"/>
                      </a:lnTo>
                      <a:lnTo>
                        <a:pt x="374" y="145"/>
                      </a:lnTo>
                      <a:lnTo>
                        <a:pt x="377" y="142"/>
                      </a:lnTo>
                      <a:lnTo>
                        <a:pt x="392" y="134"/>
                      </a:lnTo>
                      <a:lnTo>
                        <a:pt x="407" y="129"/>
                      </a:lnTo>
                      <a:lnTo>
                        <a:pt x="423" y="129"/>
                      </a:lnTo>
                      <a:lnTo>
                        <a:pt x="440" y="128"/>
                      </a:lnTo>
                      <a:lnTo>
                        <a:pt x="451" y="127"/>
                      </a:lnTo>
                      <a:lnTo>
                        <a:pt x="478" y="109"/>
                      </a:lnTo>
                      <a:lnTo>
                        <a:pt x="509" y="81"/>
                      </a:lnTo>
                      <a:lnTo>
                        <a:pt x="551" y="52"/>
                      </a:lnTo>
                      <a:lnTo>
                        <a:pt x="575" y="48"/>
                      </a:lnTo>
                      <a:lnTo>
                        <a:pt x="599" y="57"/>
                      </a:lnTo>
                      <a:lnTo>
                        <a:pt x="621" y="69"/>
                      </a:lnTo>
                      <a:lnTo>
                        <a:pt x="640" y="75"/>
                      </a:lnTo>
                      <a:lnTo>
                        <a:pt x="659" y="86"/>
                      </a:lnTo>
                      <a:lnTo>
                        <a:pt x="666" y="98"/>
                      </a:lnTo>
                      <a:lnTo>
                        <a:pt x="665" y="119"/>
                      </a:lnTo>
                      <a:lnTo>
                        <a:pt x="656" y="156"/>
                      </a:lnTo>
                      <a:lnTo>
                        <a:pt x="646" y="194"/>
                      </a:lnTo>
                      <a:lnTo>
                        <a:pt x="645" y="224"/>
                      </a:lnTo>
                      <a:lnTo>
                        <a:pt x="648" y="230"/>
                      </a:lnTo>
                      <a:lnTo>
                        <a:pt x="657" y="239"/>
                      </a:lnTo>
                      <a:lnTo>
                        <a:pt x="687" y="235"/>
                      </a:lnTo>
                      <a:lnTo>
                        <a:pt x="717" y="229"/>
                      </a:lnTo>
                      <a:lnTo>
                        <a:pt x="742" y="218"/>
                      </a:lnTo>
                      <a:lnTo>
                        <a:pt x="747" y="212"/>
                      </a:lnTo>
                      <a:lnTo>
                        <a:pt x="752" y="204"/>
                      </a:lnTo>
                      <a:lnTo>
                        <a:pt x="758" y="199"/>
                      </a:lnTo>
                      <a:lnTo>
                        <a:pt x="762" y="196"/>
                      </a:lnTo>
                      <a:lnTo>
                        <a:pt x="764" y="195"/>
                      </a:lnTo>
                      <a:lnTo>
                        <a:pt x="773" y="196"/>
                      </a:lnTo>
                      <a:lnTo>
                        <a:pt x="782" y="199"/>
                      </a:lnTo>
                      <a:lnTo>
                        <a:pt x="790" y="201"/>
                      </a:lnTo>
                      <a:lnTo>
                        <a:pt x="792" y="202"/>
                      </a:lnTo>
                      <a:lnTo>
                        <a:pt x="794" y="204"/>
                      </a:lnTo>
                      <a:lnTo>
                        <a:pt x="796" y="205"/>
                      </a:lnTo>
                      <a:lnTo>
                        <a:pt x="799" y="206"/>
                      </a:lnTo>
                      <a:lnTo>
                        <a:pt x="802" y="206"/>
                      </a:lnTo>
                      <a:lnTo>
                        <a:pt x="805" y="206"/>
                      </a:lnTo>
                      <a:lnTo>
                        <a:pt x="806" y="205"/>
                      </a:lnTo>
                      <a:lnTo>
                        <a:pt x="815" y="195"/>
                      </a:lnTo>
                      <a:lnTo>
                        <a:pt x="825" y="185"/>
                      </a:lnTo>
                      <a:lnTo>
                        <a:pt x="834" y="173"/>
                      </a:lnTo>
                      <a:lnTo>
                        <a:pt x="836" y="170"/>
                      </a:lnTo>
                      <a:lnTo>
                        <a:pt x="832" y="161"/>
                      </a:lnTo>
                      <a:lnTo>
                        <a:pt x="828" y="154"/>
                      </a:lnTo>
                      <a:lnTo>
                        <a:pt x="823" y="138"/>
                      </a:lnTo>
                      <a:lnTo>
                        <a:pt x="824" y="124"/>
                      </a:lnTo>
                      <a:lnTo>
                        <a:pt x="823" y="107"/>
                      </a:lnTo>
                      <a:lnTo>
                        <a:pt x="822" y="97"/>
                      </a:lnTo>
                      <a:lnTo>
                        <a:pt x="819" y="87"/>
                      </a:lnTo>
                      <a:lnTo>
                        <a:pt x="816" y="80"/>
                      </a:lnTo>
                      <a:lnTo>
                        <a:pt x="810" y="74"/>
                      </a:lnTo>
                      <a:lnTo>
                        <a:pt x="804" y="61"/>
                      </a:lnTo>
                      <a:lnTo>
                        <a:pt x="816" y="39"/>
                      </a:lnTo>
                      <a:lnTo>
                        <a:pt x="843" y="15"/>
                      </a:lnTo>
                      <a:lnTo>
                        <a:pt x="875" y="2"/>
                      </a:lnTo>
                      <a:lnTo>
                        <a:pt x="889" y="0"/>
                      </a:lnTo>
                      <a:lnTo>
                        <a:pt x="895" y="6"/>
                      </a:lnTo>
                      <a:lnTo>
                        <a:pt x="898" y="11"/>
                      </a:lnTo>
                      <a:lnTo>
                        <a:pt x="900" y="17"/>
                      </a:lnTo>
                      <a:lnTo>
                        <a:pt x="901" y="20"/>
                      </a:lnTo>
                      <a:lnTo>
                        <a:pt x="902" y="24"/>
                      </a:lnTo>
                      <a:lnTo>
                        <a:pt x="902" y="29"/>
                      </a:lnTo>
                      <a:lnTo>
                        <a:pt x="902" y="34"/>
                      </a:lnTo>
                      <a:lnTo>
                        <a:pt x="901" y="42"/>
                      </a:lnTo>
                      <a:lnTo>
                        <a:pt x="902" y="51"/>
                      </a:lnTo>
                      <a:lnTo>
                        <a:pt x="903" y="58"/>
                      </a:lnTo>
                      <a:lnTo>
                        <a:pt x="904" y="61"/>
                      </a:lnTo>
                      <a:lnTo>
                        <a:pt x="905" y="62"/>
                      </a:lnTo>
                      <a:lnTo>
                        <a:pt x="917" y="64"/>
                      </a:lnTo>
                      <a:lnTo>
                        <a:pt x="933" y="65"/>
                      </a:lnTo>
                      <a:lnTo>
                        <a:pt x="955" y="64"/>
                      </a:lnTo>
                      <a:lnTo>
                        <a:pt x="968" y="61"/>
                      </a:lnTo>
                      <a:lnTo>
                        <a:pt x="979" y="58"/>
                      </a:lnTo>
                      <a:lnTo>
                        <a:pt x="982" y="55"/>
                      </a:lnTo>
                      <a:lnTo>
                        <a:pt x="986" y="51"/>
                      </a:lnTo>
                      <a:lnTo>
                        <a:pt x="987" y="47"/>
                      </a:lnTo>
                      <a:lnTo>
                        <a:pt x="989" y="43"/>
                      </a:lnTo>
                      <a:lnTo>
                        <a:pt x="990" y="38"/>
                      </a:lnTo>
                      <a:lnTo>
                        <a:pt x="992" y="32"/>
                      </a:lnTo>
                      <a:lnTo>
                        <a:pt x="997" y="26"/>
                      </a:lnTo>
                      <a:lnTo>
                        <a:pt x="1001" y="22"/>
                      </a:lnTo>
                      <a:lnTo>
                        <a:pt x="1006" y="18"/>
                      </a:lnTo>
                      <a:lnTo>
                        <a:pt x="1012" y="15"/>
                      </a:lnTo>
                      <a:lnTo>
                        <a:pt x="1019" y="12"/>
                      </a:lnTo>
                      <a:lnTo>
                        <a:pt x="1029" y="14"/>
                      </a:lnTo>
                      <a:lnTo>
                        <a:pt x="1035" y="19"/>
                      </a:lnTo>
                      <a:lnTo>
                        <a:pt x="1038" y="34"/>
                      </a:lnTo>
                      <a:lnTo>
                        <a:pt x="1037" y="47"/>
                      </a:lnTo>
                      <a:lnTo>
                        <a:pt x="1035" y="60"/>
                      </a:lnTo>
                      <a:lnTo>
                        <a:pt x="1029" y="69"/>
                      </a:lnTo>
                      <a:lnTo>
                        <a:pt x="1022" y="80"/>
                      </a:lnTo>
                      <a:lnTo>
                        <a:pt x="1015" y="90"/>
                      </a:lnTo>
                      <a:lnTo>
                        <a:pt x="1013" y="92"/>
                      </a:lnTo>
                      <a:lnTo>
                        <a:pt x="1010" y="92"/>
                      </a:lnTo>
                      <a:lnTo>
                        <a:pt x="1006" y="91"/>
                      </a:lnTo>
                      <a:lnTo>
                        <a:pt x="1002" y="90"/>
                      </a:lnTo>
                      <a:lnTo>
                        <a:pt x="999" y="90"/>
                      </a:lnTo>
                      <a:lnTo>
                        <a:pt x="998" y="91"/>
                      </a:lnTo>
                      <a:lnTo>
                        <a:pt x="997" y="92"/>
                      </a:lnTo>
                      <a:lnTo>
                        <a:pt x="995" y="95"/>
                      </a:lnTo>
                      <a:lnTo>
                        <a:pt x="993" y="107"/>
                      </a:lnTo>
                      <a:lnTo>
                        <a:pt x="991" y="119"/>
                      </a:lnTo>
                      <a:lnTo>
                        <a:pt x="990" y="129"/>
                      </a:lnTo>
                      <a:lnTo>
                        <a:pt x="994" y="141"/>
                      </a:lnTo>
                      <a:lnTo>
                        <a:pt x="1004" y="163"/>
                      </a:lnTo>
                      <a:lnTo>
                        <a:pt x="1019" y="184"/>
                      </a:lnTo>
                      <a:lnTo>
                        <a:pt x="1030" y="195"/>
                      </a:lnTo>
                      <a:lnTo>
                        <a:pt x="1038" y="196"/>
                      </a:lnTo>
                      <a:lnTo>
                        <a:pt x="1041" y="197"/>
                      </a:lnTo>
                      <a:lnTo>
                        <a:pt x="1057" y="224"/>
                      </a:lnTo>
                      <a:lnTo>
                        <a:pt x="1077" y="261"/>
                      </a:lnTo>
                      <a:lnTo>
                        <a:pt x="1097" y="299"/>
                      </a:lnTo>
                      <a:lnTo>
                        <a:pt x="1102" y="312"/>
                      </a:lnTo>
                      <a:lnTo>
                        <a:pt x="1103" y="316"/>
                      </a:lnTo>
                      <a:lnTo>
                        <a:pt x="1102" y="325"/>
                      </a:lnTo>
                      <a:lnTo>
                        <a:pt x="1104" y="330"/>
                      </a:lnTo>
                      <a:lnTo>
                        <a:pt x="1107" y="334"/>
                      </a:lnTo>
                      <a:lnTo>
                        <a:pt x="1118" y="333"/>
                      </a:lnTo>
                      <a:lnTo>
                        <a:pt x="1128" y="335"/>
                      </a:lnTo>
                      <a:lnTo>
                        <a:pt x="1137" y="345"/>
                      </a:lnTo>
                      <a:lnTo>
                        <a:pt x="1139" y="356"/>
                      </a:lnTo>
                      <a:lnTo>
                        <a:pt x="1138" y="370"/>
                      </a:lnTo>
                      <a:lnTo>
                        <a:pt x="1135" y="377"/>
                      </a:lnTo>
                      <a:lnTo>
                        <a:pt x="1132" y="383"/>
                      </a:lnTo>
                      <a:lnTo>
                        <a:pt x="1129" y="385"/>
                      </a:lnTo>
                      <a:lnTo>
                        <a:pt x="1126" y="387"/>
                      </a:lnTo>
                      <a:lnTo>
                        <a:pt x="1123" y="391"/>
                      </a:lnTo>
                      <a:lnTo>
                        <a:pt x="1119" y="407"/>
                      </a:lnTo>
                      <a:lnTo>
                        <a:pt x="1116" y="424"/>
                      </a:lnTo>
                      <a:lnTo>
                        <a:pt x="1114" y="439"/>
                      </a:lnTo>
                      <a:lnTo>
                        <a:pt x="1114" y="442"/>
                      </a:lnTo>
                      <a:lnTo>
                        <a:pt x="1115" y="444"/>
                      </a:lnTo>
                      <a:lnTo>
                        <a:pt x="1118" y="446"/>
                      </a:lnTo>
                      <a:lnTo>
                        <a:pt x="1121" y="446"/>
                      </a:lnTo>
                      <a:lnTo>
                        <a:pt x="1124" y="446"/>
                      </a:lnTo>
                      <a:lnTo>
                        <a:pt x="1135" y="44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23" name="Freeform 183"/>
                <p:cNvSpPr>
                  <a:spLocks/>
                </p:cNvSpPr>
                <p:nvPr/>
              </p:nvSpPr>
              <p:spPr bwMode="auto">
                <a:xfrm>
                  <a:off x="2301" y="1536"/>
                  <a:ext cx="303" cy="636"/>
                </a:xfrm>
                <a:custGeom>
                  <a:avLst/>
                  <a:gdLst>
                    <a:gd name="T0" fmla="*/ 138 w 303"/>
                    <a:gd name="T1" fmla="*/ 603 h 636"/>
                    <a:gd name="T2" fmla="*/ 158 w 303"/>
                    <a:gd name="T3" fmla="*/ 630 h 636"/>
                    <a:gd name="T4" fmla="*/ 206 w 303"/>
                    <a:gd name="T5" fmla="*/ 614 h 636"/>
                    <a:gd name="T6" fmla="*/ 228 w 303"/>
                    <a:gd name="T7" fmla="*/ 596 h 636"/>
                    <a:gd name="T8" fmla="*/ 260 w 303"/>
                    <a:gd name="T9" fmla="*/ 560 h 636"/>
                    <a:gd name="T10" fmla="*/ 270 w 303"/>
                    <a:gd name="T11" fmla="*/ 518 h 636"/>
                    <a:gd name="T12" fmla="*/ 269 w 303"/>
                    <a:gd name="T13" fmla="*/ 479 h 636"/>
                    <a:gd name="T14" fmla="*/ 293 w 303"/>
                    <a:gd name="T15" fmla="*/ 431 h 636"/>
                    <a:gd name="T16" fmla="*/ 257 w 303"/>
                    <a:gd name="T17" fmla="*/ 387 h 636"/>
                    <a:gd name="T18" fmla="*/ 243 w 303"/>
                    <a:gd name="T19" fmla="*/ 350 h 636"/>
                    <a:gd name="T20" fmla="*/ 206 w 303"/>
                    <a:gd name="T21" fmla="*/ 288 h 636"/>
                    <a:gd name="T22" fmla="*/ 186 w 303"/>
                    <a:gd name="T23" fmla="*/ 248 h 636"/>
                    <a:gd name="T24" fmla="*/ 159 w 303"/>
                    <a:gd name="T25" fmla="*/ 222 h 636"/>
                    <a:gd name="T26" fmla="*/ 137 w 303"/>
                    <a:gd name="T27" fmla="*/ 198 h 636"/>
                    <a:gd name="T28" fmla="*/ 108 w 303"/>
                    <a:gd name="T29" fmla="*/ 168 h 636"/>
                    <a:gd name="T30" fmla="*/ 99 w 303"/>
                    <a:gd name="T31" fmla="*/ 123 h 636"/>
                    <a:gd name="T32" fmla="*/ 134 w 303"/>
                    <a:gd name="T33" fmla="*/ 89 h 636"/>
                    <a:gd name="T34" fmla="*/ 155 w 303"/>
                    <a:gd name="T35" fmla="*/ 56 h 636"/>
                    <a:gd name="T36" fmla="*/ 152 w 303"/>
                    <a:gd name="T37" fmla="*/ 12 h 636"/>
                    <a:gd name="T38" fmla="*/ 134 w 303"/>
                    <a:gd name="T39" fmla="*/ 5 h 636"/>
                    <a:gd name="T40" fmla="*/ 111 w 303"/>
                    <a:gd name="T41" fmla="*/ 21 h 636"/>
                    <a:gd name="T42" fmla="*/ 96 w 303"/>
                    <a:gd name="T43" fmla="*/ 51 h 636"/>
                    <a:gd name="T44" fmla="*/ 21 w 303"/>
                    <a:gd name="T45" fmla="*/ 69 h 636"/>
                    <a:gd name="T46" fmla="*/ 6 w 303"/>
                    <a:gd name="T47" fmla="*/ 150 h 636"/>
                    <a:gd name="T48" fmla="*/ 0 w 303"/>
                    <a:gd name="T49" fmla="*/ 209 h 636"/>
                    <a:gd name="T50" fmla="*/ 23 w 303"/>
                    <a:gd name="T51" fmla="*/ 255 h 636"/>
                    <a:gd name="T52" fmla="*/ 24 w 303"/>
                    <a:gd name="T53" fmla="*/ 312 h 636"/>
                    <a:gd name="T54" fmla="*/ 9 w 303"/>
                    <a:gd name="T55" fmla="*/ 354 h 636"/>
                    <a:gd name="T56" fmla="*/ 14 w 303"/>
                    <a:gd name="T57" fmla="*/ 425 h 636"/>
                    <a:gd name="T58" fmla="*/ 54 w 303"/>
                    <a:gd name="T59" fmla="*/ 456 h 636"/>
                    <a:gd name="T60" fmla="*/ 128 w 303"/>
                    <a:gd name="T61" fmla="*/ 470 h 636"/>
                    <a:gd name="T62" fmla="*/ 143 w 303"/>
                    <a:gd name="T63" fmla="*/ 497 h 636"/>
                    <a:gd name="T64" fmla="*/ 129 w 303"/>
                    <a:gd name="T65" fmla="*/ 557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3" h="636">
                      <a:moveTo>
                        <a:pt x="108" y="599"/>
                      </a:moveTo>
                      <a:cubicBezTo>
                        <a:pt x="121" y="600"/>
                        <a:pt x="126" y="602"/>
                        <a:pt x="138" y="603"/>
                      </a:cubicBezTo>
                      <a:cubicBezTo>
                        <a:pt x="144" y="606"/>
                        <a:pt x="146" y="608"/>
                        <a:pt x="149" y="614"/>
                      </a:cubicBezTo>
                      <a:cubicBezTo>
                        <a:pt x="147" y="625"/>
                        <a:pt x="147" y="628"/>
                        <a:pt x="158" y="630"/>
                      </a:cubicBezTo>
                      <a:cubicBezTo>
                        <a:pt x="166" y="636"/>
                        <a:pt x="170" y="634"/>
                        <a:pt x="179" y="632"/>
                      </a:cubicBezTo>
                      <a:cubicBezTo>
                        <a:pt x="187" y="626"/>
                        <a:pt x="195" y="616"/>
                        <a:pt x="206" y="614"/>
                      </a:cubicBezTo>
                      <a:cubicBezTo>
                        <a:pt x="210" y="609"/>
                        <a:pt x="214" y="607"/>
                        <a:pt x="219" y="603"/>
                      </a:cubicBezTo>
                      <a:cubicBezTo>
                        <a:pt x="222" y="601"/>
                        <a:pt x="228" y="596"/>
                        <a:pt x="228" y="596"/>
                      </a:cubicBezTo>
                      <a:cubicBezTo>
                        <a:pt x="234" y="586"/>
                        <a:pt x="239" y="572"/>
                        <a:pt x="251" y="567"/>
                      </a:cubicBezTo>
                      <a:cubicBezTo>
                        <a:pt x="254" y="564"/>
                        <a:pt x="258" y="563"/>
                        <a:pt x="260" y="560"/>
                      </a:cubicBezTo>
                      <a:cubicBezTo>
                        <a:pt x="267" y="551"/>
                        <a:pt x="269" y="538"/>
                        <a:pt x="279" y="530"/>
                      </a:cubicBezTo>
                      <a:cubicBezTo>
                        <a:pt x="286" y="519"/>
                        <a:pt x="283" y="519"/>
                        <a:pt x="270" y="518"/>
                      </a:cubicBezTo>
                      <a:cubicBezTo>
                        <a:pt x="264" y="514"/>
                        <a:pt x="264" y="511"/>
                        <a:pt x="263" y="504"/>
                      </a:cubicBezTo>
                      <a:cubicBezTo>
                        <a:pt x="264" y="495"/>
                        <a:pt x="267" y="487"/>
                        <a:pt x="269" y="479"/>
                      </a:cubicBezTo>
                      <a:cubicBezTo>
                        <a:pt x="270" y="467"/>
                        <a:pt x="273" y="450"/>
                        <a:pt x="285" y="444"/>
                      </a:cubicBezTo>
                      <a:cubicBezTo>
                        <a:pt x="288" y="440"/>
                        <a:pt x="291" y="436"/>
                        <a:pt x="293" y="431"/>
                      </a:cubicBezTo>
                      <a:cubicBezTo>
                        <a:pt x="294" y="425"/>
                        <a:pt x="296" y="419"/>
                        <a:pt x="299" y="413"/>
                      </a:cubicBezTo>
                      <a:cubicBezTo>
                        <a:pt x="303" y="391"/>
                        <a:pt x="270" y="389"/>
                        <a:pt x="257" y="387"/>
                      </a:cubicBezTo>
                      <a:cubicBezTo>
                        <a:pt x="250" y="383"/>
                        <a:pt x="252" y="380"/>
                        <a:pt x="249" y="374"/>
                      </a:cubicBezTo>
                      <a:cubicBezTo>
                        <a:pt x="247" y="365"/>
                        <a:pt x="254" y="352"/>
                        <a:pt x="243" y="350"/>
                      </a:cubicBezTo>
                      <a:cubicBezTo>
                        <a:pt x="241" y="341"/>
                        <a:pt x="233" y="330"/>
                        <a:pt x="228" y="323"/>
                      </a:cubicBezTo>
                      <a:cubicBezTo>
                        <a:pt x="226" y="312"/>
                        <a:pt x="215" y="295"/>
                        <a:pt x="206" y="288"/>
                      </a:cubicBezTo>
                      <a:cubicBezTo>
                        <a:pt x="204" y="283"/>
                        <a:pt x="201" y="279"/>
                        <a:pt x="198" y="275"/>
                      </a:cubicBezTo>
                      <a:cubicBezTo>
                        <a:pt x="196" y="265"/>
                        <a:pt x="192" y="256"/>
                        <a:pt x="186" y="248"/>
                      </a:cubicBezTo>
                      <a:cubicBezTo>
                        <a:pt x="184" y="239"/>
                        <a:pt x="175" y="235"/>
                        <a:pt x="167" y="231"/>
                      </a:cubicBezTo>
                      <a:cubicBezTo>
                        <a:pt x="172" y="224"/>
                        <a:pt x="165" y="224"/>
                        <a:pt x="159" y="222"/>
                      </a:cubicBezTo>
                      <a:cubicBezTo>
                        <a:pt x="154" y="218"/>
                        <a:pt x="147" y="216"/>
                        <a:pt x="141" y="212"/>
                      </a:cubicBezTo>
                      <a:cubicBezTo>
                        <a:pt x="137" y="206"/>
                        <a:pt x="134" y="205"/>
                        <a:pt x="137" y="198"/>
                      </a:cubicBezTo>
                      <a:cubicBezTo>
                        <a:pt x="128" y="196"/>
                        <a:pt x="127" y="190"/>
                        <a:pt x="120" y="186"/>
                      </a:cubicBezTo>
                      <a:cubicBezTo>
                        <a:pt x="115" y="179"/>
                        <a:pt x="115" y="172"/>
                        <a:pt x="108" y="168"/>
                      </a:cubicBezTo>
                      <a:cubicBezTo>
                        <a:pt x="107" y="162"/>
                        <a:pt x="104" y="159"/>
                        <a:pt x="102" y="153"/>
                      </a:cubicBezTo>
                      <a:cubicBezTo>
                        <a:pt x="101" y="143"/>
                        <a:pt x="99" y="123"/>
                        <a:pt x="99" y="123"/>
                      </a:cubicBezTo>
                      <a:cubicBezTo>
                        <a:pt x="100" y="114"/>
                        <a:pt x="99" y="103"/>
                        <a:pt x="108" y="99"/>
                      </a:cubicBezTo>
                      <a:cubicBezTo>
                        <a:pt x="115" y="84"/>
                        <a:pt x="103" y="90"/>
                        <a:pt x="134" y="89"/>
                      </a:cubicBezTo>
                      <a:cubicBezTo>
                        <a:pt x="138" y="82"/>
                        <a:pt x="137" y="73"/>
                        <a:pt x="146" y="71"/>
                      </a:cubicBezTo>
                      <a:cubicBezTo>
                        <a:pt x="153" y="68"/>
                        <a:pt x="152" y="62"/>
                        <a:pt x="155" y="56"/>
                      </a:cubicBezTo>
                      <a:cubicBezTo>
                        <a:pt x="156" y="50"/>
                        <a:pt x="158" y="44"/>
                        <a:pt x="161" y="38"/>
                      </a:cubicBezTo>
                      <a:cubicBezTo>
                        <a:pt x="160" y="29"/>
                        <a:pt x="161" y="17"/>
                        <a:pt x="152" y="12"/>
                      </a:cubicBezTo>
                      <a:cubicBezTo>
                        <a:pt x="158" y="7"/>
                        <a:pt x="153" y="7"/>
                        <a:pt x="152" y="0"/>
                      </a:cubicBezTo>
                      <a:cubicBezTo>
                        <a:pt x="146" y="2"/>
                        <a:pt x="140" y="2"/>
                        <a:pt x="134" y="5"/>
                      </a:cubicBezTo>
                      <a:cubicBezTo>
                        <a:pt x="131" y="11"/>
                        <a:pt x="129" y="11"/>
                        <a:pt x="123" y="12"/>
                      </a:cubicBezTo>
                      <a:cubicBezTo>
                        <a:pt x="118" y="15"/>
                        <a:pt x="115" y="16"/>
                        <a:pt x="111" y="21"/>
                      </a:cubicBezTo>
                      <a:cubicBezTo>
                        <a:pt x="110" y="27"/>
                        <a:pt x="108" y="33"/>
                        <a:pt x="105" y="39"/>
                      </a:cubicBezTo>
                      <a:cubicBezTo>
                        <a:pt x="104" y="46"/>
                        <a:pt x="102" y="47"/>
                        <a:pt x="96" y="51"/>
                      </a:cubicBezTo>
                      <a:cubicBezTo>
                        <a:pt x="88" y="64"/>
                        <a:pt x="74" y="60"/>
                        <a:pt x="60" y="63"/>
                      </a:cubicBezTo>
                      <a:cubicBezTo>
                        <a:pt x="48" y="69"/>
                        <a:pt x="34" y="67"/>
                        <a:pt x="21" y="69"/>
                      </a:cubicBezTo>
                      <a:cubicBezTo>
                        <a:pt x="18" y="83"/>
                        <a:pt x="20" y="97"/>
                        <a:pt x="23" y="111"/>
                      </a:cubicBezTo>
                      <a:cubicBezTo>
                        <a:pt x="20" y="128"/>
                        <a:pt x="13" y="135"/>
                        <a:pt x="6" y="150"/>
                      </a:cubicBezTo>
                      <a:cubicBezTo>
                        <a:pt x="4" y="162"/>
                        <a:pt x="4" y="174"/>
                        <a:pt x="8" y="185"/>
                      </a:cubicBezTo>
                      <a:cubicBezTo>
                        <a:pt x="6" y="194"/>
                        <a:pt x="3" y="200"/>
                        <a:pt x="0" y="209"/>
                      </a:cubicBezTo>
                      <a:cubicBezTo>
                        <a:pt x="2" y="216"/>
                        <a:pt x="6" y="222"/>
                        <a:pt x="11" y="228"/>
                      </a:cubicBezTo>
                      <a:cubicBezTo>
                        <a:pt x="13" y="238"/>
                        <a:pt x="17" y="247"/>
                        <a:pt x="23" y="255"/>
                      </a:cubicBezTo>
                      <a:cubicBezTo>
                        <a:pt x="24" y="261"/>
                        <a:pt x="26" y="264"/>
                        <a:pt x="29" y="269"/>
                      </a:cubicBezTo>
                      <a:cubicBezTo>
                        <a:pt x="30" y="283"/>
                        <a:pt x="33" y="300"/>
                        <a:pt x="24" y="312"/>
                      </a:cubicBezTo>
                      <a:cubicBezTo>
                        <a:pt x="23" y="319"/>
                        <a:pt x="18" y="323"/>
                        <a:pt x="15" y="330"/>
                      </a:cubicBezTo>
                      <a:cubicBezTo>
                        <a:pt x="14" y="338"/>
                        <a:pt x="13" y="347"/>
                        <a:pt x="9" y="354"/>
                      </a:cubicBezTo>
                      <a:cubicBezTo>
                        <a:pt x="8" y="365"/>
                        <a:pt x="7" y="375"/>
                        <a:pt x="5" y="386"/>
                      </a:cubicBezTo>
                      <a:cubicBezTo>
                        <a:pt x="5" y="398"/>
                        <a:pt x="2" y="418"/>
                        <a:pt x="14" y="425"/>
                      </a:cubicBezTo>
                      <a:cubicBezTo>
                        <a:pt x="18" y="431"/>
                        <a:pt x="21" y="437"/>
                        <a:pt x="27" y="441"/>
                      </a:cubicBezTo>
                      <a:cubicBezTo>
                        <a:pt x="31" y="448"/>
                        <a:pt x="46" y="455"/>
                        <a:pt x="54" y="456"/>
                      </a:cubicBezTo>
                      <a:cubicBezTo>
                        <a:pt x="75" y="465"/>
                        <a:pt x="52" y="456"/>
                        <a:pt x="110" y="459"/>
                      </a:cubicBezTo>
                      <a:cubicBezTo>
                        <a:pt x="116" y="459"/>
                        <a:pt x="123" y="467"/>
                        <a:pt x="128" y="470"/>
                      </a:cubicBezTo>
                      <a:cubicBezTo>
                        <a:pt x="131" y="474"/>
                        <a:pt x="134" y="479"/>
                        <a:pt x="137" y="483"/>
                      </a:cubicBezTo>
                      <a:cubicBezTo>
                        <a:pt x="138" y="489"/>
                        <a:pt x="141" y="492"/>
                        <a:pt x="143" y="497"/>
                      </a:cubicBezTo>
                      <a:cubicBezTo>
                        <a:pt x="145" y="511"/>
                        <a:pt x="149" y="523"/>
                        <a:pt x="141" y="536"/>
                      </a:cubicBezTo>
                      <a:cubicBezTo>
                        <a:pt x="140" y="545"/>
                        <a:pt x="138" y="553"/>
                        <a:pt x="129" y="557"/>
                      </a:cubicBezTo>
                      <a:cubicBezTo>
                        <a:pt x="135" y="569"/>
                        <a:pt x="125" y="599"/>
                        <a:pt x="108" y="599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24" name="Freeform 184"/>
                <p:cNvSpPr>
                  <a:spLocks/>
                </p:cNvSpPr>
                <p:nvPr/>
              </p:nvSpPr>
              <p:spPr bwMode="auto">
                <a:xfrm>
                  <a:off x="1925" y="2635"/>
                  <a:ext cx="538" cy="772"/>
                </a:xfrm>
                <a:custGeom>
                  <a:avLst/>
                  <a:gdLst>
                    <a:gd name="T0" fmla="*/ 472 w 538"/>
                    <a:gd name="T1" fmla="*/ 379 h 772"/>
                    <a:gd name="T2" fmla="*/ 486 w 538"/>
                    <a:gd name="T3" fmla="*/ 425 h 772"/>
                    <a:gd name="T4" fmla="*/ 504 w 538"/>
                    <a:gd name="T5" fmla="*/ 493 h 772"/>
                    <a:gd name="T6" fmla="*/ 519 w 538"/>
                    <a:gd name="T7" fmla="*/ 542 h 772"/>
                    <a:gd name="T8" fmla="*/ 523 w 538"/>
                    <a:gd name="T9" fmla="*/ 596 h 772"/>
                    <a:gd name="T10" fmla="*/ 523 w 538"/>
                    <a:gd name="T11" fmla="*/ 646 h 772"/>
                    <a:gd name="T12" fmla="*/ 534 w 538"/>
                    <a:gd name="T13" fmla="*/ 701 h 772"/>
                    <a:gd name="T14" fmla="*/ 487 w 538"/>
                    <a:gd name="T15" fmla="*/ 719 h 772"/>
                    <a:gd name="T16" fmla="*/ 463 w 538"/>
                    <a:gd name="T17" fmla="*/ 736 h 772"/>
                    <a:gd name="T18" fmla="*/ 433 w 538"/>
                    <a:gd name="T19" fmla="*/ 767 h 772"/>
                    <a:gd name="T20" fmla="*/ 417 w 538"/>
                    <a:gd name="T21" fmla="*/ 754 h 772"/>
                    <a:gd name="T22" fmla="*/ 385 w 538"/>
                    <a:gd name="T23" fmla="*/ 709 h 772"/>
                    <a:gd name="T24" fmla="*/ 369 w 538"/>
                    <a:gd name="T25" fmla="*/ 685 h 772"/>
                    <a:gd name="T26" fmla="*/ 360 w 538"/>
                    <a:gd name="T27" fmla="*/ 653 h 772"/>
                    <a:gd name="T28" fmla="*/ 298 w 538"/>
                    <a:gd name="T29" fmla="*/ 649 h 772"/>
                    <a:gd name="T30" fmla="*/ 246 w 538"/>
                    <a:gd name="T31" fmla="*/ 661 h 772"/>
                    <a:gd name="T32" fmla="*/ 220 w 538"/>
                    <a:gd name="T33" fmla="*/ 626 h 772"/>
                    <a:gd name="T34" fmla="*/ 228 w 538"/>
                    <a:gd name="T35" fmla="*/ 587 h 772"/>
                    <a:gd name="T36" fmla="*/ 222 w 538"/>
                    <a:gd name="T37" fmla="*/ 512 h 772"/>
                    <a:gd name="T38" fmla="*/ 202 w 538"/>
                    <a:gd name="T39" fmla="*/ 430 h 772"/>
                    <a:gd name="T40" fmla="*/ 202 w 538"/>
                    <a:gd name="T41" fmla="*/ 428 h 772"/>
                    <a:gd name="T42" fmla="*/ 162 w 538"/>
                    <a:gd name="T43" fmla="*/ 397 h 772"/>
                    <a:gd name="T44" fmla="*/ 115 w 538"/>
                    <a:gd name="T45" fmla="*/ 398 h 772"/>
                    <a:gd name="T46" fmla="*/ 76 w 538"/>
                    <a:gd name="T47" fmla="*/ 413 h 772"/>
                    <a:gd name="T48" fmla="*/ 27 w 538"/>
                    <a:gd name="T49" fmla="*/ 427 h 772"/>
                    <a:gd name="T50" fmla="*/ 6 w 538"/>
                    <a:gd name="T51" fmla="*/ 368 h 772"/>
                    <a:gd name="T52" fmla="*/ 19 w 538"/>
                    <a:gd name="T53" fmla="*/ 322 h 772"/>
                    <a:gd name="T54" fmla="*/ 46 w 538"/>
                    <a:gd name="T55" fmla="*/ 299 h 772"/>
                    <a:gd name="T56" fmla="*/ 42 w 538"/>
                    <a:gd name="T57" fmla="*/ 298 h 772"/>
                    <a:gd name="T58" fmla="*/ 19 w 538"/>
                    <a:gd name="T59" fmla="*/ 323 h 772"/>
                    <a:gd name="T60" fmla="*/ 33 w 538"/>
                    <a:gd name="T61" fmla="*/ 302 h 772"/>
                    <a:gd name="T62" fmla="*/ 90 w 538"/>
                    <a:gd name="T63" fmla="*/ 268 h 772"/>
                    <a:gd name="T64" fmla="*/ 85 w 538"/>
                    <a:gd name="T65" fmla="*/ 263 h 772"/>
                    <a:gd name="T66" fmla="*/ 123 w 538"/>
                    <a:gd name="T67" fmla="*/ 242 h 772"/>
                    <a:gd name="T68" fmla="*/ 91 w 538"/>
                    <a:gd name="T69" fmla="*/ 194 h 772"/>
                    <a:gd name="T70" fmla="*/ 58 w 538"/>
                    <a:gd name="T71" fmla="*/ 170 h 772"/>
                    <a:gd name="T72" fmla="*/ 63 w 538"/>
                    <a:gd name="T73" fmla="*/ 134 h 772"/>
                    <a:gd name="T74" fmla="*/ 96 w 538"/>
                    <a:gd name="T75" fmla="*/ 89 h 772"/>
                    <a:gd name="T76" fmla="*/ 123 w 538"/>
                    <a:gd name="T77" fmla="*/ 91 h 772"/>
                    <a:gd name="T78" fmla="*/ 129 w 538"/>
                    <a:gd name="T79" fmla="*/ 85 h 772"/>
                    <a:gd name="T80" fmla="*/ 136 w 538"/>
                    <a:gd name="T81" fmla="*/ 59 h 772"/>
                    <a:gd name="T82" fmla="*/ 118 w 538"/>
                    <a:gd name="T83" fmla="*/ 17 h 772"/>
                    <a:gd name="T84" fmla="*/ 129 w 538"/>
                    <a:gd name="T85" fmla="*/ 38 h 772"/>
                    <a:gd name="T86" fmla="*/ 177 w 538"/>
                    <a:gd name="T87" fmla="*/ 104 h 772"/>
                    <a:gd name="T88" fmla="*/ 276 w 538"/>
                    <a:gd name="T89" fmla="*/ 121 h 772"/>
                    <a:gd name="T90" fmla="*/ 291 w 538"/>
                    <a:gd name="T91" fmla="*/ 154 h 772"/>
                    <a:gd name="T92" fmla="*/ 292 w 538"/>
                    <a:gd name="T93" fmla="*/ 202 h 772"/>
                    <a:gd name="T94" fmla="*/ 339 w 538"/>
                    <a:gd name="T95" fmla="*/ 256 h 772"/>
                    <a:gd name="T96" fmla="*/ 373 w 538"/>
                    <a:gd name="T97" fmla="*/ 263 h 772"/>
                    <a:gd name="T98" fmla="*/ 466 w 538"/>
                    <a:gd name="T99" fmla="*/ 337 h 772"/>
                    <a:gd name="T100" fmla="*/ 480 w 538"/>
                    <a:gd name="T101" fmla="*/ 365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38" h="772">
                      <a:moveTo>
                        <a:pt x="480" y="365"/>
                      </a:moveTo>
                      <a:cubicBezTo>
                        <a:pt x="478" y="370"/>
                        <a:pt x="475" y="374"/>
                        <a:pt x="472" y="379"/>
                      </a:cubicBezTo>
                      <a:cubicBezTo>
                        <a:pt x="471" y="386"/>
                        <a:pt x="471" y="392"/>
                        <a:pt x="474" y="398"/>
                      </a:cubicBezTo>
                      <a:cubicBezTo>
                        <a:pt x="476" y="408"/>
                        <a:pt x="480" y="417"/>
                        <a:pt x="486" y="425"/>
                      </a:cubicBezTo>
                      <a:cubicBezTo>
                        <a:pt x="489" y="440"/>
                        <a:pt x="489" y="455"/>
                        <a:pt x="495" y="469"/>
                      </a:cubicBezTo>
                      <a:cubicBezTo>
                        <a:pt x="496" y="478"/>
                        <a:pt x="499" y="485"/>
                        <a:pt x="504" y="493"/>
                      </a:cubicBezTo>
                      <a:cubicBezTo>
                        <a:pt x="506" y="504"/>
                        <a:pt x="507" y="514"/>
                        <a:pt x="513" y="523"/>
                      </a:cubicBezTo>
                      <a:cubicBezTo>
                        <a:pt x="514" y="529"/>
                        <a:pt x="516" y="536"/>
                        <a:pt x="519" y="542"/>
                      </a:cubicBezTo>
                      <a:cubicBezTo>
                        <a:pt x="521" y="549"/>
                        <a:pt x="522" y="559"/>
                        <a:pt x="525" y="566"/>
                      </a:cubicBezTo>
                      <a:cubicBezTo>
                        <a:pt x="526" y="576"/>
                        <a:pt x="528" y="587"/>
                        <a:pt x="523" y="596"/>
                      </a:cubicBezTo>
                      <a:cubicBezTo>
                        <a:pt x="522" y="614"/>
                        <a:pt x="521" y="617"/>
                        <a:pt x="519" y="631"/>
                      </a:cubicBezTo>
                      <a:cubicBezTo>
                        <a:pt x="520" y="636"/>
                        <a:pt x="522" y="641"/>
                        <a:pt x="523" y="646"/>
                      </a:cubicBezTo>
                      <a:cubicBezTo>
                        <a:pt x="521" y="656"/>
                        <a:pt x="522" y="673"/>
                        <a:pt x="531" y="679"/>
                      </a:cubicBezTo>
                      <a:cubicBezTo>
                        <a:pt x="532" y="688"/>
                        <a:pt x="538" y="691"/>
                        <a:pt x="534" y="701"/>
                      </a:cubicBezTo>
                      <a:cubicBezTo>
                        <a:pt x="532" y="705"/>
                        <a:pt x="506" y="712"/>
                        <a:pt x="502" y="713"/>
                      </a:cubicBezTo>
                      <a:cubicBezTo>
                        <a:pt x="497" y="716"/>
                        <a:pt x="493" y="718"/>
                        <a:pt x="487" y="719"/>
                      </a:cubicBezTo>
                      <a:cubicBezTo>
                        <a:pt x="482" y="721"/>
                        <a:pt x="478" y="722"/>
                        <a:pt x="474" y="725"/>
                      </a:cubicBezTo>
                      <a:cubicBezTo>
                        <a:pt x="471" y="731"/>
                        <a:pt x="469" y="733"/>
                        <a:pt x="463" y="736"/>
                      </a:cubicBezTo>
                      <a:cubicBezTo>
                        <a:pt x="457" y="744"/>
                        <a:pt x="450" y="752"/>
                        <a:pt x="442" y="757"/>
                      </a:cubicBezTo>
                      <a:cubicBezTo>
                        <a:pt x="438" y="763"/>
                        <a:pt x="440" y="766"/>
                        <a:pt x="433" y="767"/>
                      </a:cubicBezTo>
                      <a:cubicBezTo>
                        <a:pt x="423" y="772"/>
                        <a:pt x="425" y="772"/>
                        <a:pt x="412" y="770"/>
                      </a:cubicBezTo>
                      <a:cubicBezTo>
                        <a:pt x="411" y="763"/>
                        <a:pt x="413" y="760"/>
                        <a:pt x="417" y="754"/>
                      </a:cubicBezTo>
                      <a:cubicBezTo>
                        <a:pt x="415" y="744"/>
                        <a:pt x="416" y="740"/>
                        <a:pt x="408" y="734"/>
                      </a:cubicBezTo>
                      <a:cubicBezTo>
                        <a:pt x="402" y="723"/>
                        <a:pt x="399" y="712"/>
                        <a:pt x="385" y="709"/>
                      </a:cubicBezTo>
                      <a:cubicBezTo>
                        <a:pt x="384" y="702"/>
                        <a:pt x="384" y="699"/>
                        <a:pt x="376" y="697"/>
                      </a:cubicBezTo>
                      <a:cubicBezTo>
                        <a:pt x="375" y="691"/>
                        <a:pt x="374" y="689"/>
                        <a:pt x="369" y="685"/>
                      </a:cubicBezTo>
                      <a:cubicBezTo>
                        <a:pt x="371" y="697"/>
                        <a:pt x="368" y="683"/>
                        <a:pt x="363" y="679"/>
                      </a:cubicBezTo>
                      <a:cubicBezTo>
                        <a:pt x="358" y="666"/>
                        <a:pt x="358" y="673"/>
                        <a:pt x="360" y="653"/>
                      </a:cubicBezTo>
                      <a:cubicBezTo>
                        <a:pt x="357" y="643"/>
                        <a:pt x="360" y="641"/>
                        <a:pt x="349" y="640"/>
                      </a:cubicBezTo>
                      <a:cubicBezTo>
                        <a:pt x="332" y="641"/>
                        <a:pt x="316" y="646"/>
                        <a:pt x="298" y="649"/>
                      </a:cubicBezTo>
                      <a:cubicBezTo>
                        <a:pt x="291" y="650"/>
                        <a:pt x="277" y="653"/>
                        <a:pt x="277" y="653"/>
                      </a:cubicBezTo>
                      <a:cubicBezTo>
                        <a:pt x="268" y="660"/>
                        <a:pt x="257" y="660"/>
                        <a:pt x="246" y="661"/>
                      </a:cubicBezTo>
                      <a:cubicBezTo>
                        <a:pt x="238" y="658"/>
                        <a:pt x="240" y="651"/>
                        <a:pt x="232" y="649"/>
                      </a:cubicBezTo>
                      <a:cubicBezTo>
                        <a:pt x="227" y="641"/>
                        <a:pt x="223" y="634"/>
                        <a:pt x="220" y="626"/>
                      </a:cubicBezTo>
                      <a:cubicBezTo>
                        <a:pt x="218" y="616"/>
                        <a:pt x="215" y="610"/>
                        <a:pt x="222" y="601"/>
                      </a:cubicBezTo>
                      <a:cubicBezTo>
                        <a:pt x="223" y="595"/>
                        <a:pt x="225" y="592"/>
                        <a:pt x="228" y="587"/>
                      </a:cubicBezTo>
                      <a:cubicBezTo>
                        <a:pt x="230" y="577"/>
                        <a:pt x="229" y="568"/>
                        <a:pt x="226" y="559"/>
                      </a:cubicBezTo>
                      <a:cubicBezTo>
                        <a:pt x="225" y="529"/>
                        <a:pt x="225" y="531"/>
                        <a:pt x="222" y="512"/>
                      </a:cubicBezTo>
                      <a:cubicBezTo>
                        <a:pt x="220" y="467"/>
                        <a:pt x="224" y="474"/>
                        <a:pt x="211" y="448"/>
                      </a:cubicBezTo>
                      <a:cubicBezTo>
                        <a:pt x="210" y="441"/>
                        <a:pt x="205" y="436"/>
                        <a:pt x="202" y="430"/>
                      </a:cubicBezTo>
                      <a:cubicBezTo>
                        <a:pt x="206" y="422"/>
                        <a:pt x="207" y="421"/>
                        <a:pt x="205" y="412"/>
                      </a:cubicBezTo>
                      <a:cubicBezTo>
                        <a:pt x="204" y="419"/>
                        <a:pt x="206" y="423"/>
                        <a:pt x="202" y="428"/>
                      </a:cubicBezTo>
                      <a:cubicBezTo>
                        <a:pt x="198" y="425"/>
                        <a:pt x="196" y="421"/>
                        <a:pt x="192" y="418"/>
                      </a:cubicBezTo>
                      <a:cubicBezTo>
                        <a:pt x="187" y="409"/>
                        <a:pt x="171" y="404"/>
                        <a:pt x="162" y="397"/>
                      </a:cubicBezTo>
                      <a:cubicBezTo>
                        <a:pt x="156" y="386"/>
                        <a:pt x="146" y="391"/>
                        <a:pt x="133" y="392"/>
                      </a:cubicBezTo>
                      <a:cubicBezTo>
                        <a:pt x="127" y="395"/>
                        <a:pt x="121" y="397"/>
                        <a:pt x="115" y="398"/>
                      </a:cubicBezTo>
                      <a:cubicBezTo>
                        <a:pt x="109" y="401"/>
                        <a:pt x="103" y="403"/>
                        <a:pt x="97" y="404"/>
                      </a:cubicBezTo>
                      <a:cubicBezTo>
                        <a:pt x="90" y="408"/>
                        <a:pt x="84" y="412"/>
                        <a:pt x="76" y="413"/>
                      </a:cubicBezTo>
                      <a:cubicBezTo>
                        <a:pt x="70" y="416"/>
                        <a:pt x="64" y="418"/>
                        <a:pt x="58" y="419"/>
                      </a:cubicBezTo>
                      <a:cubicBezTo>
                        <a:pt x="49" y="424"/>
                        <a:pt x="37" y="424"/>
                        <a:pt x="27" y="427"/>
                      </a:cubicBezTo>
                      <a:cubicBezTo>
                        <a:pt x="14" y="425"/>
                        <a:pt x="14" y="420"/>
                        <a:pt x="4" y="416"/>
                      </a:cubicBezTo>
                      <a:cubicBezTo>
                        <a:pt x="2" y="400"/>
                        <a:pt x="0" y="383"/>
                        <a:pt x="6" y="368"/>
                      </a:cubicBezTo>
                      <a:cubicBezTo>
                        <a:pt x="7" y="361"/>
                        <a:pt x="9" y="354"/>
                        <a:pt x="12" y="347"/>
                      </a:cubicBezTo>
                      <a:cubicBezTo>
                        <a:pt x="13" y="334"/>
                        <a:pt x="10" y="329"/>
                        <a:pt x="19" y="322"/>
                      </a:cubicBezTo>
                      <a:cubicBezTo>
                        <a:pt x="22" y="315"/>
                        <a:pt x="31" y="309"/>
                        <a:pt x="37" y="304"/>
                      </a:cubicBezTo>
                      <a:cubicBezTo>
                        <a:pt x="39" y="302"/>
                        <a:pt x="43" y="300"/>
                        <a:pt x="46" y="299"/>
                      </a:cubicBezTo>
                      <a:cubicBezTo>
                        <a:pt x="48" y="298"/>
                        <a:pt x="53" y="296"/>
                        <a:pt x="51" y="296"/>
                      </a:cubicBezTo>
                      <a:cubicBezTo>
                        <a:pt x="48" y="295"/>
                        <a:pt x="45" y="297"/>
                        <a:pt x="42" y="298"/>
                      </a:cubicBezTo>
                      <a:cubicBezTo>
                        <a:pt x="38" y="304"/>
                        <a:pt x="36" y="309"/>
                        <a:pt x="30" y="314"/>
                      </a:cubicBezTo>
                      <a:cubicBezTo>
                        <a:pt x="27" y="320"/>
                        <a:pt x="26" y="322"/>
                        <a:pt x="19" y="323"/>
                      </a:cubicBezTo>
                      <a:cubicBezTo>
                        <a:pt x="12" y="318"/>
                        <a:pt x="14" y="314"/>
                        <a:pt x="22" y="313"/>
                      </a:cubicBezTo>
                      <a:cubicBezTo>
                        <a:pt x="25" y="307"/>
                        <a:pt x="27" y="305"/>
                        <a:pt x="33" y="302"/>
                      </a:cubicBezTo>
                      <a:cubicBezTo>
                        <a:pt x="42" y="290"/>
                        <a:pt x="57" y="277"/>
                        <a:pt x="72" y="274"/>
                      </a:cubicBezTo>
                      <a:cubicBezTo>
                        <a:pt x="78" y="271"/>
                        <a:pt x="84" y="269"/>
                        <a:pt x="90" y="268"/>
                      </a:cubicBezTo>
                      <a:cubicBezTo>
                        <a:pt x="95" y="266"/>
                        <a:pt x="100" y="265"/>
                        <a:pt x="105" y="263"/>
                      </a:cubicBezTo>
                      <a:cubicBezTo>
                        <a:pt x="98" y="259"/>
                        <a:pt x="93" y="262"/>
                        <a:pt x="85" y="263"/>
                      </a:cubicBezTo>
                      <a:cubicBezTo>
                        <a:pt x="77" y="276"/>
                        <a:pt x="98" y="260"/>
                        <a:pt x="105" y="259"/>
                      </a:cubicBezTo>
                      <a:cubicBezTo>
                        <a:pt x="113" y="253"/>
                        <a:pt x="119" y="252"/>
                        <a:pt x="123" y="242"/>
                      </a:cubicBezTo>
                      <a:cubicBezTo>
                        <a:pt x="118" y="231"/>
                        <a:pt x="109" y="222"/>
                        <a:pt x="103" y="212"/>
                      </a:cubicBezTo>
                      <a:cubicBezTo>
                        <a:pt x="107" y="204"/>
                        <a:pt x="98" y="197"/>
                        <a:pt x="91" y="194"/>
                      </a:cubicBezTo>
                      <a:cubicBezTo>
                        <a:pt x="87" y="189"/>
                        <a:pt x="82" y="182"/>
                        <a:pt x="76" y="181"/>
                      </a:cubicBezTo>
                      <a:cubicBezTo>
                        <a:pt x="70" y="178"/>
                        <a:pt x="64" y="174"/>
                        <a:pt x="58" y="170"/>
                      </a:cubicBezTo>
                      <a:cubicBezTo>
                        <a:pt x="56" y="161"/>
                        <a:pt x="54" y="157"/>
                        <a:pt x="60" y="148"/>
                      </a:cubicBezTo>
                      <a:cubicBezTo>
                        <a:pt x="57" y="141"/>
                        <a:pt x="60" y="141"/>
                        <a:pt x="63" y="134"/>
                      </a:cubicBezTo>
                      <a:cubicBezTo>
                        <a:pt x="64" y="121"/>
                        <a:pt x="66" y="102"/>
                        <a:pt x="79" y="95"/>
                      </a:cubicBezTo>
                      <a:cubicBezTo>
                        <a:pt x="86" y="86"/>
                        <a:pt x="84" y="87"/>
                        <a:pt x="96" y="89"/>
                      </a:cubicBezTo>
                      <a:cubicBezTo>
                        <a:pt x="100" y="95"/>
                        <a:pt x="101" y="97"/>
                        <a:pt x="108" y="98"/>
                      </a:cubicBezTo>
                      <a:cubicBezTo>
                        <a:pt x="116" y="97"/>
                        <a:pt x="119" y="98"/>
                        <a:pt x="123" y="91"/>
                      </a:cubicBezTo>
                      <a:cubicBezTo>
                        <a:pt x="123" y="89"/>
                        <a:pt x="123" y="87"/>
                        <a:pt x="124" y="86"/>
                      </a:cubicBezTo>
                      <a:cubicBezTo>
                        <a:pt x="125" y="85"/>
                        <a:pt x="128" y="86"/>
                        <a:pt x="129" y="85"/>
                      </a:cubicBezTo>
                      <a:cubicBezTo>
                        <a:pt x="131" y="82"/>
                        <a:pt x="130" y="77"/>
                        <a:pt x="132" y="73"/>
                      </a:cubicBezTo>
                      <a:cubicBezTo>
                        <a:pt x="133" y="68"/>
                        <a:pt x="135" y="64"/>
                        <a:pt x="136" y="59"/>
                      </a:cubicBezTo>
                      <a:cubicBezTo>
                        <a:pt x="135" y="47"/>
                        <a:pt x="131" y="41"/>
                        <a:pt x="124" y="31"/>
                      </a:cubicBezTo>
                      <a:cubicBezTo>
                        <a:pt x="123" y="25"/>
                        <a:pt x="120" y="22"/>
                        <a:pt x="118" y="17"/>
                      </a:cubicBezTo>
                      <a:cubicBezTo>
                        <a:pt x="118" y="16"/>
                        <a:pt x="127" y="0"/>
                        <a:pt x="121" y="11"/>
                      </a:cubicBezTo>
                      <a:cubicBezTo>
                        <a:pt x="122" y="20"/>
                        <a:pt x="118" y="36"/>
                        <a:pt x="129" y="38"/>
                      </a:cubicBezTo>
                      <a:cubicBezTo>
                        <a:pt x="133" y="44"/>
                        <a:pt x="136" y="51"/>
                        <a:pt x="142" y="55"/>
                      </a:cubicBezTo>
                      <a:cubicBezTo>
                        <a:pt x="148" y="68"/>
                        <a:pt x="163" y="101"/>
                        <a:pt x="177" y="104"/>
                      </a:cubicBezTo>
                      <a:cubicBezTo>
                        <a:pt x="199" y="121"/>
                        <a:pt x="231" y="105"/>
                        <a:pt x="258" y="110"/>
                      </a:cubicBezTo>
                      <a:cubicBezTo>
                        <a:pt x="264" y="113"/>
                        <a:pt x="270" y="117"/>
                        <a:pt x="276" y="121"/>
                      </a:cubicBezTo>
                      <a:cubicBezTo>
                        <a:pt x="280" y="127"/>
                        <a:pt x="279" y="129"/>
                        <a:pt x="285" y="134"/>
                      </a:cubicBezTo>
                      <a:cubicBezTo>
                        <a:pt x="286" y="141"/>
                        <a:pt x="288" y="148"/>
                        <a:pt x="291" y="154"/>
                      </a:cubicBezTo>
                      <a:cubicBezTo>
                        <a:pt x="292" y="160"/>
                        <a:pt x="295" y="163"/>
                        <a:pt x="297" y="169"/>
                      </a:cubicBezTo>
                      <a:cubicBezTo>
                        <a:pt x="294" y="198"/>
                        <a:pt x="297" y="187"/>
                        <a:pt x="292" y="202"/>
                      </a:cubicBezTo>
                      <a:cubicBezTo>
                        <a:pt x="290" y="244"/>
                        <a:pt x="280" y="247"/>
                        <a:pt x="321" y="254"/>
                      </a:cubicBezTo>
                      <a:cubicBezTo>
                        <a:pt x="328" y="257"/>
                        <a:pt x="331" y="257"/>
                        <a:pt x="339" y="256"/>
                      </a:cubicBezTo>
                      <a:cubicBezTo>
                        <a:pt x="349" y="251"/>
                        <a:pt x="347" y="251"/>
                        <a:pt x="361" y="253"/>
                      </a:cubicBezTo>
                      <a:cubicBezTo>
                        <a:pt x="366" y="256"/>
                        <a:pt x="368" y="260"/>
                        <a:pt x="373" y="263"/>
                      </a:cubicBezTo>
                      <a:cubicBezTo>
                        <a:pt x="380" y="279"/>
                        <a:pt x="399" y="301"/>
                        <a:pt x="417" y="305"/>
                      </a:cubicBezTo>
                      <a:cubicBezTo>
                        <a:pt x="432" y="316"/>
                        <a:pt x="453" y="324"/>
                        <a:pt x="466" y="337"/>
                      </a:cubicBezTo>
                      <a:cubicBezTo>
                        <a:pt x="472" y="343"/>
                        <a:pt x="475" y="352"/>
                        <a:pt x="480" y="359"/>
                      </a:cubicBezTo>
                      <a:cubicBezTo>
                        <a:pt x="481" y="364"/>
                        <a:pt x="482" y="363"/>
                        <a:pt x="480" y="3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25" name="Freeform 185"/>
                <p:cNvSpPr>
                  <a:spLocks/>
                </p:cNvSpPr>
                <p:nvPr/>
              </p:nvSpPr>
              <p:spPr bwMode="auto">
                <a:xfrm>
                  <a:off x="2652" y="3637"/>
                  <a:ext cx="664" cy="1063"/>
                </a:xfrm>
                <a:custGeom>
                  <a:avLst/>
                  <a:gdLst>
                    <a:gd name="T0" fmla="*/ 377 w 664"/>
                    <a:gd name="T1" fmla="*/ 59 h 1063"/>
                    <a:gd name="T2" fmla="*/ 369 w 664"/>
                    <a:gd name="T3" fmla="*/ 179 h 1063"/>
                    <a:gd name="T4" fmla="*/ 353 w 664"/>
                    <a:gd name="T5" fmla="*/ 221 h 1063"/>
                    <a:gd name="T6" fmla="*/ 314 w 664"/>
                    <a:gd name="T7" fmla="*/ 283 h 1063"/>
                    <a:gd name="T8" fmla="*/ 293 w 664"/>
                    <a:gd name="T9" fmla="*/ 310 h 1063"/>
                    <a:gd name="T10" fmla="*/ 251 w 664"/>
                    <a:gd name="T11" fmla="*/ 346 h 1063"/>
                    <a:gd name="T12" fmla="*/ 225 w 664"/>
                    <a:gd name="T13" fmla="*/ 338 h 1063"/>
                    <a:gd name="T14" fmla="*/ 230 w 664"/>
                    <a:gd name="T15" fmla="*/ 334 h 1063"/>
                    <a:gd name="T16" fmla="*/ 201 w 664"/>
                    <a:gd name="T17" fmla="*/ 344 h 1063"/>
                    <a:gd name="T18" fmla="*/ 197 w 664"/>
                    <a:gd name="T19" fmla="*/ 428 h 1063"/>
                    <a:gd name="T20" fmla="*/ 212 w 664"/>
                    <a:gd name="T21" fmla="*/ 464 h 1063"/>
                    <a:gd name="T22" fmla="*/ 227 w 664"/>
                    <a:gd name="T23" fmla="*/ 512 h 1063"/>
                    <a:gd name="T24" fmla="*/ 242 w 664"/>
                    <a:gd name="T25" fmla="*/ 560 h 1063"/>
                    <a:gd name="T26" fmla="*/ 234 w 664"/>
                    <a:gd name="T27" fmla="*/ 634 h 1063"/>
                    <a:gd name="T28" fmla="*/ 230 w 664"/>
                    <a:gd name="T29" fmla="*/ 709 h 1063"/>
                    <a:gd name="T30" fmla="*/ 233 w 664"/>
                    <a:gd name="T31" fmla="*/ 758 h 1063"/>
                    <a:gd name="T32" fmla="*/ 171 w 664"/>
                    <a:gd name="T33" fmla="*/ 836 h 1063"/>
                    <a:gd name="T34" fmla="*/ 102 w 664"/>
                    <a:gd name="T35" fmla="*/ 833 h 1063"/>
                    <a:gd name="T36" fmla="*/ 68 w 664"/>
                    <a:gd name="T37" fmla="*/ 851 h 1063"/>
                    <a:gd name="T38" fmla="*/ 36 w 664"/>
                    <a:gd name="T39" fmla="*/ 863 h 1063"/>
                    <a:gd name="T40" fmla="*/ 14 w 664"/>
                    <a:gd name="T41" fmla="*/ 883 h 1063"/>
                    <a:gd name="T42" fmla="*/ 50 w 664"/>
                    <a:gd name="T43" fmla="*/ 904 h 1063"/>
                    <a:gd name="T44" fmla="*/ 86 w 664"/>
                    <a:gd name="T45" fmla="*/ 869 h 1063"/>
                    <a:gd name="T46" fmla="*/ 134 w 664"/>
                    <a:gd name="T47" fmla="*/ 887 h 1063"/>
                    <a:gd name="T48" fmla="*/ 204 w 664"/>
                    <a:gd name="T49" fmla="*/ 929 h 1063"/>
                    <a:gd name="T50" fmla="*/ 197 w 664"/>
                    <a:gd name="T51" fmla="*/ 928 h 1063"/>
                    <a:gd name="T52" fmla="*/ 224 w 664"/>
                    <a:gd name="T53" fmla="*/ 952 h 1063"/>
                    <a:gd name="T54" fmla="*/ 251 w 664"/>
                    <a:gd name="T55" fmla="*/ 973 h 1063"/>
                    <a:gd name="T56" fmla="*/ 278 w 664"/>
                    <a:gd name="T57" fmla="*/ 1001 h 1063"/>
                    <a:gd name="T58" fmla="*/ 269 w 664"/>
                    <a:gd name="T59" fmla="*/ 1045 h 1063"/>
                    <a:gd name="T60" fmla="*/ 293 w 664"/>
                    <a:gd name="T61" fmla="*/ 1051 h 1063"/>
                    <a:gd name="T62" fmla="*/ 323 w 664"/>
                    <a:gd name="T63" fmla="*/ 1033 h 1063"/>
                    <a:gd name="T64" fmla="*/ 359 w 664"/>
                    <a:gd name="T65" fmla="*/ 989 h 1063"/>
                    <a:gd name="T66" fmla="*/ 369 w 664"/>
                    <a:gd name="T67" fmla="*/ 938 h 1063"/>
                    <a:gd name="T68" fmla="*/ 357 w 664"/>
                    <a:gd name="T69" fmla="*/ 890 h 1063"/>
                    <a:gd name="T70" fmla="*/ 393 w 664"/>
                    <a:gd name="T71" fmla="*/ 877 h 1063"/>
                    <a:gd name="T72" fmla="*/ 432 w 664"/>
                    <a:gd name="T73" fmla="*/ 890 h 1063"/>
                    <a:gd name="T74" fmla="*/ 482 w 664"/>
                    <a:gd name="T75" fmla="*/ 901 h 1063"/>
                    <a:gd name="T76" fmla="*/ 507 w 664"/>
                    <a:gd name="T77" fmla="*/ 886 h 1063"/>
                    <a:gd name="T78" fmla="*/ 521 w 664"/>
                    <a:gd name="T79" fmla="*/ 836 h 1063"/>
                    <a:gd name="T80" fmla="*/ 539 w 664"/>
                    <a:gd name="T81" fmla="*/ 763 h 1063"/>
                    <a:gd name="T82" fmla="*/ 551 w 664"/>
                    <a:gd name="T83" fmla="*/ 730 h 1063"/>
                    <a:gd name="T84" fmla="*/ 563 w 664"/>
                    <a:gd name="T85" fmla="*/ 691 h 1063"/>
                    <a:gd name="T86" fmla="*/ 569 w 664"/>
                    <a:gd name="T87" fmla="*/ 637 h 1063"/>
                    <a:gd name="T88" fmla="*/ 596 w 664"/>
                    <a:gd name="T89" fmla="*/ 598 h 1063"/>
                    <a:gd name="T90" fmla="*/ 626 w 664"/>
                    <a:gd name="T91" fmla="*/ 554 h 1063"/>
                    <a:gd name="T92" fmla="*/ 639 w 664"/>
                    <a:gd name="T93" fmla="*/ 473 h 1063"/>
                    <a:gd name="T94" fmla="*/ 618 w 664"/>
                    <a:gd name="T95" fmla="*/ 424 h 1063"/>
                    <a:gd name="T96" fmla="*/ 614 w 664"/>
                    <a:gd name="T97" fmla="*/ 364 h 1063"/>
                    <a:gd name="T98" fmla="*/ 638 w 664"/>
                    <a:gd name="T99" fmla="*/ 326 h 1063"/>
                    <a:gd name="T100" fmla="*/ 662 w 664"/>
                    <a:gd name="T101" fmla="*/ 295 h 1063"/>
                    <a:gd name="T102" fmla="*/ 654 w 664"/>
                    <a:gd name="T103" fmla="*/ 172 h 1063"/>
                    <a:gd name="T104" fmla="*/ 642 w 664"/>
                    <a:gd name="T105" fmla="*/ 56 h 1063"/>
                    <a:gd name="T106" fmla="*/ 603 w 664"/>
                    <a:gd name="T107" fmla="*/ 25 h 1063"/>
                    <a:gd name="T108" fmla="*/ 534 w 664"/>
                    <a:gd name="T109" fmla="*/ 13 h 1063"/>
                    <a:gd name="T110" fmla="*/ 351 w 664"/>
                    <a:gd name="T111" fmla="*/ 19 h 1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64" h="1063">
                      <a:moveTo>
                        <a:pt x="351" y="19"/>
                      </a:moveTo>
                      <a:cubicBezTo>
                        <a:pt x="361" y="32"/>
                        <a:pt x="368" y="46"/>
                        <a:pt x="377" y="59"/>
                      </a:cubicBezTo>
                      <a:cubicBezTo>
                        <a:pt x="378" y="64"/>
                        <a:pt x="380" y="69"/>
                        <a:pt x="381" y="74"/>
                      </a:cubicBezTo>
                      <a:cubicBezTo>
                        <a:pt x="380" y="104"/>
                        <a:pt x="383" y="151"/>
                        <a:pt x="369" y="179"/>
                      </a:cubicBezTo>
                      <a:cubicBezTo>
                        <a:pt x="367" y="188"/>
                        <a:pt x="363" y="194"/>
                        <a:pt x="360" y="202"/>
                      </a:cubicBezTo>
                      <a:cubicBezTo>
                        <a:pt x="359" y="209"/>
                        <a:pt x="359" y="216"/>
                        <a:pt x="353" y="221"/>
                      </a:cubicBezTo>
                      <a:cubicBezTo>
                        <a:pt x="348" y="233"/>
                        <a:pt x="343" y="249"/>
                        <a:pt x="332" y="257"/>
                      </a:cubicBezTo>
                      <a:cubicBezTo>
                        <a:pt x="328" y="266"/>
                        <a:pt x="322" y="277"/>
                        <a:pt x="314" y="283"/>
                      </a:cubicBezTo>
                      <a:cubicBezTo>
                        <a:pt x="311" y="289"/>
                        <a:pt x="308" y="295"/>
                        <a:pt x="302" y="299"/>
                      </a:cubicBezTo>
                      <a:cubicBezTo>
                        <a:pt x="300" y="305"/>
                        <a:pt x="298" y="307"/>
                        <a:pt x="293" y="310"/>
                      </a:cubicBezTo>
                      <a:cubicBezTo>
                        <a:pt x="288" y="319"/>
                        <a:pt x="270" y="330"/>
                        <a:pt x="261" y="335"/>
                      </a:cubicBezTo>
                      <a:cubicBezTo>
                        <a:pt x="260" y="342"/>
                        <a:pt x="256" y="342"/>
                        <a:pt x="251" y="346"/>
                      </a:cubicBezTo>
                      <a:cubicBezTo>
                        <a:pt x="232" y="343"/>
                        <a:pt x="240" y="346"/>
                        <a:pt x="234" y="334"/>
                      </a:cubicBezTo>
                      <a:cubicBezTo>
                        <a:pt x="231" y="336"/>
                        <a:pt x="225" y="341"/>
                        <a:pt x="225" y="338"/>
                      </a:cubicBezTo>
                      <a:cubicBezTo>
                        <a:pt x="225" y="334"/>
                        <a:pt x="234" y="336"/>
                        <a:pt x="234" y="332"/>
                      </a:cubicBezTo>
                      <a:cubicBezTo>
                        <a:pt x="234" y="331"/>
                        <a:pt x="231" y="333"/>
                        <a:pt x="230" y="334"/>
                      </a:cubicBezTo>
                      <a:cubicBezTo>
                        <a:pt x="222" y="338"/>
                        <a:pt x="228" y="337"/>
                        <a:pt x="219" y="338"/>
                      </a:cubicBezTo>
                      <a:cubicBezTo>
                        <a:pt x="213" y="341"/>
                        <a:pt x="207" y="343"/>
                        <a:pt x="201" y="344"/>
                      </a:cubicBezTo>
                      <a:cubicBezTo>
                        <a:pt x="200" y="354"/>
                        <a:pt x="196" y="367"/>
                        <a:pt x="188" y="373"/>
                      </a:cubicBezTo>
                      <a:cubicBezTo>
                        <a:pt x="178" y="394"/>
                        <a:pt x="188" y="410"/>
                        <a:pt x="197" y="428"/>
                      </a:cubicBezTo>
                      <a:cubicBezTo>
                        <a:pt x="198" y="435"/>
                        <a:pt x="202" y="440"/>
                        <a:pt x="206" y="446"/>
                      </a:cubicBezTo>
                      <a:cubicBezTo>
                        <a:pt x="207" y="452"/>
                        <a:pt x="209" y="458"/>
                        <a:pt x="212" y="464"/>
                      </a:cubicBezTo>
                      <a:cubicBezTo>
                        <a:pt x="213" y="470"/>
                        <a:pt x="215" y="476"/>
                        <a:pt x="218" y="482"/>
                      </a:cubicBezTo>
                      <a:cubicBezTo>
                        <a:pt x="220" y="491"/>
                        <a:pt x="223" y="503"/>
                        <a:pt x="227" y="512"/>
                      </a:cubicBezTo>
                      <a:cubicBezTo>
                        <a:pt x="228" y="518"/>
                        <a:pt x="230" y="524"/>
                        <a:pt x="233" y="530"/>
                      </a:cubicBezTo>
                      <a:cubicBezTo>
                        <a:pt x="235" y="539"/>
                        <a:pt x="238" y="551"/>
                        <a:pt x="242" y="560"/>
                      </a:cubicBezTo>
                      <a:cubicBezTo>
                        <a:pt x="241" y="572"/>
                        <a:pt x="243" y="585"/>
                        <a:pt x="237" y="596"/>
                      </a:cubicBezTo>
                      <a:cubicBezTo>
                        <a:pt x="241" y="607"/>
                        <a:pt x="236" y="623"/>
                        <a:pt x="234" y="634"/>
                      </a:cubicBezTo>
                      <a:cubicBezTo>
                        <a:pt x="233" y="648"/>
                        <a:pt x="231" y="661"/>
                        <a:pt x="228" y="674"/>
                      </a:cubicBezTo>
                      <a:cubicBezTo>
                        <a:pt x="227" y="686"/>
                        <a:pt x="225" y="698"/>
                        <a:pt x="230" y="709"/>
                      </a:cubicBezTo>
                      <a:cubicBezTo>
                        <a:pt x="231" y="715"/>
                        <a:pt x="231" y="719"/>
                        <a:pt x="228" y="725"/>
                      </a:cubicBezTo>
                      <a:cubicBezTo>
                        <a:pt x="232" y="736"/>
                        <a:pt x="232" y="746"/>
                        <a:pt x="233" y="758"/>
                      </a:cubicBezTo>
                      <a:cubicBezTo>
                        <a:pt x="232" y="783"/>
                        <a:pt x="239" y="822"/>
                        <a:pt x="206" y="827"/>
                      </a:cubicBezTo>
                      <a:cubicBezTo>
                        <a:pt x="195" y="831"/>
                        <a:pt x="182" y="834"/>
                        <a:pt x="171" y="836"/>
                      </a:cubicBezTo>
                      <a:cubicBezTo>
                        <a:pt x="150" y="835"/>
                        <a:pt x="140" y="827"/>
                        <a:pt x="120" y="824"/>
                      </a:cubicBezTo>
                      <a:cubicBezTo>
                        <a:pt x="114" y="828"/>
                        <a:pt x="109" y="832"/>
                        <a:pt x="102" y="833"/>
                      </a:cubicBezTo>
                      <a:cubicBezTo>
                        <a:pt x="98" y="840"/>
                        <a:pt x="89" y="842"/>
                        <a:pt x="81" y="844"/>
                      </a:cubicBezTo>
                      <a:cubicBezTo>
                        <a:pt x="78" y="847"/>
                        <a:pt x="72" y="850"/>
                        <a:pt x="68" y="851"/>
                      </a:cubicBezTo>
                      <a:cubicBezTo>
                        <a:pt x="63" y="853"/>
                        <a:pt x="54" y="854"/>
                        <a:pt x="54" y="854"/>
                      </a:cubicBezTo>
                      <a:cubicBezTo>
                        <a:pt x="49" y="858"/>
                        <a:pt x="42" y="862"/>
                        <a:pt x="36" y="863"/>
                      </a:cubicBezTo>
                      <a:cubicBezTo>
                        <a:pt x="31" y="867"/>
                        <a:pt x="31" y="871"/>
                        <a:pt x="24" y="872"/>
                      </a:cubicBezTo>
                      <a:cubicBezTo>
                        <a:pt x="19" y="876"/>
                        <a:pt x="19" y="879"/>
                        <a:pt x="14" y="883"/>
                      </a:cubicBezTo>
                      <a:cubicBezTo>
                        <a:pt x="9" y="892"/>
                        <a:pt x="0" y="903"/>
                        <a:pt x="18" y="905"/>
                      </a:cubicBezTo>
                      <a:cubicBezTo>
                        <a:pt x="26" y="908"/>
                        <a:pt x="44" y="904"/>
                        <a:pt x="50" y="904"/>
                      </a:cubicBezTo>
                      <a:cubicBezTo>
                        <a:pt x="57" y="902"/>
                        <a:pt x="58" y="899"/>
                        <a:pt x="65" y="896"/>
                      </a:cubicBezTo>
                      <a:cubicBezTo>
                        <a:pt x="72" y="886"/>
                        <a:pt x="73" y="874"/>
                        <a:pt x="86" y="869"/>
                      </a:cubicBezTo>
                      <a:cubicBezTo>
                        <a:pt x="100" y="871"/>
                        <a:pt x="103" y="876"/>
                        <a:pt x="116" y="878"/>
                      </a:cubicBezTo>
                      <a:cubicBezTo>
                        <a:pt x="122" y="881"/>
                        <a:pt x="127" y="886"/>
                        <a:pt x="134" y="887"/>
                      </a:cubicBezTo>
                      <a:cubicBezTo>
                        <a:pt x="146" y="893"/>
                        <a:pt x="140" y="891"/>
                        <a:pt x="149" y="893"/>
                      </a:cubicBezTo>
                      <a:cubicBezTo>
                        <a:pt x="164" y="905"/>
                        <a:pt x="185" y="926"/>
                        <a:pt x="204" y="929"/>
                      </a:cubicBezTo>
                      <a:cubicBezTo>
                        <a:pt x="203" y="930"/>
                        <a:pt x="202" y="932"/>
                        <a:pt x="200" y="932"/>
                      </a:cubicBezTo>
                      <a:cubicBezTo>
                        <a:pt x="198" y="932"/>
                        <a:pt x="196" y="929"/>
                        <a:pt x="197" y="928"/>
                      </a:cubicBezTo>
                      <a:cubicBezTo>
                        <a:pt x="198" y="927"/>
                        <a:pt x="204" y="935"/>
                        <a:pt x="204" y="935"/>
                      </a:cubicBezTo>
                      <a:cubicBezTo>
                        <a:pt x="211" y="940"/>
                        <a:pt x="217" y="948"/>
                        <a:pt x="224" y="952"/>
                      </a:cubicBezTo>
                      <a:cubicBezTo>
                        <a:pt x="228" y="957"/>
                        <a:pt x="230" y="958"/>
                        <a:pt x="236" y="959"/>
                      </a:cubicBezTo>
                      <a:cubicBezTo>
                        <a:pt x="240" y="966"/>
                        <a:pt x="244" y="969"/>
                        <a:pt x="251" y="973"/>
                      </a:cubicBezTo>
                      <a:cubicBezTo>
                        <a:pt x="256" y="980"/>
                        <a:pt x="261" y="986"/>
                        <a:pt x="269" y="991"/>
                      </a:cubicBezTo>
                      <a:cubicBezTo>
                        <a:pt x="272" y="995"/>
                        <a:pt x="276" y="996"/>
                        <a:pt x="278" y="1001"/>
                      </a:cubicBezTo>
                      <a:cubicBezTo>
                        <a:pt x="277" y="1010"/>
                        <a:pt x="277" y="1017"/>
                        <a:pt x="273" y="1025"/>
                      </a:cubicBezTo>
                      <a:cubicBezTo>
                        <a:pt x="272" y="1032"/>
                        <a:pt x="269" y="1045"/>
                        <a:pt x="269" y="1045"/>
                      </a:cubicBezTo>
                      <a:cubicBezTo>
                        <a:pt x="270" y="1054"/>
                        <a:pt x="268" y="1063"/>
                        <a:pt x="279" y="1058"/>
                      </a:cubicBezTo>
                      <a:cubicBezTo>
                        <a:pt x="283" y="1052"/>
                        <a:pt x="286" y="1052"/>
                        <a:pt x="293" y="1051"/>
                      </a:cubicBezTo>
                      <a:cubicBezTo>
                        <a:pt x="299" y="1048"/>
                        <a:pt x="305" y="1045"/>
                        <a:pt x="311" y="1043"/>
                      </a:cubicBezTo>
                      <a:cubicBezTo>
                        <a:pt x="315" y="1037"/>
                        <a:pt x="315" y="1034"/>
                        <a:pt x="323" y="1033"/>
                      </a:cubicBezTo>
                      <a:cubicBezTo>
                        <a:pt x="329" y="1023"/>
                        <a:pt x="335" y="1008"/>
                        <a:pt x="347" y="1006"/>
                      </a:cubicBezTo>
                      <a:cubicBezTo>
                        <a:pt x="352" y="998"/>
                        <a:pt x="350" y="993"/>
                        <a:pt x="359" y="989"/>
                      </a:cubicBezTo>
                      <a:cubicBezTo>
                        <a:pt x="363" y="983"/>
                        <a:pt x="366" y="977"/>
                        <a:pt x="372" y="974"/>
                      </a:cubicBezTo>
                      <a:cubicBezTo>
                        <a:pt x="375" y="961"/>
                        <a:pt x="376" y="950"/>
                        <a:pt x="369" y="938"/>
                      </a:cubicBezTo>
                      <a:cubicBezTo>
                        <a:pt x="368" y="930"/>
                        <a:pt x="366" y="923"/>
                        <a:pt x="363" y="916"/>
                      </a:cubicBezTo>
                      <a:cubicBezTo>
                        <a:pt x="362" y="907"/>
                        <a:pt x="360" y="898"/>
                        <a:pt x="357" y="890"/>
                      </a:cubicBezTo>
                      <a:cubicBezTo>
                        <a:pt x="359" y="876"/>
                        <a:pt x="366" y="873"/>
                        <a:pt x="380" y="871"/>
                      </a:cubicBezTo>
                      <a:cubicBezTo>
                        <a:pt x="384" y="874"/>
                        <a:pt x="388" y="875"/>
                        <a:pt x="393" y="877"/>
                      </a:cubicBezTo>
                      <a:cubicBezTo>
                        <a:pt x="397" y="883"/>
                        <a:pt x="400" y="883"/>
                        <a:pt x="407" y="884"/>
                      </a:cubicBezTo>
                      <a:cubicBezTo>
                        <a:pt x="415" y="888"/>
                        <a:pt x="423" y="889"/>
                        <a:pt x="432" y="890"/>
                      </a:cubicBezTo>
                      <a:cubicBezTo>
                        <a:pt x="440" y="892"/>
                        <a:pt x="447" y="894"/>
                        <a:pt x="455" y="896"/>
                      </a:cubicBezTo>
                      <a:cubicBezTo>
                        <a:pt x="463" y="900"/>
                        <a:pt x="474" y="900"/>
                        <a:pt x="482" y="901"/>
                      </a:cubicBezTo>
                      <a:cubicBezTo>
                        <a:pt x="492" y="907"/>
                        <a:pt x="487" y="911"/>
                        <a:pt x="500" y="908"/>
                      </a:cubicBezTo>
                      <a:cubicBezTo>
                        <a:pt x="512" y="902"/>
                        <a:pt x="509" y="901"/>
                        <a:pt x="507" y="886"/>
                      </a:cubicBezTo>
                      <a:cubicBezTo>
                        <a:pt x="508" y="877"/>
                        <a:pt x="509" y="868"/>
                        <a:pt x="512" y="860"/>
                      </a:cubicBezTo>
                      <a:cubicBezTo>
                        <a:pt x="513" y="851"/>
                        <a:pt x="516" y="844"/>
                        <a:pt x="521" y="836"/>
                      </a:cubicBezTo>
                      <a:cubicBezTo>
                        <a:pt x="523" y="825"/>
                        <a:pt x="525" y="812"/>
                        <a:pt x="530" y="802"/>
                      </a:cubicBezTo>
                      <a:cubicBezTo>
                        <a:pt x="533" y="789"/>
                        <a:pt x="533" y="775"/>
                        <a:pt x="539" y="763"/>
                      </a:cubicBezTo>
                      <a:cubicBezTo>
                        <a:pt x="540" y="757"/>
                        <a:pt x="542" y="754"/>
                        <a:pt x="545" y="749"/>
                      </a:cubicBezTo>
                      <a:cubicBezTo>
                        <a:pt x="546" y="743"/>
                        <a:pt x="548" y="736"/>
                        <a:pt x="551" y="730"/>
                      </a:cubicBezTo>
                      <a:cubicBezTo>
                        <a:pt x="552" y="723"/>
                        <a:pt x="554" y="715"/>
                        <a:pt x="557" y="709"/>
                      </a:cubicBezTo>
                      <a:cubicBezTo>
                        <a:pt x="558" y="703"/>
                        <a:pt x="560" y="697"/>
                        <a:pt x="563" y="691"/>
                      </a:cubicBezTo>
                      <a:cubicBezTo>
                        <a:pt x="565" y="679"/>
                        <a:pt x="556" y="669"/>
                        <a:pt x="563" y="655"/>
                      </a:cubicBezTo>
                      <a:cubicBezTo>
                        <a:pt x="564" y="649"/>
                        <a:pt x="566" y="643"/>
                        <a:pt x="569" y="637"/>
                      </a:cubicBezTo>
                      <a:cubicBezTo>
                        <a:pt x="571" y="628"/>
                        <a:pt x="573" y="621"/>
                        <a:pt x="581" y="616"/>
                      </a:cubicBezTo>
                      <a:cubicBezTo>
                        <a:pt x="583" y="607"/>
                        <a:pt x="586" y="600"/>
                        <a:pt x="596" y="598"/>
                      </a:cubicBezTo>
                      <a:cubicBezTo>
                        <a:pt x="599" y="593"/>
                        <a:pt x="604" y="587"/>
                        <a:pt x="609" y="583"/>
                      </a:cubicBezTo>
                      <a:cubicBezTo>
                        <a:pt x="616" y="571"/>
                        <a:pt x="613" y="562"/>
                        <a:pt x="626" y="554"/>
                      </a:cubicBezTo>
                      <a:cubicBezTo>
                        <a:pt x="632" y="546"/>
                        <a:pt x="638" y="537"/>
                        <a:pt x="644" y="529"/>
                      </a:cubicBezTo>
                      <a:cubicBezTo>
                        <a:pt x="643" y="514"/>
                        <a:pt x="646" y="490"/>
                        <a:pt x="639" y="473"/>
                      </a:cubicBezTo>
                      <a:cubicBezTo>
                        <a:pt x="637" y="462"/>
                        <a:pt x="630" y="454"/>
                        <a:pt x="624" y="445"/>
                      </a:cubicBezTo>
                      <a:cubicBezTo>
                        <a:pt x="623" y="438"/>
                        <a:pt x="621" y="430"/>
                        <a:pt x="618" y="424"/>
                      </a:cubicBezTo>
                      <a:cubicBezTo>
                        <a:pt x="617" y="417"/>
                        <a:pt x="613" y="412"/>
                        <a:pt x="609" y="406"/>
                      </a:cubicBezTo>
                      <a:cubicBezTo>
                        <a:pt x="608" y="395"/>
                        <a:pt x="599" y="367"/>
                        <a:pt x="614" y="364"/>
                      </a:cubicBezTo>
                      <a:cubicBezTo>
                        <a:pt x="618" y="358"/>
                        <a:pt x="621" y="351"/>
                        <a:pt x="627" y="347"/>
                      </a:cubicBezTo>
                      <a:cubicBezTo>
                        <a:pt x="631" y="340"/>
                        <a:pt x="638" y="326"/>
                        <a:pt x="638" y="326"/>
                      </a:cubicBezTo>
                      <a:cubicBezTo>
                        <a:pt x="639" y="321"/>
                        <a:pt x="645" y="314"/>
                        <a:pt x="650" y="311"/>
                      </a:cubicBezTo>
                      <a:cubicBezTo>
                        <a:pt x="655" y="304"/>
                        <a:pt x="654" y="300"/>
                        <a:pt x="662" y="295"/>
                      </a:cubicBezTo>
                      <a:cubicBezTo>
                        <a:pt x="664" y="279"/>
                        <a:pt x="663" y="265"/>
                        <a:pt x="657" y="251"/>
                      </a:cubicBezTo>
                      <a:cubicBezTo>
                        <a:pt x="653" y="226"/>
                        <a:pt x="656" y="198"/>
                        <a:pt x="654" y="172"/>
                      </a:cubicBezTo>
                      <a:cubicBezTo>
                        <a:pt x="653" y="139"/>
                        <a:pt x="660" y="104"/>
                        <a:pt x="648" y="74"/>
                      </a:cubicBezTo>
                      <a:cubicBezTo>
                        <a:pt x="647" y="67"/>
                        <a:pt x="645" y="62"/>
                        <a:pt x="642" y="56"/>
                      </a:cubicBezTo>
                      <a:cubicBezTo>
                        <a:pt x="640" y="43"/>
                        <a:pt x="630" y="33"/>
                        <a:pt x="617" y="31"/>
                      </a:cubicBezTo>
                      <a:cubicBezTo>
                        <a:pt x="612" y="29"/>
                        <a:pt x="609" y="26"/>
                        <a:pt x="603" y="25"/>
                      </a:cubicBezTo>
                      <a:cubicBezTo>
                        <a:pt x="590" y="18"/>
                        <a:pt x="567" y="22"/>
                        <a:pt x="552" y="19"/>
                      </a:cubicBezTo>
                      <a:cubicBezTo>
                        <a:pt x="546" y="16"/>
                        <a:pt x="540" y="14"/>
                        <a:pt x="534" y="13"/>
                      </a:cubicBezTo>
                      <a:cubicBezTo>
                        <a:pt x="508" y="0"/>
                        <a:pt x="387" y="14"/>
                        <a:pt x="362" y="14"/>
                      </a:cubicBezTo>
                      <a:cubicBezTo>
                        <a:pt x="359" y="15"/>
                        <a:pt x="355" y="19"/>
                        <a:pt x="351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pic>
            <p:nvPicPr>
              <p:cNvPr id="215226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7" y="1682"/>
                <a:ext cx="151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7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3" y="1194"/>
                <a:ext cx="151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8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8" y="1408"/>
                <a:ext cx="151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9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" y="2811"/>
                <a:ext cx="15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0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" y="2721"/>
                <a:ext cx="152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1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" y="1315"/>
                <a:ext cx="151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2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0" y="2665"/>
                <a:ext cx="15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3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4" y="1267"/>
                <a:ext cx="151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4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5" y="2631"/>
                <a:ext cx="152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5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1" y="2665"/>
                <a:ext cx="15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5105" name="Group 177"/>
              <p:cNvGrpSpPr>
                <a:grpSpLocks/>
              </p:cNvGrpSpPr>
              <p:nvPr/>
            </p:nvGrpSpPr>
            <p:grpSpPr bwMode="auto">
              <a:xfrm>
                <a:off x="4104" y="1300"/>
                <a:ext cx="182" cy="182"/>
                <a:chOff x="1247" y="3475"/>
                <a:chExt cx="182" cy="182"/>
              </a:xfrm>
            </p:grpSpPr>
            <p:sp>
              <p:nvSpPr>
                <p:cNvPr id="215237" name="Line 178"/>
                <p:cNvSpPr>
                  <a:spLocks noChangeShapeType="1"/>
                </p:cNvSpPr>
                <p:nvPr/>
              </p:nvSpPr>
              <p:spPr bwMode="auto">
                <a:xfrm>
                  <a:off x="1247" y="3475"/>
                  <a:ext cx="182" cy="18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38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1247" y="3475"/>
                  <a:ext cx="182" cy="18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5086" name="Group 158"/>
              <p:cNvGrpSpPr>
                <a:grpSpLocks/>
              </p:cNvGrpSpPr>
              <p:nvPr/>
            </p:nvGrpSpPr>
            <p:grpSpPr bwMode="auto">
              <a:xfrm>
                <a:off x="4014" y="1255"/>
                <a:ext cx="182" cy="182"/>
                <a:chOff x="1247" y="3475"/>
                <a:chExt cx="182" cy="182"/>
              </a:xfrm>
            </p:grpSpPr>
            <p:sp>
              <p:nvSpPr>
                <p:cNvPr id="215240" name="Line 156"/>
                <p:cNvSpPr>
                  <a:spLocks noChangeShapeType="1"/>
                </p:cNvSpPr>
                <p:nvPr/>
              </p:nvSpPr>
              <p:spPr bwMode="auto">
                <a:xfrm>
                  <a:off x="1247" y="3475"/>
                  <a:ext cx="182" cy="18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41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247" y="3475"/>
                  <a:ext cx="182" cy="18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5087" name="Group 159"/>
              <p:cNvGrpSpPr>
                <a:grpSpLocks/>
              </p:cNvGrpSpPr>
              <p:nvPr/>
            </p:nvGrpSpPr>
            <p:grpSpPr bwMode="auto">
              <a:xfrm>
                <a:off x="3787" y="1391"/>
                <a:ext cx="182" cy="182"/>
                <a:chOff x="1247" y="3475"/>
                <a:chExt cx="182" cy="182"/>
              </a:xfrm>
            </p:grpSpPr>
            <p:sp>
              <p:nvSpPr>
                <p:cNvPr id="215243" name="Line 160"/>
                <p:cNvSpPr>
                  <a:spLocks noChangeShapeType="1"/>
                </p:cNvSpPr>
                <p:nvPr/>
              </p:nvSpPr>
              <p:spPr bwMode="auto">
                <a:xfrm>
                  <a:off x="1247" y="3475"/>
                  <a:ext cx="182" cy="18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44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247" y="3475"/>
                  <a:ext cx="182" cy="18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pic>
            <p:nvPicPr>
              <p:cNvPr id="215245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5" y="2887"/>
                <a:ext cx="151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46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" y="2986"/>
                <a:ext cx="151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5090" name="Group 162"/>
              <p:cNvGrpSpPr>
                <a:grpSpLocks/>
              </p:cNvGrpSpPr>
              <p:nvPr/>
            </p:nvGrpSpPr>
            <p:grpSpPr bwMode="auto">
              <a:xfrm>
                <a:off x="3787" y="2706"/>
                <a:ext cx="182" cy="182"/>
                <a:chOff x="1247" y="3475"/>
                <a:chExt cx="182" cy="182"/>
              </a:xfrm>
            </p:grpSpPr>
            <p:sp>
              <p:nvSpPr>
                <p:cNvPr id="215248" name="Line 163"/>
                <p:cNvSpPr>
                  <a:spLocks noChangeShapeType="1"/>
                </p:cNvSpPr>
                <p:nvPr/>
              </p:nvSpPr>
              <p:spPr bwMode="auto">
                <a:xfrm>
                  <a:off x="1247" y="3475"/>
                  <a:ext cx="182" cy="182"/>
                </a:xfrm>
                <a:prstGeom prst="line">
                  <a:avLst/>
                </a:prstGeom>
                <a:noFill/>
                <a:ln w="25400" cap="rnd">
                  <a:solidFill>
                    <a:srgbClr val="FF0000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49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1247" y="3475"/>
                  <a:ext cx="182" cy="182"/>
                </a:xfrm>
                <a:prstGeom prst="line">
                  <a:avLst/>
                </a:prstGeom>
                <a:noFill/>
                <a:ln w="25400" cap="rnd">
                  <a:solidFill>
                    <a:srgbClr val="FF0000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5093" name="Group 165"/>
              <p:cNvGrpSpPr>
                <a:grpSpLocks/>
              </p:cNvGrpSpPr>
              <p:nvPr/>
            </p:nvGrpSpPr>
            <p:grpSpPr bwMode="auto">
              <a:xfrm>
                <a:off x="3560" y="2616"/>
                <a:ext cx="182" cy="182"/>
                <a:chOff x="1247" y="3475"/>
                <a:chExt cx="182" cy="182"/>
              </a:xfrm>
            </p:grpSpPr>
            <p:sp>
              <p:nvSpPr>
                <p:cNvPr id="215251" name="Line 166"/>
                <p:cNvSpPr>
                  <a:spLocks noChangeShapeType="1"/>
                </p:cNvSpPr>
                <p:nvPr/>
              </p:nvSpPr>
              <p:spPr bwMode="auto">
                <a:xfrm>
                  <a:off x="1247" y="3475"/>
                  <a:ext cx="182" cy="182"/>
                </a:xfrm>
                <a:prstGeom prst="line">
                  <a:avLst/>
                </a:prstGeom>
                <a:noFill/>
                <a:ln w="25400" cap="rnd">
                  <a:solidFill>
                    <a:srgbClr val="FF0000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52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247" y="3475"/>
                  <a:ext cx="182" cy="182"/>
                </a:xfrm>
                <a:prstGeom prst="line">
                  <a:avLst/>
                </a:prstGeom>
                <a:noFill/>
                <a:ln w="25400" cap="rnd">
                  <a:solidFill>
                    <a:srgbClr val="FF0000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5096" name="Group 168"/>
              <p:cNvGrpSpPr>
                <a:grpSpLocks/>
              </p:cNvGrpSpPr>
              <p:nvPr/>
            </p:nvGrpSpPr>
            <p:grpSpPr bwMode="auto">
              <a:xfrm>
                <a:off x="3878" y="2797"/>
                <a:ext cx="182" cy="182"/>
                <a:chOff x="1247" y="3475"/>
                <a:chExt cx="182" cy="182"/>
              </a:xfrm>
            </p:grpSpPr>
            <p:sp>
              <p:nvSpPr>
                <p:cNvPr id="215254" name="Line 169"/>
                <p:cNvSpPr>
                  <a:spLocks noChangeShapeType="1"/>
                </p:cNvSpPr>
                <p:nvPr/>
              </p:nvSpPr>
              <p:spPr bwMode="auto">
                <a:xfrm>
                  <a:off x="1247" y="3475"/>
                  <a:ext cx="182" cy="182"/>
                </a:xfrm>
                <a:prstGeom prst="line">
                  <a:avLst/>
                </a:prstGeom>
                <a:noFill/>
                <a:ln w="25400" cap="rnd">
                  <a:solidFill>
                    <a:srgbClr val="FF0000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55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1247" y="3475"/>
                  <a:ext cx="182" cy="182"/>
                </a:xfrm>
                <a:prstGeom prst="line">
                  <a:avLst/>
                </a:prstGeom>
                <a:noFill/>
                <a:ln w="25400" cap="rnd">
                  <a:solidFill>
                    <a:srgbClr val="FF0000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5102" name="Group 174"/>
              <p:cNvGrpSpPr>
                <a:grpSpLocks/>
              </p:cNvGrpSpPr>
              <p:nvPr/>
            </p:nvGrpSpPr>
            <p:grpSpPr bwMode="auto">
              <a:xfrm>
                <a:off x="3651" y="2661"/>
                <a:ext cx="182" cy="182"/>
                <a:chOff x="1247" y="3475"/>
                <a:chExt cx="182" cy="182"/>
              </a:xfrm>
            </p:grpSpPr>
            <p:sp>
              <p:nvSpPr>
                <p:cNvPr id="215257" name="Line 175"/>
                <p:cNvSpPr>
                  <a:spLocks noChangeShapeType="1"/>
                </p:cNvSpPr>
                <p:nvPr/>
              </p:nvSpPr>
              <p:spPr bwMode="auto">
                <a:xfrm>
                  <a:off x="1247" y="3475"/>
                  <a:ext cx="182" cy="182"/>
                </a:xfrm>
                <a:prstGeom prst="line">
                  <a:avLst/>
                </a:prstGeom>
                <a:noFill/>
                <a:ln w="25400" cap="rnd">
                  <a:solidFill>
                    <a:srgbClr val="FF0000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58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247" y="3475"/>
                  <a:ext cx="182" cy="182"/>
                </a:xfrm>
                <a:prstGeom prst="line">
                  <a:avLst/>
                </a:prstGeom>
                <a:noFill/>
                <a:ln w="25400" cap="rnd">
                  <a:solidFill>
                    <a:srgbClr val="FF0000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pic>
            <p:nvPicPr>
              <p:cNvPr id="215259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" y="3191"/>
                <a:ext cx="151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60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5" y="3194"/>
                <a:ext cx="151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61" name="Picture 61" descr="C:\Dokumente und Einstellungen\x3pcueppers\Desktop\logo nuc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" y="3130"/>
                <a:ext cx="152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" name="Group 171"/>
              <p:cNvGrpSpPr>
                <a:grpSpLocks/>
              </p:cNvGrpSpPr>
              <p:nvPr/>
            </p:nvGrpSpPr>
            <p:grpSpPr bwMode="auto">
              <a:xfrm>
                <a:off x="4603" y="3115"/>
                <a:ext cx="182" cy="182"/>
                <a:chOff x="1247" y="3475"/>
                <a:chExt cx="182" cy="182"/>
              </a:xfrm>
            </p:grpSpPr>
            <p:sp>
              <p:nvSpPr>
                <p:cNvPr id="215263" name="Line 172"/>
                <p:cNvSpPr>
                  <a:spLocks noChangeShapeType="1"/>
                </p:cNvSpPr>
                <p:nvPr/>
              </p:nvSpPr>
              <p:spPr bwMode="auto">
                <a:xfrm>
                  <a:off x="1247" y="3475"/>
                  <a:ext cx="182" cy="182"/>
                </a:xfrm>
                <a:prstGeom prst="line">
                  <a:avLst/>
                </a:prstGeom>
                <a:noFill/>
                <a:ln w="25400" cap="rnd">
                  <a:solidFill>
                    <a:srgbClr val="FF0000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64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247" y="3475"/>
                  <a:ext cx="182" cy="182"/>
                </a:xfrm>
                <a:prstGeom prst="line">
                  <a:avLst/>
                </a:prstGeom>
                <a:noFill/>
                <a:ln w="25400" cap="rnd">
                  <a:solidFill>
                    <a:srgbClr val="FF0000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5078" name="Text Box 150"/>
              <p:cNvSpPr txBox="1">
                <a:spLocks noChangeArrowheads="1"/>
              </p:cNvSpPr>
              <p:nvPr/>
            </p:nvSpPr>
            <p:spPr bwMode="auto">
              <a:xfrm>
                <a:off x="3923" y="803"/>
                <a:ext cx="93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lang="en-US" sz="1800" b="1" dirty="0" smtClean="0"/>
                  <a:t>2011</a:t>
                </a:r>
                <a:endParaRPr lang="en-US" sz="1800" b="1" dirty="0"/>
              </a:p>
            </p:txBody>
          </p:sp>
        </p:grpSp>
        <p:pic>
          <p:nvPicPr>
            <p:cNvPr id="215272" name="Picture 61" descr="C:\Dokumente und Einstellungen\x3pcueppers\Desktop\logo nu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3249"/>
              <a:ext cx="15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71"/>
            <p:cNvGrpSpPr>
              <a:grpSpLocks/>
            </p:cNvGrpSpPr>
            <p:nvPr/>
          </p:nvGrpSpPr>
          <p:grpSpPr bwMode="auto">
            <a:xfrm>
              <a:off x="4286" y="3204"/>
              <a:ext cx="182" cy="182"/>
              <a:chOff x="1247" y="3475"/>
              <a:chExt cx="182" cy="182"/>
            </a:xfrm>
          </p:grpSpPr>
          <p:sp>
            <p:nvSpPr>
              <p:cNvPr id="215274" name="Line 172"/>
              <p:cNvSpPr>
                <a:spLocks noChangeShapeType="1"/>
              </p:cNvSpPr>
              <p:nvPr/>
            </p:nvSpPr>
            <p:spPr bwMode="auto">
              <a:xfrm>
                <a:off x="1247" y="3475"/>
                <a:ext cx="182" cy="182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275" name="Line 173"/>
              <p:cNvSpPr>
                <a:spLocks noChangeShapeType="1"/>
              </p:cNvSpPr>
              <p:nvPr/>
            </p:nvSpPr>
            <p:spPr bwMode="auto">
              <a:xfrm flipV="1">
                <a:off x="1247" y="3475"/>
                <a:ext cx="182" cy="182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" name="Group 171"/>
            <p:cNvGrpSpPr>
              <a:grpSpLocks/>
            </p:cNvGrpSpPr>
            <p:nvPr/>
          </p:nvGrpSpPr>
          <p:grpSpPr bwMode="auto">
            <a:xfrm>
              <a:off x="4059" y="2659"/>
              <a:ext cx="182" cy="182"/>
              <a:chOff x="1247" y="3475"/>
              <a:chExt cx="182" cy="182"/>
            </a:xfrm>
          </p:grpSpPr>
          <p:sp>
            <p:nvSpPr>
              <p:cNvPr id="215277" name="Line 172"/>
              <p:cNvSpPr>
                <a:spLocks noChangeShapeType="1"/>
              </p:cNvSpPr>
              <p:nvPr/>
            </p:nvSpPr>
            <p:spPr bwMode="auto">
              <a:xfrm>
                <a:off x="1247" y="3475"/>
                <a:ext cx="182" cy="182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278" name="Line 173"/>
              <p:cNvSpPr>
                <a:spLocks noChangeShapeType="1"/>
              </p:cNvSpPr>
              <p:nvPr/>
            </p:nvSpPr>
            <p:spPr bwMode="auto">
              <a:xfrm flipV="1">
                <a:off x="1247" y="3475"/>
                <a:ext cx="182" cy="182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171"/>
            <p:cNvGrpSpPr>
              <a:grpSpLocks/>
            </p:cNvGrpSpPr>
            <p:nvPr/>
          </p:nvGrpSpPr>
          <p:grpSpPr bwMode="auto">
            <a:xfrm>
              <a:off x="3606" y="2886"/>
              <a:ext cx="182" cy="182"/>
              <a:chOff x="1247" y="3475"/>
              <a:chExt cx="182" cy="182"/>
            </a:xfrm>
          </p:grpSpPr>
          <p:sp>
            <p:nvSpPr>
              <p:cNvPr id="215280" name="Line 172"/>
              <p:cNvSpPr>
                <a:spLocks noChangeShapeType="1"/>
              </p:cNvSpPr>
              <p:nvPr/>
            </p:nvSpPr>
            <p:spPr bwMode="auto">
              <a:xfrm>
                <a:off x="1247" y="3475"/>
                <a:ext cx="182" cy="182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281" name="Line 173"/>
              <p:cNvSpPr>
                <a:spLocks noChangeShapeType="1"/>
              </p:cNvSpPr>
              <p:nvPr/>
            </p:nvSpPr>
            <p:spPr bwMode="auto">
              <a:xfrm flipV="1">
                <a:off x="1247" y="3475"/>
                <a:ext cx="182" cy="182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FB96E-B135-4EC4-9319-68375F6C3C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88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dirty="0" smtClean="0">
                <a:solidFill>
                  <a:srgbClr val="0070C0"/>
                </a:solidFill>
              </a:rPr>
              <a:t>Maßgebliche Strukturbesonderheit  in Deutschland- eine ausgeprägte Asymmetrie beim Erzeugungs-/Lastgefälle von NO nach </a:t>
            </a:r>
            <a:r>
              <a:rPr lang="de-DE" dirty="0" err="1" smtClean="0">
                <a:solidFill>
                  <a:srgbClr val="0070C0"/>
                </a:solidFill>
              </a:rPr>
              <a:t>SW,</a:t>
            </a:r>
            <a:r>
              <a:rPr lang="de-DE" sz="1050" dirty="0" err="1" smtClean="0">
                <a:solidFill>
                  <a:srgbClr val="0070C0"/>
                </a:solidFill>
              </a:rPr>
              <a:t>Quelle</a:t>
            </a:r>
            <a:r>
              <a:rPr lang="de-DE" sz="1050" dirty="0" smtClean="0">
                <a:solidFill>
                  <a:srgbClr val="0070C0"/>
                </a:solidFill>
              </a:rPr>
              <a:t> 50 Hertz</a:t>
            </a:r>
            <a:endParaRPr lang="de-DE" dirty="0" smtClean="0">
              <a:solidFill>
                <a:srgbClr val="0070C0"/>
              </a:solidFill>
            </a:endParaRPr>
          </a:p>
        </p:txBody>
      </p:sp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396875" y="1836738"/>
            <a:ext cx="3660775" cy="4594225"/>
            <a:chOff x="250" y="1157"/>
            <a:chExt cx="2306" cy="2894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1157"/>
              <a:ext cx="2306" cy="28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677" name="Freeform 5"/>
            <p:cNvSpPr>
              <a:spLocks noChangeAspect="1"/>
            </p:cNvSpPr>
            <p:nvPr/>
          </p:nvSpPr>
          <p:spPr bwMode="auto">
            <a:xfrm>
              <a:off x="1248" y="1556"/>
              <a:ext cx="532" cy="1386"/>
            </a:xfrm>
            <a:custGeom>
              <a:avLst/>
              <a:gdLst>
                <a:gd name="T0" fmla="*/ 532 w 532"/>
                <a:gd name="T1" fmla="*/ 1334 h 1386"/>
                <a:gd name="T2" fmla="*/ 500 w 532"/>
                <a:gd name="T3" fmla="*/ 1322 h 1386"/>
                <a:gd name="T4" fmla="*/ 457 w 532"/>
                <a:gd name="T5" fmla="*/ 1310 h 1386"/>
                <a:gd name="T6" fmla="*/ 428 w 532"/>
                <a:gd name="T7" fmla="*/ 1319 h 1386"/>
                <a:gd name="T8" fmla="*/ 391 w 532"/>
                <a:gd name="T9" fmla="*/ 1319 h 1386"/>
                <a:gd name="T10" fmla="*/ 352 w 532"/>
                <a:gd name="T11" fmla="*/ 1267 h 1386"/>
                <a:gd name="T12" fmla="*/ 322 w 532"/>
                <a:gd name="T13" fmla="*/ 1284 h 1386"/>
                <a:gd name="T14" fmla="*/ 323 w 532"/>
                <a:gd name="T15" fmla="*/ 1362 h 1386"/>
                <a:gd name="T16" fmla="*/ 296 w 532"/>
                <a:gd name="T17" fmla="*/ 1356 h 1386"/>
                <a:gd name="T18" fmla="*/ 298 w 532"/>
                <a:gd name="T19" fmla="*/ 1334 h 1386"/>
                <a:gd name="T20" fmla="*/ 252 w 532"/>
                <a:gd name="T21" fmla="*/ 1320 h 1386"/>
                <a:gd name="T22" fmla="*/ 199 w 532"/>
                <a:gd name="T23" fmla="*/ 1333 h 1386"/>
                <a:gd name="T24" fmla="*/ 222 w 532"/>
                <a:gd name="T25" fmla="*/ 1375 h 1386"/>
                <a:gd name="T26" fmla="*/ 175 w 532"/>
                <a:gd name="T27" fmla="*/ 1386 h 1386"/>
                <a:gd name="T28" fmla="*/ 161 w 532"/>
                <a:gd name="T29" fmla="*/ 1345 h 1386"/>
                <a:gd name="T30" fmla="*/ 37 w 532"/>
                <a:gd name="T31" fmla="*/ 1267 h 1386"/>
                <a:gd name="T32" fmla="*/ 35 w 532"/>
                <a:gd name="T33" fmla="*/ 1225 h 1386"/>
                <a:gd name="T34" fmla="*/ 0 w 532"/>
                <a:gd name="T35" fmla="*/ 1223 h 1386"/>
                <a:gd name="T36" fmla="*/ 17 w 532"/>
                <a:gd name="T37" fmla="*/ 1121 h 1386"/>
                <a:gd name="T38" fmla="*/ 72 w 532"/>
                <a:gd name="T39" fmla="*/ 1083 h 1386"/>
                <a:gd name="T40" fmla="*/ 85 w 532"/>
                <a:gd name="T41" fmla="*/ 1036 h 1386"/>
                <a:gd name="T42" fmla="*/ 9 w 532"/>
                <a:gd name="T43" fmla="*/ 946 h 1386"/>
                <a:gd name="T44" fmla="*/ 105 w 532"/>
                <a:gd name="T45" fmla="*/ 899 h 1386"/>
                <a:gd name="T46" fmla="*/ 112 w 532"/>
                <a:gd name="T47" fmla="*/ 881 h 1386"/>
                <a:gd name="T48" fmla="*/ 186 w 532"/>
                <a:gd name="T49" fmla="*/ 880 h 1386"/>
                <a:gd name="T50" fmla="*/ 157 w 532"/>
                <a:gd name="T51" fmla="*/ 714 h 1386"/>
                <a:gd name="T52" fmla="*/ 253 w 532"/>
                <a:gd name="T53" fmla="*/ 692 h 1386"/>
                <a:gd name="T54" fmla="*/ 279 w 532"/>
                <a:gd name="T55" fmla="*/ 627 h 1386"/>
                <a:gd name="T56" fmla="*/ 244 w 532"/>
                <a:gd name="T57" fmla="*/ 514 h 1386"/>
                <a:gd name="T58" fmla="*/ 198 w 532"/>
                <a:gd name="T59" fmla="*/ 444 h 1386"/>
                <a:gd name="T60" fmla="*/ 200 w 532"/>
                <a:gd name="T61" fmla="*/ 404 h 1386"/>
                <a:gd name="T62" fmla="*/ 361 w 532"/>
                <a:gd name="T63" fmla="*/ 362 h 1386"/>
                <a:gd name="T64" fmla="*/ 373 w 532"/>
                <a:gd name="T65" fmla="*/ 326 h 1386"/>
                <a:gd name="T66" fmla="*/ 307 w 532"/>
                <a:gd name="T67" fmla="*/ 309 h 1386"/>
                <a:gd name="T68" fmla="*/ 166 w 532"/>
                <a:gd name="T69" fmla="*/ 192 h 1386"/>
                <a:gd name="T70" fmla="*/ 228 w 532"/>
                <a:gd name="T71" fmla="*/ 132 h 1386"/>
                <a:gd name="T72" fmla="*/ 236 w 532"/>
                <a:gd name="T73" fmla="*/ 88 h 1386"/>
                <a:gd name="T74" fmla="*/ 200 w 532"/>
                <a:gd name="T75" fmla="*/ 67 h 1386"/>
                <a:gd name="T76" fmla="*/ 250 w 532"/>
                <a:gd name="T77" fmla="*/ 0 h 13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2"/>
                <a:gd name="T118" fmla="*/ 0 h 1386"/>
                <a:gd name="T119" fmla="*/ 532 w 532"/>
                <a:gd name="T120" fmla="*/ 1386 h 13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2" h="1386">
                  <a:moveTo>
                    <a:pt x="532" y="1334"/>
                  </a:moveTo>
                  <a:lnTo>
                    <a:pt x="500" y="1322"/>
                  </a:lnTo>
                  <a:lnTo>
                    <a:pt x="457" y="1310"/>
                  </a:lnTo>
                  <a:lnTo>
                    <a:pt x="428" y="1319"/>
                  </a:lnTo>
                  <a:lnTo>
                    <a:pt x="391" y="1319"/>
                  </a:lnTo>
                  <a:lnTo>
                    <a:pt x="352" y="1267"/>
                  </a:lnTo>
                  <a:lnTo>
                    <a:pt x="322" y="1284"/>
                  </a:lnTo>
                  <a:lnTo>
                    <a:pt x="323" y="1362"/>
                  </a:lnTo>
                  <a:lnTo>
                    <a:pt x="296" y="1356"/>
                  </a:lnTo>
                  <a:lnTo>
                    <a:pt x="298" y="1334"/>
                  </a:lnTo>
                  <a:lnTo>
                    <a:pt x="252" y="1320"/>
                  </a:lnTo>
                  <a:lnTo>
                    <a:pt x="199" y="1333"/>
                  </a:lnTo>
                  <a:lnTo>
                    <a:pt x="222" y="1375"/>
                  </a:lnTo>
                  <a:lnTo>
                    <a:pt x="175" y="1386"/>
                  </a:lnTo>
                  <a:lnTo>
                    <a:pt x="161" y="1345"/>
                  </a:lnTo>
                  <a:lnTo>
                    <a:pt x="37" y="1267"/>
                  </a:lnTo>
                  <a:lnTo>
                    <a:pt x="35" y="1225"/>
                  </a:lnTo>
                  <a:lnTo>
                    <a:pt x="0" y="1223"/>
                  </a:lnTo>
                  <a:lnTo>
                    <a:pt x="17" y="1121"/>
                  </a:lnTo>
                  <a:lnTo>
                    <a:pt x="72" y="1083"/>
                  </a:lnTo>
                  <a:lnTo>
                    <a:pt x="85" y="1036"/>
                  </a:lnTo>
                  <a:lnTo>
                    <a:pt x="9" y="946"/>
                  </a:lnTo>
                  <a:lnTo>
                    <a:pt x="105" y="899"/>
                  </a:lnTo>
                  <a:lnTo>
                    <a:pt x="112" y="881"/>
                  </a:lnTo>
                  <a:lnTo>
                    <a:pt x="186" y="880"/>
                  </a:lnTo>
                  <a:lnTo>
                    <a:pt x="157" y="714"/>
                  </a:lnTo>
                  <a:lnTo>
                    <a:pt x="253" y="692"/>
                  </a:lnTo>
                  <a:lnTo>
                    <a:pt x="279" y="627"/>
                  </a:lnTo>
                  <a:lnTo>
                    <a:pt x="244" y="514"/>
                  </a:lnTo>
                  <a:lnTo>
                    <a:pt x="198" y="444"/>
                  </a:lnTo>
                  <a:lnTo>
                    <a:pt x="200" y="404"/>
                  </a:lnTo>
                  <a:lnTo>
                    <a:pt x="361" y="362"/>
                  </a:lnTo>
                  <a:lnTo>
                    <a:pt x="373" y="326"/>
                  </a:lnTo>
                  <a:lnTo>
                    <a:pt x="307" y="309"/>
                  </a:lnTo>
                  <a:lnTo>
                    <a:pt x="166" y="192"/>
                  </a:lnTo>
                  <a:lnTo>
                    <a:pt x="228" y="132"/>
                  </a:lnTo>
                  <a:lnTo>
                    <a:pt x="236" y="88"/>
                  </a:lnTo>
                  <a:lnTo>
                    <a:pt x="200" y="67"/>
                  </a:lnTo>
                  <a:lnTo>
                    <a:pt x="25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8678" name="Line 6"/>
            <p:cNvSpPr>
              <a:spLocks noChangeAspect="1" noChangeShapeType="1"/>
            </p:cNvSpPr>
            <p:nvPr/>
          </p:nvSpPr>
          <p:spPr bwMode="auto">
            <a:xfrm flipH="1">
              <a:off x="1615" y="2814"/>
              <a:ext cx="42" cy="10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8679" name="Line 7"/>
            <p:cNvSpPr>
              <a:spLocks noChangeAspect="1" noChangeShapeType="1"/>
            </p:cNvSpPr>
            <p:nvPr/>
          </p:nvSpPr>
          <p:spPr bwMode="auto">
            <a:xfrm flipV="1">
              <a:off x="1223" y="2644"/>
              <a:ext cx="159" cy="1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8680" name="Line 8"/>
            <p:cNvSpPr>
              <a:spLocks noChangeAspect="1" noChangeShapeType="1"/>
            </p:cNvSpPr>
            <p:nvPr/>
          </p:nvSpPr>
          <p:spPr bwMode="auto">
            <a:xfrm flipV="1">
              <a:off x="1460" y="2150"/>
              <a:ext cx="118" cy="1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180000" bIns="0"/>
            <a:lstStyle/>
            <a:p>
              <a:endParaRPr lang="de-DE"/>
            </a:p>
          </p:txBody>
        </p:sp>
      </p:grpSp>
      <p:sp>
        <p:nvSpPr>
          <p:cNvPr id="28675" name="Rectangle 10"/>
          <p:cNvSpPr>
            <a:spLocks noGrp="1"/>
          </p:cNvSpPr>
          <p:nvPr>
            <p:ph type="body" idx="1"/>
          </p:nvPr>
        </p:nvSpPr>
        <p:spPr>
          <a:xfrm>
            <a:off x="4589463" y="1700808"/>
            <a:ext cx="4446587" cy="4697115"/>
          </a:xfrm>
        </p:spPr>
        <p:txBody>
          <a:bodyPr lIns="0" tIns="0" rIns="180000" bIns="180000"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de-DE" dirty="0" smtClean="0"/>
              <a:t> </a:t>
            </a:r>
            <a:r>
              <a:rPr lang="de-DE" sz="1800" b="1" dirty="0" smtClean="0"/>
              <a:t>Ausgeprägtes Schwachlastgebiet im NO                    (ca. 20 % im deutschlandweiten Vergleich)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de-DE" sz="1800" b="1" dirty="0" smtClean="0"/>
              <a:t> Erzeugung übersteigt  dort Verbrauch deutlich (Kennzeichen einer „nicht-homogenen“ Regelzone)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de-DE" sz="1800" b="1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de-DE" sz="1800" b="1" dirty="0" smtClean="0"/>
              <a:t> Anhaltende und grenzwertige Belastung der Kuppelleitungen Ost – West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de-DE" sz="1800" b="1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de-DE" sz="1800" b="1" dirty="0" smtClean="0"/>
              <a:t> Ausbaubeginn der Kuppelleitungen Ost – West erst nach 17 Jahren(seit „elektrischer Wiedervereinigung 1995“)in 12/2012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de-DE" sz="1800" b="1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de-DE" sz="1800" b="1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09714-7DB2-47EA-BA0D-1C18AFA7BB9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8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Inhaltsplatzhalter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040313"/>
          </a:xfrm>
        </p:spPr>
        <p:txBody>
          <a:bodyPr/>
          <a:lstStyle/>
          <a:p>
            <a:pPr marL="0" indent="0" algn="ctr">
              <a:buClr>
                <a:srgbClr val="7F7F7F"/>
              </a:buClr>
            </a:pPr>
            <a:r>
              <a:rPr lang="de-DE" sz="2200" b="1" u="sng" dirty="0" smtClean="0">
                <a:solidFill>
                  <a:srgbClr val="000000"/>
                </a:solidFill>
              </a:rPr>
              <a:t>Entwicklung der Auslastung der Netzelemente</a:t>
            </a:r>
            <a:endParaRPr lang="de-DE" dirty="0" smtClean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238375"/>
            <a:ext cx="3919538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6" t="32500" r="16925" b="11501"/>
          <a:stretch>
            <a:fillRect/>
          </a:stretch>
        </p:blipFill>
        <p:spPr bwMode="auto">
          <a:xfrm>
            <a:off x="4787900" y="2155825"/>
            <a:ext cx="367347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feld 11"/>
          <p:cNvSpPr txBox="1">
            <a:spLocks noChangeArrowheads="1"/>
          </p:cNvSpPr>
          <p:nvPr/>
        </p:nvSpPr>
        <p:spPr bwMode="auto">
          <a:xfrm>
            <a:off x="1778000" y="1600200"/>
            <a:ext cx="5545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100"/>
              <a:t>Zeitungleiche Leistungsbelastung &gt;5h/a</a:t>
            </a:r>
          </a:p>
        </p:txBody>
      </p:sp>
      <p:sp>
        <p:nvSpPr>
          <p:cNvPr id="20489" name="Textfeld 12"/>
          <p:cNvSpPr txBox="1">
            <a:spLocks noChangeArrowheads="1"/>
          </p:cNvSpPr>
          <p:nvPr/>
        </p:nvSpPr>
        <p:spPr bwMode="auto">
          <a:xfrm>
            <a:off x="1800225" y="1987550"/>
            <a:ext cx="5543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600"/>
              <a:t>2009		und		2011</a:t>
            </a:r>
          </a:p>
        </p:txBody>
      </p:sp>
      <p:grpSp>
        <p:nvGrpSpPr>
          <p:cNvPr id="20490" name="Gruppieren 16"/>
          <p:cNvGrpSpPr>
            <a:grpSpLocks/>
          </p:cNvGrpSpPr>
          <p:nvPr/>
        </p:nvGrpSpPr>
        <p:grpSpPr bwMode="auto">
          <a:xfrm>
            <a:off x="393700" y="5708650"/>
            <a:ext cx="1425575" cy="569913"/>
            <a:chOff x="394270" y="5708873"/>
            <a:chExt cx="1425551" cy="569714"/>
          </a:xfrm>
        </p:grpSpPr>
        <p:pic>
          <p:nvPicPr>
            <p:cNvPr id="204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4" t="76601" r="66144" b="14999"/>
            <a:stretch>
              <a:fillRect/>
            </a:stretch>
          </p:blipFill>
          <p:spPr bwMode="auto">
            <a:xfrm>
              <a:off x="394270" y="5708873"/>
              <a:ext cx="1424285" cy="56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1603925" y="5710460"/>
              <a:ext cx="215896" cy="166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 dirty="0"/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323528" y="332656"/>
            <a:ext cx="8363272" cy="5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de-DE" sz="20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Belastungssituation und Änderung 2009 zu 2011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(Quelle:</a:t>
            </a:r>
            <a:r>
              <a:rPr kumimoji="0" lang="de-DE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50Hertz)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09714-7DB2-47EA-BA0D-1C18AFA7BB9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395288" y="288925"/>
            <a:ext cx="8132762" cy="71278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de-DE" sz="2400" dirty="0" err="1" smtClean="0">
                <a:solidFill>
                  <a:srgbClr val="0070C0"/>
                </a:solidFill>
              </a:rPr>
              <a:t>BNetzA</a:t>
            </a:r>
            <a:r>
              <a:rPr lang="de-DE" sz="2400" dirty="0" smtClean="0">
                <a:solidFill>
                  <a:srgbClr val="0070C0"/>
                </a:solidFill>
              </a:rPr>
              <a:t>-Einschätzung zur Gefährdungssituation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3619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feld 9"/>
          <p:cNvSpPr txBox="1">
            <a:spLocks noChangeArrowheads="1"/>
          </p:cNvSpPr>
          <p:nvPr/>
        </p:nvSpPr>
        <p:spPr bwMode="auto">
          <a:xfrm>
            <a:off x="4725988" y="1137898"/>
            <a:ext cx="396081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/>
              <a:t>Grafische Darstellung der Netzelemente zu deren Entlastung die meisten </a:t>
            </a:r>
            <a:r>
              <a:rPr lang="de-DE" sz="1800" dirty="0" err="1"/>
              <a:t>Redispatchmaßnahmen</a:t>
            </a:r>
            <a:r>
              <a:rPr lang="de-DE" sz="1800" dirty="0"/>
              <a:t> im Winterhalbjahr 2011/12 durchgeführt werden mussten.</a:t>
            </a:r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>
                <a:solidFill>
                  <a:srgbClr val="FF0000"/>
                </a:solidFill>
              </a:rPr>
              <a:t>Unverändertes Haupt-Nadelöhr</a:t>
            </a:r>
            <a:r>
              <a:rPr lang="de-DE" sz="1800" dirty="0"/>
              <a:t>: </a:t>
            </a:r>
          </a:p>
          <a:p>
            <a:r>
              <a:rPr lang="de-DE" sz="1800" dirty="0"/>
              <a:t>Die zu dünne und total verstopfte Verbindung zwischen dem Freistaat Thüringen und dem Freistaat Bayern</a:t>
            </a:r>
          </a:p>
          <a:p>
            <a:endParaRPr lang="de-DE" sz="1800" dirty="0"/>
          </a:p>
        </p:txBody>
      </p:sp>
      <p:sp>
        <p:nvSpPr>
          <p:cNvPr id="20488" name="Textfeld 10"/>
          <p:cNvSpPr txBox="1">
            <a:spLocks noChangeArrowheads="1"/>
          </p:cNvSpPr>
          <p:nvPr/>
        </p:nvSpPr>
        <p:spPr bwMode="auto">
          <a:xfrm>
            <a:off x="4716463" y="5445125"/>
            <a:ext cx="3527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/>
              <a:t>Quelle: Bundesnetzagentur, Bericht zum Zustand der leitungsgebundenen Energieversorgung im Winter 2011/12; </a:t>
            </a:r>
            <a:br>
              <a:rPr lang="de-DE" sz="1000"/>
            </a:br>
            <a:r>
              <a:rPr lang="de-DE" sz="1000"/>
              <a:t>aus: Maßnahmenscharfe Datenerhebung der BNetzA bei den deutsch ÜNB, Grafik: BNetzA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0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778625" cy="1575048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Die naturabhängige EE-Produktion(Wind und PV) führt zu rasanten </a:t>
            </a:r>
            <a:r>
              <a:rPr lang="de-DE" dirty="0" smtClean="0">
                <a:solidFill>
                  <a:srgbClr val="FF0000"/>
                </a:solidFill>
              </a:rPr>
              <a:t>dynamischen</a:t>
            </a:r>
            <a:r>
              <a:rPr lang="de-DE" dirty="0" smtClean="0">
                <a:solidFill>
                  <a:srgbClr val="0070C0"/>
                </a:solidFill>
              </a:rPr>
              <a:t> Vorgängen-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tagtäglich, zunehmend und abnehmend,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von 0 bis 30 GW und mehr! </a:t>
            </a:r>
            <a:r>
              <a:rPr lang="de-DE" sz="1050" dirty="0" smtClean="0">
                <a:solidFill>
                  <a:srgbClr val="0070C0"/>
                </a:solidFill>
              </a:rPr>
              <a:t>Quelle CORESO Brüssel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8" name="Chart_Wind_Power_Produc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733129"/>
              </p:ext>
            </p:extLst>
          </p:nvPr>
        </p:nvGraphicFramePr>
        <p:xfrm>
          <a:off x="1619672" y="2276872"/>
          <a:ext cx="6070242" cy="333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2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de-DE" dirty="0" smtClean="0">
                <a:solidFill>
                  <a:srgbClr val="0070C0"/>
                </a:solidFill>
              </a:rPr>
              <a:t>Aus dem NEP 2012 wurde ein gestutzter Bundesnetz-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plan, zum Nachteil der „grünen“ Exportregion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 im Nordosten</a:t>
            </a:r>
            <a:r>
              <a:rPr lang="de-DE" dirty="0" smtClean="0"/>
              <a:t>-</a:t>
            </a:r>
            <a:r>
              <a:rPr lang="de-DE" dirty="0" smtClean="0">
                <a:solidFill>
                  <a:srgbClr val="FF0000"/>
                </a:solidFill>
              </a:rPr>
              <a:t> Nachbesserungen dringend erforderlich!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>
          <a:xfrm>
            <a:off x="7686675" y="6548438"/>
            <a:ext cx="817563" cy="250825"/>
          </a:xfrm>
        </p:spPr>
        <p:txBody>
          <a:bodyPr/>
          <a:lstStyle/>
          <a:p>
            <a:pPr algn="r">
              <a:defRPr/>
            </a:pPr>
            <a:r>
              <a:rPr lang="de-DE" b="1" smtClean="0"/>
              <a:t>5.März 2013</a:t>
            </a:r>
            <a:endParaRPr lang="de-DE" b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548438"/>
            <a:ext cx="2836862" cy="241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900" b="0" smtClean="0">
                <a:solidFill>
                  <a:schemeClr val="bg1"/>
                </a:solidFill>
                <a:latin typeface="Arial" pitchFamily="34" charset="0"/>
                <a:ea typeface="+mn-ea"/>
              </a:rPr>
              <a:t>Dipl.-Ing. Wolfgang Neldner, System-und Elektrizitätsnetzberatung</a:t>
            </a:r>
            <a:endParaRPr lang="de-DE" sz="900" b="0">
              <a:solidFill>
                <a:schemeClr val="bg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8B7733-6005-4E30-BB34-A94558B54DB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2804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0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>
                <a:solidFill>
                  <a:srgbClr val="0070C0"/>
                </a:solidFill>
              </a:rPr>
              <a:t>Gliederung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569371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sz="2800" b="1" dirty="0" smtClean="0"/>
              <a:t>Das Elektrizitätsversorgungssystem(EVS)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sz="2800" dirty="0" smtClean="0"/>
              <a:t>Das Netz- Möglichkeiten, Anforderungen und Grenzen (im Stress- und Störbetrieb)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sz="2800" dirty="0" smtClean="0"/>
              <a:t>Übergreifende Anforderungen bei der EVS-Transformation zur Naturstrom-Ära</a:t>
            </a:r>
            <a:endParaRPr lang="de-DE" sz="28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5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Netzausbau: Bündelung und akzeptanzfördernde 3-D-“Einpassung“ ins Gelände, hier SWKL in Südthüringen, </a:t>
            </a:r>
            <a:r>
              <a:rPr lang="de-DE" sz="1050" dirty="0" smtClean="0">
                <a:solidFill>
                  <a:srgbClr val="0070C0"/>
                </a:solidFill>
              </a:rPr>
              <a:t>Quelle Fraunhofer Magdeburg und 50 Hertz</a:t>
            </a:r>
            <a:endParaRPr lang="de-DE" dirty="0" smtClean="0">
              <a:solidFill>
                <a:srgbClr val="0070C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86675" y="6548438"/>
            <a:ext cx="817563" cy="250825"/>
          </a:xfrm>
        </p:spPr>
        <p:txBody>
          <a:bodyPr/>
          <a:lstStyle/>
          <a:p>
            <a:pPr algn="r">
              <a:defRPr/>
            </a:pPr>
            <a:r>
              <a:rPr lang="de-DE" b="1" smtClean="0"/>
              <a:t>5.März 2013</a:t>
            </a:r>
            <a:endParaRPr lang="de-DE" b="1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548438"/>
            <a:ext cx="2836862" cy="241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900" b="0" smtClean="0">
                <a:solidFill>
                  <a:schemeClr val="bg1"/>
                </a:solidFill>
                <a:latin typeface="Arial" pitchFamily="34" charset="0"/>
                <a:ea typeface="+mn-ea"/>
              </a:rPr>
              <a:t>Dipl.-Ing. Wolfgang Neldner, System-und Elektrizitätsnetzberatung</a:t>
            </a:r>
            <a:endParaRPr lang="de-DE" sz="900" b="0">
              <a:solidFill>
                <a:schemeClr val="bg1"/>
              </a:solidFill>
              <a:latin typeface="Arial" pitchFamily="34" charset="0"/>
              <a:ea typeface="+mn-e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09CC217-FB82-467C-B464-A28CC965949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25606" name="Picture 2" descr="C:\Users\Uli\AppData\Local\Microsoft\Windows\Temporary Internet Files\Content.Outlook\U127KF54\00_Tra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03350"/>
            <a:ext cx="8353425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7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778625" cy="1143000"/>
          </a:xfrm>
        </p:spPr>
        <p:txBody>
          <a:bodyPr/>
          <a:lstStyle/>
          <a:p>
            <a:r>
              <a:rPr lang="de-DE" dirty="0" smtClean="0"/>
              <a:t>…. </a:t>
            </a:r>
            <a:r>
              <a:rPr lang="de-DE" dirty="0" smtClean="0">
                <a:solidFill>
                  <a:srgbClr val="0070C0"/>
                </a:solidFill>
              </a:rPr>
              <a:t>auch Künstler-oder Design-Leitungen sollten regulatorisch möglich sein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805" y="1196752"/>
            <a:ext cx="6686555" cy="503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3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0B4-FB4B-49D4-84CC-03DE8E7EC459}" type="slidenum">
              <a:rPr lang="de-DE" smtClean="0"/>
              <a:pPr>
                <a:defRPr/>
              </a:pPr>
              <a:t>22</a:t>
            </a:fld>
            <a:endParaRPr lang="de-DE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2656"/>
            <a:ext cx="8132762" cy="94153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0070C0"/>
                </a:solidFill>
              </a:rPr>
              <a:t>Netzausbauprojekte beim ÜNB im Nordosten(50Hertz), </a:t>
            </a:r>
            <a:r>
              <a:rPr lang="de-DE" sz="900" dirty="0" smtClean="0"/>
              <a:t>Quelle: 50 Hertz</a:t>
            </a:r>
            <a:endParaRPr lang="de-DE" sz="2400" dirty="0" smtClean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4851400" y="2817813"/>
            <a:ext cx="3875088" cy="46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ts val="1700"/>
              </a:lnSpc>
              <a:spcBef>
                <a:spcPts val="300"/>
              </a:spcBef>
              <a:buClr>
                <a:schemeClr val="tx2"/>
              </a:buClr>
            </a:pP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380-kV-Nordring Berlin</a:t>
            </a:r>
          </a:p>
          <a:p>
            <a:pPr defTabSz="914400" eaLnBrk="1" hangingPunct="1">
              <a:lnSpc>
                <a:spcPts val="1700"/>
              </a:lnSpc>
              <a:spcBef>
                <a:spcPts val="300"/>
              </a:spcBef>
              <a:buClr>
                <a:schemeClr val="tx2"/>
              </a:buClr>
            </a:pPr>
            <a:r>
              <a:rPr lang="de-DE" sz="1100" b="0" dirty="0"/>
              <a:t>Raumordnungsverfahren abgeschlossen (Q3/2011)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862513" y="2246313"/>
            <a:ext cx="3875087" cy="46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ts val="1700"/>
              </a:lnSpc>
              <a:spcBef>
                <a:spcPts val="300"/>
              </a:spcBef>
              <a:buClr>
                <a:schemeClr val="tx2"/>
              </a:buClr>
            </a:pP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Uckermark Leitung Neuenhagen – </a:t>
            </a:r>
            <a:r>
              <a:rPr lang="de-DE" sz="1400" dirty="0" err="1">
                <a:solidFill>
                  <a:schemeClr val="accent6">
                    <a:lumMod val="75000"/>
                  </a:schemeClr>
                </a:solidFill>
              </a:rPr>
              <a:t>Bertikow</a:t>
            </a: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defTabSz="914400" eaLnBrk="1" hangingPunct="1">
              <a:lnSpc>
                <a:spcPts val="1700"/>
              </a:lnSpc>
              <a:spcBef>
                <a:spcPts val="300"/>
              </a:spcBef>
              <a:buClr>
                <a:schemeClr val="tx2"/>
              </a:buClr>
            </a:pPr>
            <a:r>
              <a:rPr lang="de-DE" sz="1100" b="0" dirty="0"/>
              <a:t>Im Planfeststellungsverfahren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4857750" y="3478213"/>
            <a:ext cx="4113213" cy="1141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ts val="1700"/>
              </a:lnSpc>
              <a:spcBef>
                <a:spcPts val="300"/>
              </a:spcBef>
              <a:buClr>
                <a:schemeClr val="tx2"/>
              </a:buClr>
            </a:pPr>
            <a:r>
              <a:rPr lang="de-DE" sz="1400" dirty="0">
                <a:solidFill>
                  <a:srgbClr val="FF0000"/>
                </a:solidFill>
              </a:rPr>
              <a:t>Südwestkuppelleitung: 3 Abschnitte</a:t>
            </a:r>
            <a:endParaRPr lang="de-DE" sz="1400" b="0" dirty="0">
              <a:solidFill>
                <a:srgbClr val="FF0000"/>
              </a:solidFill>
            </a:endParaRPr>
          </a:p>
          <a:p>
            <a:pPr defTabSz="914400">
              <a:buClr>
                <a:schemeClr val="tx2"/>
              </a:buClr>
              <a:buFontTx/>
              <a:buChar char="-"/>
            </a:pPr>
            <a:r>
              <a:rPr lang="en-US" sz="1100" b="0" dirty="0"/>
              <a:t> </a:t>
            </a:r>
            <a:r>
              <a:rPr lang="en-US" sz="1200" b="0" dirty="0" err="1"/>
              <a:t>Lauchstädt</a:t>
            </a:r>
            <a:r>
              <a:rPr lang="en-US" sz="1200" b="0" dirty="0"/>
              <a:t> - </a:t>
            </a:r>
            <a:r>
              <a:rPr lang="en-US" sz="1200" b="0" dirty="0" err="1"/>
              <a:t>Vieselbach</a:t>
            </a:r>
            <a:r>
              <a:rPr lang="en-US" sz="1200" b="0" dirty="0"/>
              <a:t>: </a:t>
            </a:r>
            <a:r>
              <a:rPr lang="en-US" sz="1200" b="0" dirty="0" err="1"/>
              <a:t>Inbetriebnahme</a:t>
            </a:r>
            <a:r>
              <a:rPr lang="en-US" sz="1200" b="0" dirty="0"/>
              <a:t> 2008</a:t>
            </a:r>
          </a:p>
          <a:p>
            <a:pPr defTabSz="914400">
              <a:buClr>
                <a:schemeClr val="tx2"/>
              </a:buClr>
              <a:buFontTx/>
              <a:buChar char="-"/>
            </a:pPr>
            <a:r>
              <a:rPr lang="en-US" sz="1200" b="0" dirty="0"/>
              <a:t> </a:t>
            </a:r>
            <a:r>
              <a:rPr lang="en-US" sz="1200" b="0" dirty="0" err="1"/>
              <a:t>Vieselbach</a:t>
            </a:r>
            <a:r>
              <a:rPr lang="en-US" sz="1200" b="0" dirty="0"/>
              <a:t> - </a:t>
            </a:r>
            <a:r>
              <a:rPr lang="en-US" sz="1200" b="0" dirty="0" err="1"/>
              <a:t>Altenfeld</a:t>
            </a:r>
            <a:r>
              <a:rPr lang="en-US" sz="1200" b="0" dirty="0"/>
              <a:t>: </a:t>
            </a:r>
            <a:r>
              <a:rPr lang="en-US" sz="1200" b="0" dirty="0" err="1"/>
              <a:t>Planfeststellung</a:t>
            </a:r>
            <a:r>
              <a:rPr lang="en-US" sz="1200" b="0" dirty="0"/>
              <a:t> </a:t>
            </a:r>
            <a:r>
              <a:rPr lang="en-US" sz="1200" b="0" dirty="0" err="1"/>
              <a:t>abgeschlossen,Eilantrag</a:t>
            </a:r>
            <a:r>
              <a:rPr lang="en-US" sz="1200" b="0" dirty="0"/>
              <a:t> </a:t>
            </a:r>
            <a:r>
              <a:rPr lang="en-US" sz="1200" b="0" dirty="0" err="1"/>
              <a:t>abgewiesen</a:t>
            </a:r>
            <a:r>
              <a:rPr lang="en-US" sz="1200" b="0" dirty="0"/>
              <a:t>, </a:t>
            </a:r>
            <a:r>
              <a:rPr lang="en-US" sz="1200" b="0" dirty="0" err="1"/>
              <a:t>Baurecht</a:t>
            </a:r>
            <a:r>
              <a:rPr lang="en-US" sz="1200" b="0" dirty="0"/>
              <a:t> </a:t>
            </a:r>
            <a:r>
              <a:rPr lang="en-US" sz="1200" b="0" dirty="0" err="1"/>
              <a:t>liegt</a:t>
            </a:r>
            <a:r>
              <a:rPr lang="en-US" sz="1200" b="0" dirty="0"/>
              <a:t> </a:t>
            </a:r>
            <a:r>
              <a:rPr lang="en-US" sz="1200" b="0" dirty="0" err="1"/>
              <a:t>seit</a:t>
            </a:r>
            <a:r>
              <a:rPr lang="en-US" sz="1200" b="0" dirty="0"/>
              <a:t> </a:t>
            </a:r>
            <a:r>
              <a:rPr lang="en-US" sz="1200" b="0" dirty="0" err="1"/>
              <a:t>Ende</a:t>
            </a:r>
            <a:r>
              <a:rPr lang="en-US" sz="1200" b="0" dirty="0"/>
              <a:t> Mai 2012 </a:t>
            </a:r>
            <a:r>
              <a:rPr lang="en-US" sz="1200" b="0" dirty="0" err="1"/>
              <a:t>vor</a:t>
            </a:r>
            <a:r>
              <a:rPr lang="en-US" sz="1200" b="0" dirty="0"/>
              <a:t> </a:t>
            </a:r>
          </a:p>
          <a:p>
            <a:pPr defTabSz="914400">
              <a:buClr>
                <a:schemeClr val="tx2"/>
              </a:buClr>
              <a:buFontTx/>
              <a:buChar char="-"/>
            </a:pPr>
            <a:r>
              <a:rPr lang="en-US" sz="1200" b="0" dirty="0"/>
              <a:t> </a:t>
            </a:r>
            <a:r>
              <a:rPr lang="en-US" sz="1200" b="0" dirty="0" err="1"/>
              <a:t>Altenfeld</a:t>
            </a:r>
            <a:r>
              <a:rPr lang="en-US" sz="1200" b="0" dirty="0"/>
              <a:t> – </a:t>
            </a:r>
            <a:r>
              <a:rPr lang="en-US" sz="1200" b="0" dirty="0" err="1"/>
              <a:t>Redwitz</a:t>
            </a:r>
            <a:r>
              <a:rPr lang="en-US" sz="1200" b="0" dirty="0"/>
              <a:t> (</a:t>
            </a:r>
            <a:r>
              <a:rPr lang="en-US" sz="1200" b="0" dirty="0" err="1"/>
              <a:t>Landesgrenze</a:t>
            </a:r>
            <a:r>
              <a:rPr lang="en-US" sz="1200" b="0" dirty="0"/>
              <a:t>): ROV </a:t>
            </a:r>
            <a:r>
              <a:rPr lang="en-US" sz="1200" b="0" dirty="0" err="1"/>
              <a:t>fertig</a:t>
            </a:r>
            <a:r>
              <a:rPr lang="en-US" sz="1200" b="0" dirty="0"/>
              <a:t>, PFV </a:t>
            </a:r>
            <a:r>
              <a:rPr lang="en-US" sz="1200" b="0" dirty="0" err="1"/>
              <a:t>i.V.</a:t>
            </a:r>
            <a:r>
              <a:rPr lang="en-US" sz="1200" b="0" dirty="0"/>
              <a:t> </a:t>
            </a:r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4570413" y="3417888"/>
            <a:ext cx="215900" cy="2095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 sz="1200">
                <a:solidFill>
                  <a:srgbClr val="F9F9F9"/>
                </a:solidFill>
              </a:rPr>
              <a:t>4</a:t>
            </a:r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>
            <a:off x="4564063" y="2800350"/>
            <a:ext cx="215900" cy="2095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 sz="1200">
                <a:solidFill>
                  <a:srgbClr val="F9F9F9"/>
                </a:solidFill>
              </a:rPr>
              <a:t>3</a:t>
            </a:r>
          </a:p>
        </p:txBody>
      </p:sp>
      <p:sp>
        <p:nvSpPr>
          <p:cNvPr id="29705" name="Oval 8"/>
          <p:cNvSpPr>
            <a:spLocks noChangeArrowheads="1"/>
          </p:cNvSpPr>
          <p:nvPr/>
        </p:nvSpPr>
        <p:spPr bwMode="auto">
          <a:xfrm>
            <a:off x="4572000" y="2244725"/>
            <a:ext cx="215900" cy="2095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 sz="1200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29706" name="Oval 9"/>
          <p:cNvSpPr>
            <a:spLocks noChangeArrowheads="1"/>
          </p:cNvSpPr>
          <p:nvPr/>
        </p:nvSpPr>
        <p:spPr bwMode="auto">
          <a:xfrm>
            <a:off x="4572000" y="1460500"/>
            <a:ext cx="215900" cy="2095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 sz="1200">
                <a:solidFill>
                  <a:srgbClr val="F9F9F9"/>
                </a:solidFill>
              </a:rPr>
              <a:t>1</a:t>
            </a:r>
          </a:p>
        </p:txBody>
      </p:sp>
      <p:sp>
        <p:nvSpPr>
          <p:cNvPr id="29707" name="Oval 10"/>
          <p:cNvSpPr>
            <a:spLocks noChangeArrowheads="1"/>
          </p:cNvSpPr>
          <p:nvPr/>
        </p:nvSpPr>
        <p:spPr bwMode="auto">
          <a:xfrm>
            <a:off x="4572000" y="4892675"/>
            <a:ext cx="215900" cy="2095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 sz="1200">
                <a:solidFill>
                  <a:srgbClr val="F9F9F9"/>
                </a:solidFill>
              </a:rPr>
              <a:t>5</a:t>
            </a: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4859338" y="4876800"/>
            <a:ext cx="387508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ts val="1700"/>
              </a:lnSpc>
              <a:spcBef>
                <a:spcPts val="300"/>
              </a:spcBef>
              <a:buClr>
                <a:schemeClr val="tx2"/>
              </a:buClr>
            </a:pPr>
            <a:r>
              <a:rPr lang="de-DE" sz="1400" dirty="0"/>
              <a:t>3. </a:t>
            </a:r>
            <a:r>
              <a:rPr lang="de-DE" sz="1400" dirty="0" err="1">
                <a:solidFill>
                  <a:schemeClr val="accent6">
                    <a:lumMod val="75000"/>
                  </a:schemeClr>
                </a:solidFill>
              </a:rPr>
              <a:t>Interkonnektor</a:t>
            </a: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 nach Polen </a:t>
            </a:r>
            <a:r>
              <a:rPr lang="de-DE" sz="1100" b="0" dirty="0"/>
              <a:t>Antragskonferenz fand Ende 2011 statt</a:t>
            </a:r>
          </a:p>
        </p:txBody>
      </p:sp>
      <p:grpSp>
        <p:nvGrpSpPr>
          <p:cNvPr id="29709" name="Group 14"/>
          <p:cNvGrpSpPr>
            <a:grpSpLocks/>
          </p:cNvGrpSpPr>
          <p:nvPr/>
        </p:nvGrpSpPr>
        <p:grpSpPr bwMode="auto">
          <a:xfrm>
            <a:off x="212728" y="1460500"/>
            <a:ext cx="4086225" cy="4424363"/>
            <a:chOff x="247" y="1015"/>
            <a:chExt cx="2574" cy="2787"/>
          </a:xfrm>
        </p:grpSpPr>
        <p:pic>
          <p:nvPicPr>
            <p:cNvPr id="29713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1015"/>
              <a:ext cx="2574" cy="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 flipH="1">
              <a:off x="1503" y="1335"/>
              <a:ext cx="12" cy="154"/>
            </a:xfrm>
            <a:prstGeom prst="line">
              <a:avLst/>
            </a:prstGeom>
            <a:noFill/>
            <a:ln w="15875">
              <a:solidFill>
                <a:srgbClr val="CE453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H="1">
              <a:off x="1515" y="1225"/>
              <a:ext cx="37" cy="110"/>
            </a:xfrm>
            <a:prstGeom prst="line">
              <a:avLst/>
            </a:prstGeom>
            <a:noFill/>
            <a:ln w="15875">
              <a:solidFill>
                <a:srgbClr val="CE453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16" name="Line 18"/>
            <p:cNvSpPr>
              <a:spLocks noChangeShapeType="1"/>
            </p:cNvSpPr>
            <p:nvPr/>
          </p:nvSpPr>
          <p:spPr bwMode="auto">
            <a:xfrm flipH="1" flipV="1">
              <a:off x="1270" y="1386"/>
              <a:ext cx="154" cy="55"/>
            </a:xfrm>
            <a:prstGeom prst="line">
              <a:avLst/>
            </a:prstGeom>
            <a:noFill/>
            <a:ln w="15875">
              <a:solidFill>
                <a:srgbClr val="CC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17" name="Line 19"/>
            <p:cNvSpPr>
              <a:spLocks noChangeShapeType="1"/>
            </p:cNvSpPr>
            <p:nvPr/>
          </p:nvSpPr>
          <p:spPr bwMode="auto">
            <a:xfrm flipH="1" flipV="1">
              <a:off x="1312" y="1294"/>
              <a:ext cx="17" cy="102"/>
            </a:xfrm>
            <a:prstGeom prst="line">
              <a:avLst/>
            </a:prstGeom>
            <a:noFill/>
            <a:ln w="15875">
              <a:solidFill>
                <a:srgbClr val="CC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18" name="Line 20"/>
            <p:cNvSpPr>
              <a:spLocks noChangeShapeType="1"/>
            </p:cNvSpPr>
            <p:nvPr/>
          </p:nvSpPr>
          <p:spPr bwMode="auto">
            <a:xfrm flipV="1">
              <a:off x="1790" y="1284"/>
              <a:ext cx="66" cy="91"/>
            </a:xfrm>
            <a:prstGeom prst="line">
              <a:avLst/>
            </a:prstGeom>
            <a:noFill/>
            <a:ln w="15875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19" name="Line 21"/>
            <p:cNvSpPr>
              <a:spLocks noChangeShapeType="1"/>
            </p:cNvSpPr>
            <p:nvPr/>
          </p:nvSpPr>
          <p:spPr bwMode="auto">
            <a:xfrm flipV="1">
              <a:off x="1856" y="1189"/>
              <a:ext cx="0" cy="95"/>
            </a:xfrm>
            <a:prstGeom prst="line">
              <a:avLst/>
            </a:prstGeom>
            <a:noFill/>
            <a:ln w="15875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20" name="Line 22"/>
            <p:cNvSpPr>
              <a:spLocks noChangeShapeType="1"/>
            </p:cNvSpPr>
            <p:nvPr/>
          </p:nvSpPr>
          <p:spPr bwMode="auto">
            <a:xfrm flipV="1">
              <a:off x="1856" y="1093"/>
              <a:ext cx="88" cy="96"/>
            </a:xfrm>
            <a:prstGeom prst="line">
              <a:avLst/>
            </a:prstGeom>
            <a:noFill/>
            <a:ln w="15875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21" name="Line 23"/>
            <p:cNvSpPr>
              <a:spLocks noChangeShapeType="1"/>
            </p:cNvSpPr>
            <p:nvPr/>
          </p:nvSpPr>
          <p:spPr bwMode="auto">
            <a:xfrm flipV="1">
              <a:off x="1981" y="1385"/>
              <a:ext cx="76" cy="81"/>
            </a:xfrm>
            <a:prstGeom prst="line">
              <a:avLst/>
            </a:prstGeom>
            <a:noFill/>
            <a:ln w="15875">
              <a:solidFill>
                <a:srgbClr val="CC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22" name="Line 24"/>
            <p:cNvSpPr>
              <a:spLocks noChangeShapeType="1"/>
            </p:cNvSpPr>
            <p:nvPr/>
          </p:nvSpPr>
          <p:spPr bwMode="auto">
            <a:xfrm flipV="1">
              <a:off x="2057" y="1225"/>
              <a:ext cx="57" cy="160"/>
            </a:xfrm>
            <a:prstGeom prst="line">
              <a:avLst/>
            </a:prstGeom>
            <a:noFill/>
            <a:ln w="15875">
              <a:solidFill>
                <a:srgbClr val="CC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23" name="Line 25"/>
            <p:cNvSpPr>
              <a:spLocks noChangeShapeType="1"/>
            </p:cNvSpPr>
            <p:nvPr/>
          </p:nvSpPr>
          <p:spPr bwMode="auto">
            <a:xfrm flipH="1" flipV="1">
              <a:off x="2057" y="1154"/>
              <a:ext cx="57" cy="71"/>
            </a:xfrm>
            <a:prstGeom prst="line">
              <a:avLst/>
            </a:prstGeom>
            <a:noFill/>
            <a:ln w="15875">
              <a:solidFill>
                <a:srgbClr val="CC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24" name="Line 26"/>
            <p:cNvSpPr>
              <a:spLocks noChangeShapeType="1"/>
            </p:cNvSpPr>
            <p:nvPr/>
          </p:nvSpPr>
          <p:spPr bwMode="auto">
            <a:xfrm flipV="1">
              <a:off x="2114" y="1154"/>
              <a:ext cx="34" cy="71"/>
            </a:xfrm>
            <a:prstGeom prst="line">
              <a:avLst/>
            </a:prstGeom>
            <a:noFill/>
            <a:ln w="15875">
              <a:solidFill>
                <a:srgbClr val="CC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25" name="Line 27"/>
            <p:cNvSpPr>
              <a:spLocks noChangeShapeType="1"/>
            </p:cNvSpPr>
            <p:nvPr/>
          </p:nvSpPr>
          <p:spPr bwMode="auto">
            <a:xfrm flipV="1">
              <a:off x="1582" y="1062"/>
              <a:ext cx="165" cy="122"/>
            </a:xfrm>
            <a:prstGeom prst="line">
              <a:avLst/>
            </a:prstGeom>
            <a:noFill/>
            <a:ln w="15875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  <p:sp>
          <p:nvSpPr>
            <p:cNvPr id="29726" name="Line 28"/>
            <p:cNvSpPr>
              <a:spLocks noChangeShapeType="1"/>
            </p:cNvSpPr>
            <p:nvPr/>
          </p:nvSpPr>
          <p:spPr bwMode="auto">
            <a:xfrm flipH="1">
              <a:off x="2115" y="1093"/>
              <a:ext cx="0" cy="132"/>
            </a:xfrm>
            <a:prstGeom prst="line">
              <a:avLst/>
            </a:prstGeom>
            <a:noFill/>
            <a:ln w="15875">
              <a:solidFill>
                <a:srgbClr val="CC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180000" bIns="0"/>
            <a:lstStyle/>
            <a:p>
              <a:endParaRPr lang="de-DE"/>
            </a:p>
          </p:txBody>
        </p:sp>
      </p:grpSp>
      <p:sp>
        <p:nvSpPr>
          <p:cNvPr id="29710" name="Text Box 30"/>
          <p:cNvSpPr txBox="1">
            <a:spLocks noChangeArrowheads="1"/>
          </p:cNvSpPr>
          <p:nvPr/>
        </p:nvSpPr>
        <p:spPr bwMode="auto">
          <a:xfrm>
            <a:off x="4860925" y="1514351"/>
            <a:ext cx="4283075" cy="474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ts val="1700"/>
              </a:lnSpc>
              <a:spcBef>
                <a:spcPts val="300"/>
              </a:spcBef>
              <a:buClr>
                <a:schemeClr val="tx2"/>
              </a:buClr>
            </a:pPr>
            <a:r>
              <a:rPr lang="de-DE" sz="1400" dirty="0">
                <a:solidFill>
                  <a:srgbClr val="00B050"/>
                </a:solidFill>
              </a:rPr>
              <a:t>Nordleitung </a:t>
            </a:r>
            <a:r>
              <a:rPr lang="de-DE" sz="1400" dirty="0" err="1">
                <a:solidFill>
                  <a:srgbClr val="00B050"/>
                </a:solidFill>
              </a:rPr>
              <a:t>Krümmel</a:t>
            </a:r>
            <a:r>
              <a:rPr lang="de-DE" sz="1400" dirty="0">
                <a:solidFill>
                  <a:srgbClr val="00B050"/>
                </a:solidFill>
              </a:rPr>
              <a:t> – </a:t>
            </a:r>
            <a:r>
              <a:rPr lang="de-DE" sz="1400" dirty="0" err="1">
                <a:solidFill>
                  <a:srgbClr val="00B050"/>
                </a:solidFill>
              </a:rPr>
              <a:t>Görries</a:t>
            </a:r>
            <a:endParaRPr lang="de-DE" sz="1400" dirty="0">
              <a:solidFill>
                <a:srgbClr val="00B050"/>
              </a:solidFill>
            </a:endParaRPr>
          </a:p>
          <a:p>
            <a:pPr defTabSz="914400" eaLnBrk="1" hangingPunct="1">
              <a:lnSpc>
                <a:spcPts val="1700"/>
              </a:lnSpc>
              <a:spcBef>
                <a:spcPts val="300"/>
              </a:spcBef>
              <a:buClr>
                <a:schemeClr val="tx2"/>
              </a:buClr>
            </a:pPr>
            <a:r>
              <a:rPr lang="de-DE" sz="1100" b="0" dirty="0" smtClean="0"/>
              <a:t>Inbetriebnahme am 18.12.12 erfolgt</a:t>
            </a:r>
            <a:endParaRPr lang="de-DE" sz="1100" b="0" dirty="0"/>
          </a:p>
        </p:txBody>
      </p:sp>
      <p:sp>
        <p:nvSpPr>
          <p:cNvPr id="29711" name="Fußzeilenplatzhalter 4"/>
          <p:cNvSpPr txBox="1">
            <a:spLocks/>
          </p:cNvSpPr>
          <p:nvPr/>
        </p:nvSpPr>
        <p:spPr bwMode="auto">
          <a:xfrm>
            <a:off x="3276600" y="65087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sz="900" b="0"/>
              <a:t>Dipl.-Ing. Wolfgang Neldner</a:t>
            </a:r>
          </a:p>
        </p:txBody>
      </p:sp>
      <p:sp>
        <p:nvSpPr>
          <p:cNvPr id="29712" name="Foliennummernplatzhalter 5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DB61304-D75C-4B28-B2DA-C8A56FF72E8C}" type="slidenum">
              <a:rPr lang="de-DE" sz="900" b="0"/>
              <a:pPr algn="r"/>
              <a:t>22</a:t>
            </a:fld>
            <a:endParaRPr lang="de-DE" sz="900" b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2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/>
              <a:t>Gliederung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569371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sz="2800" dirty="0" smtClean="0"/>
              <a:t>Das Elektrizitätsversorgungssystem(EVS)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sz="2800" dirty="0" smtClean="0"/>
              <a:t>Das Netz- Möglichkeiten, Anforderungen und Grenzen (im Stress- und Störbetrieb)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sz="2800" b="1" dirty="0" smtClean="0"/>
              <a:t>Übergreifende Anforderungen bei der EVS-Transformation zur Naturstrom-Ära</a:t>
            </a:r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0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216888"/>
            <a:ext cx="8229600" cy="114300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Das Funktionsprinzip der Leistungs-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und Energiebalance des „alten“ EVS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24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899592" y="1268760"/>
            <a:ext cx="0" cy="475252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899592" y="6021288"/>
            <a:ext cx="367240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899592" y="4797152"/>
            <a:ext cx="3672408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292080" y="1772816"/>
            <a:ext cx="432445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899592" y="4941168"/>
            <a:ext cx="3096344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ihandform 24"/>
          <p:cNvSpPr/>
          <p:nvPr/>
        </p:nvSpPr>
        <p:spPr>
          <a:xfrm>
            <a:off x="3975234" y="4938422"/>
            <a:ext cx="481263" cy="1082866"/>
          </a:xfrm>
          <a:custGeom>
            <a:avLst/>
            <a:gdLst>
              <a:gd name="connsiteX0" fmla="*/ 0 w 481263"/>
              <a:gd name="connsiteY0" fmla="*/ 4794 h 1130950"/>
              <a:gd name="connsiteX1" fmla="*/ 96252 w 481263"/>
              <a:gd name="connsiteY1" fmla="*/ 14420 h 1130950"/>
              <a:gd name="connsiteX2" fmla="*/ 134753 w 481263"/>
              <a:gd name="connsiteY2" fmla="*/ 72171 h 1130950"/>
              <a:gd name="connsiteX3" fmla="*/ 154004 w 481263"/>
              <a:gd name="connsiteY3" fmla="*/ 101047 h 1130950"/>
              <a:gd name="connsiteX4" fmla="*/ 192505 w 481263"/>
              <a:gd name="connsiteY4" fmla="*/ 158799 h 1130950"/>
              <a:gd name="connsiteX5" fmla="*/ 211755 w 481263"/>
              <a:gd name="connsiteY5" fmla="*/ 216550 h 1130950"/>
              <a:gd name="connsiteX6" fmla="*/ 231006 w 481263"/>
              <a:gd name="connsiteY6" fmla="*/ 245426 h 1130950"/>
              <a:gd name="connsiteX7" fmla="*/ 250257 w 481263"/>
              <a:gd name="connsiteY7" fmla="*/ 303177 h 1130950"/>
              <a:gd name="connsiteX8" fmla="*/ 269507 w 481263"/>
              <a:gd name="connsiteY8" fmla="*/ 380180 h 1130950"/>
              <a:gd name="connsiteX9" fmla="*/ 288758 w 481263"/>
              <a:gd name="connsiteY9" fmla="*/ 418681 h 1130950"/>
              <a:gd name="connsiteX10" fmla="*/ 298383 w 481263"/>
              <a:gd name="connsiteY10" fmla="*/ 457182 h 1130950"/>
              <a:gd name="connsiteX11" fmla="*/ 356134 w 481263"/>
              <a:gd name="connsiteY11" fmla="*/ 553434 h 1130950"/>
              <a:gd name="connsiteX12" fmla="*/ 375385 w 481263"/>
              <a:gd name="connsiteY12" fmla="*/ 582310 h 1130950"/>
              <a:gd name="connsiteX13" fmla="*/ 385010 w 481263"/>
              <a:gd name="connsiteY13" fmla="*/ 620811 h 1130950"/>
              <a:gd name="connsiteX14" fmla="*/ 423511 w 481263"/>
              <a:gd name="connsiteY14" fmla="*/ 707439 h 1130950"/>
              <a:gd name="connsiteX15" fmla="*/ 452387 w 481263"/>
              <a:gd name="connsiteY15" fmla="*/ 851817 h 1130950"/>
              <a:gd name="connsiteX16" fmla="*/ 462012 w 481263"/>
              <a:gd name="connsiteY16" fmla="*/ 1044323 h 1130950"/>
              <a:gd name="connsiteX17" fmla="*/ 471638 w 481263"/>
              <a:gd name="connsiteY17" fmla="*/ 1102074 h 1130950"/>
              <a:gd name="connsiteX18" fmla="*/ 481263 w 481263"/>
              <a:gd name="connsiteY18" fmla="*/ 1130950 h 11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1263" h="1130950">
                <a:moveTo>
                  <a:pt x="0" y="4794"/>
                </a:moveTo>
                <a:cubicBezTo>
                  <a:pt x="32084" y="8003"/>
                  <a:pt x="67412" y="0"/>
                  <a:pt x="96252" y="14420"/>
                </a:cubicBezTo>
                <a:cubicBezTo>
                  <a:pt x="116946" y="24767"/>
                  <a:pt x="121919" y="52921"/>
                  <a:pt x="134753" y="72171"/>
                </a:cubicBezTo>
                <a:lnTo>
                  <a:pt x="154004" y="101047"/>
                </a:lnTo>
                <a:cubicBezTo>
                  <a:pt x="185846" y="196575"/>
                  <a:pt x="132423" y="50651"/>
                  <a:pt x="192505" y="158799"/>
                </a:cubicBezTo>
                <a:cubicBezTo>
                  <a:pt x="202359" y="176537"/>
                  <a:pt x="200499" y="199666"/>
                  <a:pt x="211755" y="216550"/>
                </a:cubicBezTo>
                <a:lnTo>
                  <a:pt x="231006" y="245426"/>
                </a:lnTo>
                <a:cubicBezTo>
                  <a:pt x="237423" y="264676"/>
                  <a:pt x="246278" y="283279"/>
                  <a:pt x="250257" y="303177"/>
                </a:cubicBezTo>
                <a:cubicBezTo>
                  <a:pt x="255906" y="331422"/>
                  <a:pt x="258409" y="354284"/>
                  <a:pt x="269507" y="380180"/>
                </a:cubicBezTo>
                <a:cubicBezTo>
                  <a:pt x="275159" y="393368"/>
                  <a:pt x="282341" y="405847"/>
                  <a:pt x="288758" y="418681"/>
                </a:cubicBezTo>
                <a:cubicBezTo>
                  <a:pt x="291966" y="431515"/>
                  <a:pt x="293738" y="444796"/>
                  <a:pt x="298383" y="457182"/>
                </a:cubicBezTo>
                <a:cubicBezTo>
                  <a:pt x="311068" y="491009"/>
                  <a:pt x="336943" y="524648"/>
                  <a:pt x="356134" y="553434"/>
                </a:cubicBezTo>
                <a:lnTo>
                  <a:pt x="375385" y="582310"/>
                </a:lnTo>
                <a:cubicBezTo>
                  <a:pt x="378593" y="595144"/>
                  <a:pt x="379799" y="608652"/>
                  <a:pt x="385010" y="620811"/>
                </a:cubicBezTo>
                <a:cubicBezTo>
                  <a:pt x="411766" y="683242"/>
                  <a:pt x="407182" y="609470"/>
                  <a:pt x="423511" y="707439"/>
                </a:cubicBezTo>
                <a:cubicBezTo>
                  <a:pt x="444430" y="832950"/>
                  <a:pt x="430419" y="785913"/>
                  <a:pt x="452387" y="851817"/>
                </a:cubicBezTo>
                <a:cubicBezTo>
                  <a:pt x="455595" y="915986"/>
                  <a:pt x="457084" y="980263"/>
                  <a:pt x="462012" y="1044323"/>
                </a:cubicBezTo>
                <a:cubicBezTo>
                  <a:pt x="463509" y="1063781"/>
                  <a:pt x="467404" y="1083023"/>
                  <a:pt x="471638" y="1102074"/>
                </a:cubicBezTo>
                <a:cubicBezTo>
                  <a:pt x="473839" y="1111978"/>
                  <a:pt x="481263" y="1130950"/>
                  <a:pt x="481263" y="113095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25"/>
          <p:cNvCxnSpPr/>
          <p:nvPr/>
        </p:nvCxnSpPr>
        <p:spPr>
          <a:xfrm>
            <a:off x="5292725" y="2348880"/>
            <a:ext cx="4318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899592" y="5805264"/>
            <a:ext cx="3672408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5292725" y="2636912"/>
            <a:ext cx="431800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899592" y="3645024"/>
            <a:ext cx="3672408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5292725" y="2924944"/>
            <a:ext cx="4318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796136" y="162810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Last</a:t>
            </a:r>
            <a:endParaRPr lang="de-DE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5796136" y="220416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konvent</a:t>
            </a:r>
            <a:r>
              <a:rPr lang="de-DE" sz="1400" dirty="0" smtClean="0"/>
              <a:t>. Erzeugung (Real-Leist.)</a:t>
            </a:r>
            <a:endParaRPr lang="de-DE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5796136" y="248800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Reserveleistung (z.B. PSW, Gas)</a:t>
            </a:r>
            <a:endParaRPr lang="de-DE" sz="1400" dirty="0"/>
          </a:p>
        </p:txBody>
      </p:sp>
      <p:sp>
        <p:nvSpPr>
          <p:cNvPr id="41" name="Textfeld 40"/>
          <p:cNvSpPr txBox="1"/>
          <p:nvPr/>
        </p:nvSpPr>
        <p:spPr>
          <a:xfrm>
            <a:off x="5796136" y="276118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Netzkapazität (n-1)</a:t>
            </a:r>
            <a:endParaRPr lang="de-DE" sz="1400" dirty="0"/>
          </a:p>
        </p:txBody>
      </p:sp>
      <p:sp>
        <p:nvSpPr>
          <p:cNvPr id="43" name="Textfeld 42"/>
          <p:cNvSpPr txBox="1"/>
          <p:nvPr/>
        </p:nvSpPr>
        <p:spPr>
          <a:xfrm>
            <a:off x="4499992" y="5949280"/>
            <a:ext cx="1440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 Jahr</a:t>
            </a:r>
            <a:endParaRPr lang="de-DE" sz="1400" dirty="0"/>
          </a:p>
        </p:txBody>
      </p:sp>
      <p:sp>
        <p:nvSpPr>
          <p:cNvPr id="44" name="Textfeld 43"/>
          <p:cNvSpPr txBox="1"/>
          <p:nvPr/>
        </p:nvSpPr>
        <p:spPr>
          <a:xfrm>
            <a:off x="1619672" y="1628800"/>
            <a:ext cx="194421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W</a:t>
            </a:r>
            <a:r>
              <a:rPr lang="de-DE" baseline="-25000" dirty="0" smtClean="0"/>
              <a:t>L</a:t>
            </a:r>
            <a:r>
              <a:rPr lang="de-DE" dirty="0" smtClean="0"/>
              <a:t> = </a:t>
            </a:r>
            <a:r>
              <a:rPr lang="de-DE" dirty="0" smtClean="0">
                <a:solidFill>
                  <a:srgbClr val="FF0000"/>
                </a:solidFill>
              </a:rPr>
              <a:t>W</a:t>
            </a:r>
            <a:r>
              <a:rPr lang="de-DE" baseline="-25000" dirty="0" smtClean="0">
                <a:solidFill>
                  <a:srgbClr val="FF0000"/>
                </a:solidFill>
              </a:rPr>
              <a:t>E</a:t>
            </a:r>
            <a:r>
              <a:rPr lang="de-DE" dirty="0" smtClean="0"/>
              <a:t> + </a:t>
            </a:r>
            <a:r>
              <a:rPr lang="de-DE" dirty="0" smtClean="0">
                <a:solidFill>
                  <a:srgbClr val="FFCC00"/>
                </a:solidFill>
              </a:rPr>
              <a:t>W</a:t>
            </a:r>
            <a:r>
              <a:rPr lang="de-DE" baseline="-25000" dirty="0" smtClean="0">
                <a:solidFill>
                  <a:srgbClr val="FFCC00"/>
                </a:solidFill>
              </a:rPr>
              <a:t>R</a:t>
            </a:r>
            <a:endParaRPr lang="de-DE" baseline="-25000" dirty="0">
              <a:solidFill>
                <a:srgbClr val="FFCC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724128" y="3284984"/>
            <a:ext cx="1944216" cy="2308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E = Erzeugung</a:t>
            </a:r>
          </a:p>
          <a:p>
            <a:r>
              <a:rPr lang="de-DE" dirty="0" smtClean="0"/>
              <a:t>L = Last</a:t>
            </a:r>
          </a:p>
          <a:p>
            <a:r>
              <a:rPr lang="de-DE" dirty="0" smtClean="0"/>
              <a:t>R = Reserve</a:t>
            </a:r>
          </a:p>
          <a:p>
            <a:r>
              <a:rPr lang="de-DE" dirty="0" smtClean="0"/>
              <a:t>W = Energie</a:t>
            </a:r>
          </a:p>
          <a:p>
            <a:r>
              <a:rPr lang="de-DE" dirty="0" smtClean="0"/>
              <a:t>P =Leistung </a:t>
            </a:r>
          </a:p>
          <a:p>
            <a:endParaRPr lang="de-DE" dirty="0" smtClean="0"/>
          </a:p>
          <a:p>
            <a:r>
              <a:rPr lang="de-DE" dirty="0" smtClean="0"/>
              <a:t>Beziehung:</a:t>
            </a:r>
          </a:p>
          <a:p>
            <a:r>
              <a:rPr lang="de-DE" dirty="0" smtClean="0"/>
              <a:t>W = P x 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491880" y="48691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</a:t>
            </a:r>
            <a:r>
              <a:rPr lang="de-DE" sz="1400" baseline="-25000" dirty="0" smtClean="0"/>
              <a:t>E real</a:t>
            </a:r>
            <a:endParaRPr lang="de-DE" sz="1400" baseline="-25000" dirty="0"/>
          </a:p>
        </p:txBody>
      </p:sp>
      <p:sp>
        <p:nvSpPr>
          <p:cNvPr id="49" name="Textfeld 48"/>
          <p:cNvSpPr txBox="1"/>
          <p:nvPr/>
        </p:nvSpPr>
        <p:spPr>
          <a:xfrm>
            <a:off x="3563888" y="551723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</a:t>
            </a:r>
            <a:r>
              <a:rPr lang="de-DE" sz="1400" baseline="-25000" dirty="0" smtClean="0"/>
              <a:t>R</a:t>
            </a:r>
            <a:endParaRPr lang="de-DE" sz="1400" baseline="-25000" dirty="0"/>
          </a:p>
        </p:txBody>
      </p:sp>
      <p:cxnSp>
        <p:nvCxnSpPr>
          <p:cNvPr id="36" name="Gerade Verbindung 35"/>
          <p:cNvCxnSpPr>
            <a:endCxn id="10" idx="2"/>
          </p:cNvCxnSpPr>
          <p:nvPr/>
        </p:nvCxnSpPr>
        <p:spPr>
          <a:xfrm flipV="1">
            <a:off x="4572000" y="1359888"/>
            <a:ext cx="0" cy="466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8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/>
      <p:bldP spid="39" grpId="0"/>
      <p:bldP spid="40" grpId="0"/>
      <p:bldP spid="41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835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Deutliche Qualitäts- und Dimensionsänderung beim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Funktionsprinzip der Leistungs- und Energiebalance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im EVS der Naturstrom-Ära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25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899592" y="1268760"/>
            <a:ext cx="0" cy="475252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899592" y="6021288"/>
            <a:ext cx="367240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899592" y="4797152"/>
            <a:ext cx="3672408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292080" y="1772816"/>
            <a:ext cx="432445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292725" y="2548651"/>
            <a:ext cx="43180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5292725" y="2852936"/>
            <a:ext cx="4318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899592" y="1412776"/>
            <a:ext cx="3672408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5292725" y="3140968"/>
            <a:ext cx="4318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796136" y="162810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Last</a:t>
            </a:r>
            <a:endParaRPr lang="de-DE" sz="1400" dirty="0"/>
          </a:p>
        </p:txBody>
      </p:sp>
      <p:sp>
        <p:nvSpPr>
          <p:cNvPr id="38" name="Textfeld 37"/>
          <p:cNvSpPr txBox="1"/>
          <p:nvPr/>
        </p:nvSpPr>
        <p:spPr>
          <a:xfrm>
            <a:off x="5796136" y="241834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konvent</a:t>
            </a:r>
            <a:r>
              <a:rPr lang="de-DE" sz="1400" dirty="0" smtClean="0"/>
              <a:t>. Erzeugung</a:t>
            </a:r>
            <a:endParaRPr lang="de-DE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5796136" y="270403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Reserveleistung (z.B. PSW, Gas)</a:t>
            </a:r>
            <a:endParaRPr lang="de-DE" sz="1400" dirty="0"/>
          </a:p>
        </p:txBody>
      </p:sp>
      <p:sp>
        <p:nvSpPr>
          <p:cNvPr id="41" name="Textfeld 40"/>
          <p:cNvSpPr txBox="1"/>
          <p:nvPr/>
        </p:nvSpPr>
        <p:spPr>
          <a:xfrm>
            <a:off x="5004049" y="2977207"/>
            <a:ext cx="3600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                Netzkapazität (n-1)</a:t>
            </a:r>
          </a:p>
          <a:p>
            <a:endParaRPr lang="de-DE" sz="1400" dirty="0"/>
          </a:p>
          <a:p>
            <a:r>
              <a:rPr lang="de-DE" dirty="0" smtClean="0"/>
              <a:t>Infolge: a) EEG-Vorrang,</a:t>
            </a:r>
          </a:p>
          <a:p>
            <a:r>
              <a:rPr lang="de-DE" dirty="0"/>
              <a:t> </a:t>
            </a:r>
            <a:r>
              <a:rPr lang="de-DE" dirty="0" smtClean="0"/>
              <a:t>            b)energetischer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Ausbeute von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lediglich 5-20% und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Nord-Süd-</a:t>
            </a:r>
            <a:r>
              <a:rPr lang="de-DE" dirty="0" err="1" smtClean="0"/>
              <a:t>Assymmetrie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sinkt</a:t>
            </a:r>
            <a:r>
              <a:rPr lang="de-DE" dirty="0" smtClean="0">
                <a:solidFill>
                  <a:srgbClr val="FF0000"/>
                </a:solidFill>
              </a:rPr>
              <a:t>:     </a:t>
            </a:r>
            <a:r>
              <a:rPr lang="de-DE" dirty="0" smtClean="0"/>
              <a:t> die Auslastung der</a:t>
            </a:r>
          </a:p>
          <a:p>
            <a:r>
              <a:rPr lang="de-DE" dirty="0"/>
              <a:t> </a:t>
            </a:r>
            <a:r>
              <a:rPr lang="de-DE" dirty="0" smtClean="0"/>
              <a:t>             konvent.KW und </a:t>
            </a:r>
          </a:p>
          <a:p>
            <a:r>
              <a:rPr lang="de-DE" dirty="0" smtClean="0"/>
              <a:t>steigt:</a:t>
            </a:r>
            <a:r>
              <a:rPr lang="de-DE" dirty="0" smtClean="0">
                <a:solidFill>
                  <a:srgbClr val="00B050"/>
                </a:solidFill>
              </a:rPr>
              <a:t>    massiv die geforderte</a:t>
            </a:r>
          </a:p>
          <a:p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00B050"/>
                </a:solidFill>
              </a:rPr>
              <a:t>             </a:t>
            </a:r>
            <a:r>
              <a:rPr lang="de-DE" dirty="0" smtClean="0">
                <a:solidFill>
                  <a:srgbClr val="0070C0"/>
                </a:solidFill>
              </a:rPr>
              <a:t>Netz</a:t>
            </a:r>
            <a:r>
              <a:rPr lang="de-DE" dirty="0" smtClean="0">
                <a:solidFill>
                  <a:srgbClr val="00B050"/>
                </a:solidFill>
              </a:rPr>
              <a:t>-und </a:t>
            </a:r>
            <a:r>
              <a:rPr lang="de-DE" dirty="0" smtClean="0">
                <a:solidFill>
                  <a:srgbClr val="FFC000"/>
                </a:solidFill>
              </a:rPr>
              <a:t>Reserve-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              KW-kapazität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499992" y="5949280"/>
            <a:ext cx="1440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 Jahr</a:t>
            </a:r>
            <a:endParaRPr lang="de-DE" sz="1400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899592" y="5528791"/>
            <a:ext cx="3888432" cy="307777"/>
            <a:chOff x="899592" y="4684440"/>
            <a:chExt cx="3888432" cy="307777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899592" y="4941168"/>
              <a:ext cx="3672408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/>
            <p:cNvSpPr txBox="1"/>
            <p:nvPr/>
          </p:nvSpPr>
          <p:spPr>
            <a:xfrm>
              <a:off x="3491880" y="4684440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P</a:t>
              </a:r>
              <a:r>
                <a:rPr lang="de-DE" sz="1400" baseline="-25000" dirty="0" smtClean="0"/>
                <a:t>E</a:t>
              </a:r>
              <a:endParaRPr lang="de-DE" sz="1400" baseline="-25000" dirty="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899592" y="5013176"/>
            <a:ext cx="3960440" cy="307777"/>
            <a:chOff x="899592" y="5517232"/>
            <a:chExt cx="3960440" cy="307777"/>
          </a:xfrm>
        </p:grpSpPr>
        <p:cxnSp>
          <p:nvCxnSpPr>
            <p:cNvPr id="31" name="Gerade Verbindung 30"/>
            <p:cNvCxnSpPr/>
            <p:nvPr/>
          </p:nvCxnSpPr>
          <p:spPr>
            <a:xfrm>
              <a:off x="899592" y="5805264"/>
              <a:ext cx="3672408" cy="0"/>
            </a:xfrm>
            <a:prstGeom prst="line">
              <a:avLst/>
            </a:prstGeom>
            <a:ln w="762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/>
            <p:cNvSpPr txBox="1"/>
            <p:nvPr/>
          </p:nvSpPr>
          <p:spPr>
            <a:xfrm>
              <a:off x="3563888" y="5517232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P</a:t>
              </a:r>
              <a:r>
                <a:rPr lang="de-DE" sz="1400" baseline="-25000" dirty="0" smtClean="0"/>
                <a:t>R</a:t>
              </a:r>
              <a:endParaRPr lang="de-DE" sz="1400" baseline="-25000" dirty="0"/>
            </a:p>
          </p:txBody>
        </p:sp>
      </p:grpSp>
      <p:sp>
        <p:nvSpPr>
          <p:cNvPr id="52" name="Freihandform 51"/>
          <p:cNvSpPr/>
          <p:nvPr/>
        </p:nvSpPr>
        <p:spPr>
          <a:xfrm>
            <a:off x="899592" y="1798563"/>
            <a:ext cx="3510483" cy="4173612"/>
          </a:xfrm>
          <a:custGeom>
            <a:avLst/>
            <a:gdLst>
              <a:gd name="connsiteX0" fmla="*/ 0 w 3505200"/>
              <a:gd name="connsiteY0" fmla="*/ 0 h 4152900"/>
              <a:gd name="connsiteX1" fmla="*/ 523875 w 3505200"/>
              <a:gd name="connsiteY1" fmla="*/ 133350 h 4152900"/>
              <a:gd name="connsiteX2" fmla="*/ 790575 w 3505200"/>
              <a:gd name="connsiteY2" fmla="*/ 1419225 h 4152900"/>
              <a:gd name="connsiteX3" fmla="*/ 1219200 w 3505200"/>
              <a:gd name="connsiteY3" fmla="*/ 2695575 h 4152900"/>
              <a:gd name="connsiteX4" fmla="*/ 1790700 w 3505200"/>
              <a:gd name="connsiteY4" fmla="*/ 3686175 h 4152900"/>
              <a:gd name="connsiteX5" fmla="*/ 2409825 w 3505200"/>
              <a:gd name="connsiteY5" fmla="*/ 4067175 h 4152900"/>
              <a:gd name="connsiteX6" fmla="*/ 3505200 w 3505200"/>
              <a:gd name="connsiteY6" fmla="*/ 4152900 h 4152900"/>
              <a:gd name="connsiteX0" fmla="*/ 0 w 3505200"/>
              <a:gd name="connsiteY0" fmla="*/ 0 h 4152900"/>
              <a:gd name="connsiteX1" fmla="*/ 498773 w 3505200"/>
              <a:gd name="connsiteY1" fmla="*/ 97557 h 4152900"/>
              <a:gd name="connsiteX2" fmla="*/ 790575 w 3505200"/>
              <a:gd name="connsiteY2" fmla="*/ 1419225 h 4152900"/>
              <a:gd name="connsiteX3" fmla="*/ 1219200 w 3505200"/>
              <a:gd name="connsiteY3" fmla="*/ 2695575 h 4152900"/>
              <a:gd name="connsiteX4" fmla="*/ 1790700 w 3505200"/>
              <a:gd name="connsiteY4" fmla="*/ 3686175 h 4152900"/>
              <a:gd name="connsiteX5" fmla="*/ 2409825 w 3505200"/>
              <a:gd name="connsiteY5" fmla="*/ 4067175 h 4152900"/>
              <a:gd name="connsiteX6" fmla="*/ 3505200 w 3505200"/>
              <a:gd name="connsiteY6" fmla="*/ 4152900 h 4152900"/>
              <a:gd name="connsiteX0" fmla="*/ 0 w 3505200"/>
              <a:gd name="connsiteY0" fmla="*/ 0 h 4152900"/>
              <a:gd name="connsiteX1" fmla="*/ 498773 w 3505200"/>
              <a:gd name="connsiteY1" fmla="*/ 97557 h 4152900"/>
              <a:gd name="connsiteX2" fmla="*/ 790575 w 3505200"/>
              <a:gd name="connsiteY2" fmla="*/ 1419225 h 4152900"/>
              <a:gd name="connsiteX3" fmla="*/ 1219200 w 3505200"/>
              <a:gd name="connsiteY3" fmla="*/ 2695575 h 4152900"/>
              <a:gd name="connsiteX4" fmla="*/ 1790700 w 3505200"/>
              <a:gd name="connsiteY4" fmla="*/ 3686175 h 4152900"/>
              <a:gd name="connsiteX5" fmla="*/ 2409825 w 3505200"/>
              <a:gd name="connsiteY5" fmla="*/ 4067175 h 4152900"/>
              <a:gd name="connsiteX6" fmla="*/ 3505200 w 3505200"/>
              <a:gd name="connsiteY6" fmla="*/ 4152900 h 4152900"/>
              <a:gd name="connsiteX0" fmla="*/ 0 w 3505200"/>
              <a:gd name="connsiteY0" fmla="*/ 0 h 4152900"/>
              <a:gd name="connsiteX1" fmla="*/ 498773 w 3505200"/>
              <a:gd name="connsiteY1" fmla="*/ 97557 h 4152900"/>
              <a:gd name="connsiteX2" fmla="*/ 790575 w 3505200"/>
              <a:gd name="connsiteY2" fmla="*/ 1419225 h 4152900"/>
              <a:gd name="connsiteX3" fmla="*/ 1219200 w 3505200"/>
              <a:gd name="connsiteY3" fmla="*/ 2695575 h 4152900"/>
              <a:gd name="connsiteX4" fmla="*/ 1790700 w 3505200"/>
              <a:gd name="connsiteY4" fmla="*/ 3686175 h 4152900"/>
              <a:gd name="connsiteX5" fmla="*/ 2409825 w 3505200"/>
              <a:gd name="connsiteY5" fmla="*/ 4067175 h 4152900"/>
              <a:gd name="connsiteX6" fmla="*/ 3505200 w 3505200"/>
              <a:gd name="connsiteY6" fmla="*/ 4152900 h 4152900"/>
              <a:gd name="connsiteX0" fmla="*/ 0 w 3505200"/>
              <a:gd name="connsiteY0" fmla="*/ 36860 h 4189760"/>
              <a:gd name="connsiteX1" fmla="*/ 498773 w 3505200"/>
              <a:gd name="connsiteY1" fmla="*/ 134417 h 4189760"/>
              <a:gd name="connsiteX2" fmla="*/ 790575 w 3505200"/>
              <a:gd name="connsiteY2" fmla="*/ 1456085 h 4189760"/>
              <a:gd name="connsiteX3" fmla="*/ 1219200 w 3505200"/>
              <a:gd name="connsiteY3" fmla="*/ 2732435 h 4189760"/>
              <a:gd name="connsiteX4" fmla="*/ 1790700 w 3505200"/>
              <a:gd name="connsiteY4" fmla="*/ 3723035 h 4189760"/>
              <a:gd name="connsiteX5" fmla="*/ 2409825 w 3505200"/>
              <a:gd name="connsiteY5" fmla="*/ 4104035 h 4189760"/>
              <a:gd name="connsiteX6" fmla="*/ 3505200 w 3505200"/>
              <a:gd name="connsiteY6" fmla="*/ 4189760 h 4189760"/>
              <a:gd name="connsiteX0" fmla="*/ 0 w 3505200"/>
              <a:gd name="connsiteY0" fmla="*/ 36860 h 4189760"/>
              <a:gd name="connsiteX1" fmla="*/ 498773 w 3505200"/>
              <a:gd name="connsiteY1" fmla="*/ 134417 h 4189760"/>
              <a:gd name="connsiteX2" fmla="*/ 790575 w 3505200"/>
              <a:gd name="connsiteY2" fmla="*/ 1456085 h 4189760"/>
              <a:gd name="connsiteX3" fmla="*/ 1219200 w 3505200"/>
              <a:gd name="connsiteY3" fmla="*/ 2732435 h 4189760"/>
              <a:gd name="connsiteX4" fmla="*/ 1790700 w 3505200"/>
              <a:gd name="connsiteY4" fmla="*/ 3723035 h 4189760"/>
              <a:gd name="connsiteX5" fmla="*/ 2409825 w 3505200"/>
              <a:gd name="connsiteY5" fmla="*/ 4104035 h 4189760"/>
              <a:gd name="connsiteX6" fmla="*/ 3505200 w 3505200"/>
              <a:gd name="connsiteY6" fmla="*/ 4189760 h 4189760"/>
              <a:gd name="connsiteX0" fmla="*/ 0 w 3505200"/>
              <a:gd name="connsiteY0" fmla="*/ 36860 h 4189760"/>
              <a:gd name="connsiteX1" fmla="*/ 498773 w 3505200"/>
              <a:gd name="connsiteY1" fmla="*/ 134417 h 4189760"/>
              <a:gd name="connsiteX2" fmla="*/ 790575 w 3505200"/>
              <a:gd name="connsiteY2" fmla="*/ 1456085 h 4189760"/>
              <a:gd name="connsiteX3" fmla="*/ 1219200 w 3505200"/>
              <a:gd name="connsiteY3" fmla="*/ 2732435 h 4189760"/>
              <a:gd name="connsiteX4" fmla="*/ 1790700 w 3505200"/>
              <a:gd name="connsiteY4" fmla="*/ 3723035 h 4189760"/>
              <a:gd name="connsiteX5" fmla="*/ 2409825 w 3505200"/>
              <a:gd name="connsiteY5" fmla="*/ 4104035 h 4189760"/>
              <a:gd name="connsiteX6" fmla="*/ 3505200 w 3505200"/>
              <a:gd name="connsiteY6" fmla="*/ 4189760 h 4189760"/>
              <a:gd name="connsiteX0" fmla="*/ 0 w 3505200"/>
              <a:gd name="connsiteY0" fmla="*/ 36860 h 4189760"/>
              <a:gd name="connsiteX1" fmla="*/ 215699 w 3505200"/>
              <a:gd name="connsiteY1" fmla="*/ 134417 h 4189760"/>
              <a:gd name="connsiteX2" fmla="*/ 790575 w 3505200"/>
              <a:gd name="connsiteY2" fmla="*/ 1456085 h 4189760"/>
              <a:gd name="connsiteX3" fmla="*/ 1219200 w 3505200"/>
              <a:gd name="connsiteY3" fmla="*/ 2732435 h 4189760"/>
              <a:gd name="connsiteX4" fmla="*/ 1790700 w 3505200"/>
              <a:gd name="connsiteY4" fmla="*/ 3723035 h 4189760"/>
              <a:gd name="connsiteX5" fmla="*/ 2409825 w 3505200"/>
              <a:gd name="connsiteY5" fmla="*/ 4104035 h 4189760"/>
              <a:gd name="connsiteX6" fmla="*/ 3505200 w 3505200"/>
              <a:gd name="connsiteY6" fmla="*/ 4189760 h 4189760"/>
              <a:gd name="connsiteX0" fmla="*/ 0 w 3505200"/>
              <a:gd name="connsiteY0" fmla="*/ 14213 h 4167113"/>
              <a:gd name="connsiteX1" fmla="*/ 215699 w 3505200"/>
              <a:gd name="connsiteY1" fmla="*/ 111770 h 4167113"/>
              <a:gd name="connsiteX2" fmla="*/ 790575 w 3505200"/>
              <a:gd name="connsiteY2" fmla="*/ 1433438 h 4167113"/>
              <a:gd name="connsiteX3" fmla="*/ 1219200 w 3505200"/>
              <a:gd name="connsiteY3" fmla="*/ 2709788 h 4167113"/>
              <a:gd name="connsiteX4" fmla="*/ 1790700 w 3505200"/>
              <a:gd name="connsiteY4" fmla="*/ 3700388 h 4167113"/>
              <a:gd name="connsiteX5" fmla="*/ 2409825 w 3505200"/>
              <a:gd name="connsiteY5" fmla="*/ 4081388 h 4167113"/>
              <a:gd name="connsiteX6" fmla="*/ 3505200 w 3505200"/>
              <a:gd name="connsiteY6" fmla="*/ 4167113 h 4167113"/>
              <a:gd name="connsiteX0" fmla="*/ 0 w 3505200"/>
              <a:gd name="connsiteY0" fmla="*/ 14213 h 4167113"/>
              <a:gd name="connsiteX1" fmla="*/ 215699 w 3505200"/>
              <a:gd name="connsiteY1" fmla="*/ 111770 h 4167113"/>
              <a:gd name="connsiteX2" fmla="*/ 790575 w 3505200"/>
              <a:gd name="connsiteY2" fmla="*/ 1433438 h 4167113"/>
              <a:gd name="connsiteX3" fmla="*/ 1219200 w 3505200"/>
              <a:gd name="connsiteY3" fmla="*/ 2709788 h 4167113"/>
              <a:gd name="connsiteX4" fmla="*/ 1790700 w 3505200"/>
              <a:gd name="connsiteY4" fmla="*/ 3700388 h 4167113"/>
              <a:gd name="connsiteX5" fmla="*/ 2409825 w 3505200"/>
              <a:gd name="connsiteY5" fmla="*/ 4081388 h 4167113"/>
              <a:gd name="connsiteX6" fmla="*/ 3505200 w 3505200"/>
              <a:gd name="connsiteY6" fmla="*/ 4167113 h 4167113"/>
              <a:gd name="connsiteX0" fmla="*/ 0 w 3505200"/>
              <a:gd name="connsiteY0" fmla="*/ 14213 h 4167113"/>
              <a:gd name="connsiteX1" fmla="*/ 215699 w 3505200"/>
              <a:gd name="connsiteY1" fmla="*/ 111770 h 4167113"/>
              <a:gd name="connsiteX2" fmla="*/ 790575 w 3505200"/>
              <a:gd name="connsiteY2" fmla="*/ 1433438 h 4167113"/>
              <a:gd name="connsiteX3" fmla="*/ 1219200 w 3505200"/>
              <a:gd name="connsiteY3" fmla="*/ 2709788 h 4167113"/>
              <a:gd name="connsiteX4" fmla="*/ 1790700 w 3505200"/>
              <a:gd name="connsiteY4" fmla="*/ 3700388 h 4167113"/>
              <a:gd name="connsiteX5" fmla="*/ 2409825 w 3505200"/>
              <a:gd name="connsiteY5" fmla="*/ 4081388 h 4167113"/>
              <a:gd name="connsiteX6" fmla="*/ 3505200 w 3505200"/>
              <a:gd name="connsiteY6" fmla="*/ 4167113 h 4167113"/>
              <a:gd name="connsiteX0" fmla="*/ 0 w 3505200"/>
              <a:gd name="connsiteY0" fmla="*/ 20712 h 4173612"/>
              <a:gd name="connsiteX1" fmla="*/ 215699 w 3505200"/>
              <a:gd name="connsiteY1" fmla="*/ 118269 h 4173612"/>
              <a:gd name="connsiteX2" fmla="*/ 790575 w 3505200"/>
              <a:gd name="connsiteY2" fmla="*/ 1439937 h 4173612"/>
              <a:gd name="connsiteX3" fmla="*/ 1219200 w 3505200"/>
              <a:gd name="connsiteY3" fmla="*/ 2716287 h 4173612"/>
              <a:gd name="connsiteX4" fmla="*/ 1790700 w 3505200"/>
              <a:gd name="connsiteY4" fmla="*/ 3706887 h 4173612"/>
              <a:gd name="connsiteX5" fmla="*/ 2409825 w 3505200"/>
              <a:gd name="connsiteY5" fmla="*/ 4087887 h 4173612"/>
              <a:gd name="connsiteX6" fmla="*/ 3505200 w 3505200"/>
              <a:gd name="connsiteY6" fmla="*/ 4173612 h 4173612"/>
              <a:gd name="connsiteX0" fmla="*/ 0 w 3505200"/>
              <a:gd name="connsiteY0" fmla="*/ 20712 h 4173612"/>
              <a:gd name="connsiteX1" fmla="*/ 215699 w 3505200"/>
              <a:gd name="connsiteY1" fmla="*/ 118269 h 4173612"/>
              <a:gd name="connsiteX2" fmla="*/ 790575 w 3505200"/>
              <a:gd name="connsiteY2" fmla="*/ 1439937 h 4173612"/>
              <a:gd name="connsiteX3" fmla="*/ 1219200 w 3505200"/>
              <a:gd name="connsiteY3" fmla="*/ 2716287 h 4173612"/>
              <a:gd name="connsiteX4" fmla="*/ 1790700 w 3505200"/>
              <a:gd name="connsiteY4" fmla="*/ 3706887 h 4173612"/>
              <a:gd name="connsiteX5" fmla="*/ 2409825 w 3505200"/>
              <a:gd name="connsiteY5" fmla="*/ 4087887 h 4173612"/>
              <a:gd name="connsiteX6" fmla="*/ 3505200 w 3505200"/>
              <a:gd name="connsiteY6" fmla="*/ 4173612 h 417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5200" h="4173612">
                <a:moveTo>
                  <a:pt x="0" y="20712"/>
                </a:moveTo>
                <a:cubicBezTo>
                  <a:pt x="166258" y="53231"/>
                  <a:pt x="117105" y="0"/>
                  <a:pt x="215699" y="118269"/>
                </a:cubicBezTo>
                <a:cubicBezTo>
                  <a:pt x="431253" y="368796"/>
                  <a:pt x="623325" y="1006934"/>
                  <a:pt x="790575" y="1439937"/>
                </a:cubicBezTo>
                <a:cubicBezTo>
                  <a:pt x="957825" y="1872940"/>
                  <a:pt x="1052512" y="2338462"/>
                  <a:pt x="1219200" y="2716287"/>
                </a:cubicBezTo>
                <a:cubicBezTo>
                  <a:pt x="1385888" y="3094112"/>
                  <a:pt x="1592263" y="3478287"/>
                  <a:pt x="1790700" y="3706887"/>
                </a:cubicBezTo>
                <a:cubicBezTo>
                  <a:pt x="1989138" y="3935487"/>
                  <a:pt x="2124075" y="4010099"/>
                  <a:pt x="2409825" y="4087887"/>
                </a:cubicBezTo>
                <a:cubicBezTo>
                  <a:pt x="2695575" y="4165675"/>
                  <a:pt x="3317875" y="4159325"/>
                  <a:pt x="3505200" y="4173612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1475656" y="263691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</a:t>
            </a:r>
            <a:r>
              <a:rPr lang="de-DE" sz="1400" baseline="-25000" dirty="0" smtClean="0"/>
              <a:t>EE</a:t>
            </a:r>
            <a:endParaRPr lang="de-DE" sz="1400" baseline="-25000" dirty="0"/>
          </a:p>
        </p:txBody>
      </p:sp>
      <p:cxnSp>
        <p:nvCxnSpPr>
          <p:cNvPr id="57" name="Gerade Verbindung 56"/>
          <p:cNvCxnSpPr/>
          <p:nvPr/>
        </p:nvCxnSpPr>
        <p:spPr>
          <a:xfrm>
            <a:off x="5292080" y="2216015"/>
            <a:ext cx="431800" cy="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5796136" y="2096858"/>
            <a:ext cx="334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EE-Kraftwerke (Vorrang)</a:t>
            </a:r>
            <a:endParaRPr lang="de-DE" sz="1400" dirty="0"/>
          </a:p>
        </p:txBody>
      </p:sp>
      <p:cxnSp>
        <p:nvCxnSpPr>
          <p:cNvPr id="39" name="Gerade Verbindung 38"/>
          <p:cNvCxnSpPr/>
          <p:nvPr/>
        </p:nvCxnSpPr>
        <p:spPr>
          <a:xfrm flipV="1">
            <a:off x="4572000" y="1412776"/>
            <a:ext cx="0" cy="466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8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52" grpId="0" animBg="1"/>
      <p:bldP spid="53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ewinkelte Verbindung 92"/>
          <p:cNvCxnSpPr>
            <a:stCxn id="40" idx="3"/>
          </p:cNvCxnSpPr>
          <p:nvPr/>
        </p:nvCxnSpPr>
        <p:spPr>
          <a:xfrm flipV="1">
            <a:off x="5580112" y="2636912"/>
            <a:ext cx="2088232" cy="1044116"/>
          </a:xfrm>
          <a:prstGeom prst="bentConnector3">
            <a:avLst>
              <a:gd name="adj1" fmla="val 100357"/>
            </a:avLst>
          </a:prstGeom>
          <a:ln w="15875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Einige wichtige 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Maßnahmen 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uppieren 114"/>
          <p:cNvGrpSpPr/>
          <p:nvPr/>
        </p:nvGrpSpPr>
        <p:grpSpPr>
          <a:xfrm>
            <a:off x="683568" y="1412776"/>
            <a:ext cx="2041862" cy="1315194"/>
            <a:chOff x="683568" y="1412776"/>
            <a:chExt cx="2041862" cy="1315194"/>
          </a:xfrm>
        </p:grpSpPr>
        <p:sp>
          <p:nvSpPr>
            <p:cNvPr id="16" name="Rechteck 15"/>
            <p:cNvSpPr/>
            <p:nvPr/>
          </p:nvSpPr>
          <p:spPr>
            <a:xfrm>
              <a:off x="683568" y="1412776"/>
              <a:ext cx="1512168" cy="1296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2339752" y="1412776"/>
              <a:ext cx="360040" cy="129614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" name="Gerade Verbindung 17"/>
            <p:cNvCxnSpPr/>
            <p:nvPr/>
          </p:nvCxnSpPr>
          <p:spPr>
            <a:xfrm>
              <a:off x="683568" y="1556792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V="1">
              <a:off x="945059" y="1611708"/>
              <a:ext cx="0" cy="64807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697538" y="2295922"/>
              <a:ext cx="1512168" cy="432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 flipV="1">
              <a:off x="2509406" y="1484784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>
              <a:off x="2509406" y="2204864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2365390" y="184482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?</a:t>
              </a:r>
              <a:endParaRPr lang="de-DE" dirty="0"/>
            </a:p>
          </p:txBody>
        </p:sp>
      </p:grpSp>
      <p:grpSp>
        <p:nvGrpSpPr>
          <p:cNvPr id="4" name="Gruppieren 115"/>
          <p:cNvGrpSpPr/>
          <p:nvPr/>
        </p:nvGrpSpPr>
        <p:grpSpPr>
          <a:xfrm>
            <a:off x="467544" y="4714111"/>
            <a:ext cx="1528580" cy="1296144"/>
            <a:chOff x="467544" y="4714111"/>
            <a:chExt cx="1528580" cy="1296144"/>
          </a:xfrm>
        </p:grpSpPr>
        <p:sp>
          <p:nvSpPr>
            <p:cNvPr id="58" name="Rechteck 57"/>
            <p:cNvSpPr/>
            <p:nvPr/>
          </p:nvSpPr>
          <p:spPr>
            <a:xfrm>
              <a:off x="467544" y="4714111"/>
              <a:ext cx="1512168" cy="1296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83956" y="5506199"/>
              <a:ext cx="1512168" cy="504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22"/>
          <p:cNvGrpSpPr/>
          <p:nvPr/>
        </p:nvGrpSpPr>
        <p:grpSpPr>
          <a:xfrm>
            <a:off x="1996124" y="2708920"/>
            <a:ext cx="5384188" cy="3049307"/>
            <a:chOff x="1996124" y="2708920"/>
            <a:chExt cx="5384188" cy="3049307"/>
          </a:xfrm>
        </p:grpSpPr>
        <p:cxnSp>
          <p:nvCxnSpPr>
            <p:cNvPr id="88" name="Gewinkelte Verbindung 87"/>
            <p:cNvCxnSpPr/>
            <p:nvPr/>
          </p:nvCxnSpPr>
          <p:spPr>
            <a:xfrm rot="5400000">
              <a:off x="2879812" y="4545124"/>
              <a:ext cx="1224136" cy="432048"/>
            </a:xfrm>
            <a:prstGeom prst="bentConnector3">
              <a:avLst>
                <a:gd name="adj1" fmla="val 100188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winkelte Verbindung 85"/>
            <p:cNvCxnSpPr>
              <a:stCxn id="44" idx="1"/>
              <a:endCxn id="62" idx="3"/>
            </p:cNvCxnSpPr>
            <p:nvPr/>
          </p:nvCxnSpPr>
          <p:spPr>
            <a:xfrm rot="10800000" flipV="1">
              <a:off x="1996124" y="4199373"/>
              <a:ext cx="1226042" cy="1558854"/>
            </a:xfrm>
            <a:prstGeom prst="bentConnector3">
              <a:avLst>
                <a:gd name="adj1" fmla="val 85139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winkelte Verbindung 82"/>
            <p:cNvCxnSpPr>
              <a:endCxn id="30" idx="2"/>
            </p:cNvCxnSpPr>
            <p:nvPr/>
          </p:nvCxnSpPr>
          <p:spPr>
            <a:xfrm rot="10800000">
              <a:off x="2519772" y="2708920"/>
              <a:ext cx="684076" cy="504056"/>
            </a:xfrm>
            <a:prstGeom prst="bentConnector2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winkelte Verbindung 81"/>
            <p:cNvCxnSpPr/>
            <p:nvPr/>
          </p:nvCxnSpPr>
          <p:spPr>
            <a:xfrm rot="10800000">
              <a:off x="2051720" y="2708920"/>
              <a:ext cx="1152128" cy="576064"/>
            </a:xfrm>
            <a:prstGeom prst="bentConnector3">
              <a:avLst>
                <a:gd name="adj1" fmla="val 100637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ieren 120"/>
            <p:cNvGrpSpPr/>
            <p:nvPr/>
          </p:nvGrpSpPr>
          <p:grpSpPr>
            <a:xfrm>
              <a:off x="3203848" y="2852936"/>
              <a:ext cx="2394582" cy="1670473"/>
              <a:chOff x="3203848" y="2852936"/>
              <a:chExt cx="2394582" cy="1670473"/>
            </a:xfrm>
          </p:grpSpPr>
          <p:sp>
            <p:nvSpPr>
              <p:cNvPr id="40" name="Rechteck 39"/>
              <p:cNvSpPr/>
              <p:nvPr/>
            </p:nvSpPr>
            <p:spPr>
              <a:xfrm>
                <a:off x="3203848" y="2852936"/>
                <a:ext cx="2376264" cy="16561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1" name="Gerade Verbindung 40"/>
              <p:cNvCxnSpPr/>
              <p:nvPr/>
            </p:nvCxnSpPr>
            <p:spPr>
              <a:xfrm>
                <a:off x="3203848" y="3140968"/>
                <a:ext cx="23762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hteck 43"/>
              <p:cNvSpPr/>
              <p:nvPr/>
            </p:nvSpPr>
            <p:spPr>
              <a:xfrm>
                <a:off x="3222166" y="3875337"/>
                <a:ext cx="2376264" cy="648072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5" name="Gerade Verbindung mit Pfeil 44"/>
              <p:cNvCxnSpPr/>
              <p:nvPr/>
            </p:nvCxnSpPr>
            <p:spPr>
              <a:xfrm flipV="1">
                <a:off x="3347864" y="3175152"/>
                <a:ext cx="0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Gewinkelte Verbindung 88"/>
            <p:cNvCxnSpPr/>
            <p:nvPr/>
          </p:nvCxnSpPr>
          <p:spPr>
            <a:xfrm rot="16200000" flipH="1">
              <a:off x="4644008" y="4293096"/>
              <a:ext cx="648072" cy="216024"/>
            </a:xfrm>
            <a:prstGeom prst="bent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winkelte Verbindung 93"/>
            <p:cNvCxnSpPr/>
            <p:nvPr/>
          </p:nvCxnSpPr>
          <p:spPr>
            <a:xfrm rot="16200000" flipH="1">
              <a:off x="5364088" y="4149080"/>
              <a:ext cx="576064" cy="576064"/>
            </a:xfrm>
            <a:prstGeom prst="bentConnector3">
              <a:avLst>
                <a:gd name="adj1" fmla="val 27265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winkelte Verbindung 96"/>
            <p:cNvCxnSpPr/>
            <p:nvPr/>
          </p:nvCxnSpPr>
          <p:spPr>
            <a:xfrm>
              <a:off x="5220072" y="3933056"/>
              <a:ext cx="2160240" cy="812820"/>
            </a:xfrm>
            <a:prstGeom prst="bentConnector3">
              <a:avLst>
                <a:gd name="adj1" fmla="val 99935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/>
            <p:cNvCxnSpPr/>
            <p:nvPr/>
          </p:nvCxnSpPr>
          <p:spPr>
            <a:xfrm>
              <a:off x="2877992" y="3123876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>
              <a:off x="2881632" y="3361736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/>
            <p:nvPr/>
          </p:nvCxnSpPr>
          <p:spPr>
            <a:xfrm>
              <a:off x="5652120" y="3851186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mit Pfeil 105"/>
            <p:cNvCxnSpPr/>
            <p:nvPr/>
          </p:nvCxnSpPr>
          <p:spPr>
            <a:xfrm>
              <a:off x="5652120" y="4221088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106"/>
            <p:cNvCxnSpPr/>
            <p:nvPr/>
          </p:nvCxnSpPr>
          <p:spPr>
            <a:xfrm>
              <a:off x="5004048" y="4545413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mit Pfeil 108"/>
            <p:cNvCxnSpPr/>
            <p:nvPr/>
          </p:nvCxnSpPr>
          <p:spPr>
            <a:xfrm>
              <a:off x="2411760" y="4293096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Gleichschenkliges Dreieck 59"/>
          <p:cNvSpPr/>
          <p:nvPr/>
        </p:nvSpPr>
        <p:spPr>
          <a:xfrm>
            <a:off x="2123728" y="4714111"/>
            <a:ext cx="1584176" cy="1296144"/>
          </a:xfrm>
          <a:prstGeom prst="triangl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2" name="Gruppieren 117"/>
          <p:cNvGrpSpPr/>
          <p:nvPr/>
        </p:nvGrpSpPr>
        <p:grpSpPr>
          <a:xfrm>
            <a:off x="3851920" y="4714111"/>
            <a:ext cx="4841596" cy="1296144"/>
            <a:chOff x="3851920" y="4714111"/>
            <a:chExt cx="4841596" cy="1296144"/>
          </a:xfrm>
        </p:grpSpPr>
        <p:sp>
          <p:nvSpPr>
            <p:cNvPr id="49" name="Rechteck 48"/>
            <p:cNvSpPr/>
            <p:nvPr/>
          </p:nvSpPr>
          <p:spPr>
            <a:xfrm>
              <a:off x="3851920" y="4714111"/>
              <a:ext cx="1512168" cy="1296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0" name="Gerade Verbindung 49"/>
            <p:cNvCxnSpPr/>
            <p:nvPr/>
          </p:nvCxnSpPr>
          <p:spPr>
            <a:xfrm>
              <a:off x="3851920" y="4858127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hteck 50"/>
            <p:cNvSpPr/>
            <p:nvPr/>
          </p:nvSpPr>
          <p:spPr>
            <a:xfrm>
              <a:off x="5508104" y="4714111"/>
              <a:ext cx="1512168" cy="1296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2" name="Gerade Verbindung 51"/>
            <p:cNvCxnSpPr/>
            <p:nvPr/>
          </p:nvCxnSpPr>
          <p:spPr>
            <a:xfrm>
              <a:off x="5508104" y="4858127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hteck 52"/>
            <p:cNvSpPr/>
            <p:nvPr/>
          </p:nvSpPr>
          <p:spPr>
            <a:xfrm>
              <a:off x="7164288" y="4714111"/>
              <a:ext cx="1512168" cy="1296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4" name="Gerade Verbindung 53"/>
            <p:cNvCxnSpPr/>
            <p:nvPr/>
          </p:nvCxnSpPr>
          <p:spPr>
            <a:xfrm>
              <a:off x="7164288" y="4930135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hteck 62"/>
            <p:cNvSpPr/>
            <p:nvPr/>
          </p:nvSpPr>
          <p:spPr>
            <a:xfrm>
              <a:off x="3865340" y="5503485"/>
              <a:ext cx="1513988" cy="504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5515724" y="5218167"/>
              <a:ext cx="1513988" cy="792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7179528" y="5794231"/>
              <a:ext cx="1513988" cy="216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6" name="Gerade Verbindung mit Pfeil 65"/>
            <p:cNvCxnSpPr/>
            <p:nvPr/>
          </p:nvCxnSpPr>
          <p:spPr>
            <a:xfrm flipV="1">
              <a:off x="3995936" y="4941168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>
            <a:xfrm flipV="1">
              <a:off x="5610845" y="4888210"/>
              <a:ext cx="0" cy="30708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mit Pfeil 70"/>
            <p:cNvCxnSpPr/>
            <p:nvPr/>
          </p:nvCxnSpPr>
          <p:spPr>
            <a:xfrm flipV="1">
              <a:off x="7308304" y="5002143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e Legende 54"/>
          <p:cNvSpPr/>
          <p:nvPr/>
        </p:nvSpPr>
        <p:spPr>
          <a:xfrm>
            <a:off x="467544" y="1772816"/>
            <a:ext cx="1512168" cy="1080120"/>
          </a:xfrm>
          <a:prstGeom prst="wedgeEllipseCallout">
            <a:avLst>
              <a:gd name="adj1" fmla="val 21030"/>
              <a:gd name="adj2" fmla="val -6103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300" dirty="0" smtClean="0">
                <a:solidFill>
                  <a:srgbClr val="7030A0"/>
                </a:solidFill>
              </a:rPr>
              <a:t>Erhalt und Neubau gesicherter </a:t>
            </a:r>
            <a:r>
              <a:rPr lang="de-DE" sz="1300" dirty="0" err="1" smtClean="0">
                <a:solidFill>
                  <a:srgbClr val="7030A0"/>
                </a:solidFill>
              </a:rPr>
              <a:t>konvent</a:t>
            </a:r>
            <a:r>
              <a:rPr lang="de-DE" sz="1300" dirty="0" smtClean="0">
                <a:solidFill>
                  <a:srgbClr val="7030A0"/>
                </a:solidFill>
              </a:rPr>
              <a:t>. KW </a:t>
            </a:r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56" name="Ovale Legende 55"/>
          <p:cNvSpPr/>
          <p:nvPr/>
        </p:nvSpPr>
        <p:spPr>
          <a:xfrm>
            <a:off x="2411760" y="1196752"/>
            <a:ext cx="1152128" cy="864096"/>
          </a:xfrm>
          <a:prstGeom prst="wedgeEllipseCallout">
            <a:avLst>
              <a:gd name="adj1" fmla="val -26785"/>
              <a:gd name="adj2" fmla="val 5632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Echtzeit-daten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9" name="Ovale Legende 58"/>
          <p:cNvSpPr/>
          <p:nvPr/>
        </p:nvSpPr>
        <p:spPr>
          <a:xfrm>
            <a:off x="2195736" y="2924945"/>
            <a:ext cx="1710422" cy="936103"/>
          </a:xfrm>
          <a:prstGeom prst="wedgeEllipseCallout">
            <a:avLst>
              <a:gd name="adj1" fmla="val 58289"/>
              <a:gd name="adj2" fmla="val 3563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de-DE" sz="1600" b="1" dirty="0" smtClean="0">
                <a:solidFill>
                  <a:srgbClr val="00B050"/>
                </a:solidFill>
              </a:rPr>
              <a:t>Leitungsbau - sofort!</a:t>
            </a:r>
            <a:endParaRPr lang="de-DE" sz="1600" b="1" dirty="0">
              <a:solidFill>
                <a:srgbClr val="00B050"/>
              </a:solidFill>
            </a:endParaRPr>
          </a:p>
        </p:txBody>
      </p:sp>
      <p:sp>
        <p:nvSpPr>
          <p:cNvPr id="67" name="Ovale Legende 66"/>
          <p:cNvSpPr/>
          <p:nvPr/>
        </p:nvSpPr>
        <p:spPr>
          <a:xfrm>
            <a:off x="3851920" y="1052736"/>
            <a:ext cx="1440160" cy="792088"/>
          </a:xfrm>
          <a:prstGeom prst="wedgeEllipseCallout">
            <a:avLst>
              <a:gd name="adj1" fmla="val -47573"/>
              <a:gd name="adj2" fmla="val 10055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de-DE" sz="1300" dirty="0" smtClean="0">
                <a:solidFill>
                  <a:srgbClr val="FF0000"/>
                </a:solidFill>
              </a:rPr>
              <a:t>Training mit operativem Personal</a:t>
            </a:r>
            <a:endParaRPr lang="de-DE" sz="1300" dirty="0">
              <a:solidFill>
                <a:srgbClr val="FF0000"/>
              </a:solidFill>
            </a:endParaRPr>
          </a:p>
        </p:txBody>
      </p:sp>
      <p:sp>
        <p:nvSpPr>
          <p:cNvPr id="68" name="Ovale Legende 67"/>
          <p:cNvSpPr/>
          <p:nvPr/>
        </p:nvSpPr>
        <p:spPr>
          <a:xfrm>
            <a:off x="5292080" y="1196752"/>
            <a:ext cx="1440160" cy="864096"/>
          </a:xfrm>
          <a:prstGeom prst="wedgeEllipseCallout">
            <a:avLst>
              <a:gd name="adj1" fmla="val 41032"/>
              <a:gd name="adj2" fmla="val -2134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de-DE" sz="1600" dirty="0" smtClean="0">
                <a:solidFill>
                  <a:srgbClr val="FF0000"/>
                </a:solidFill>
              </a:rPr>
              <a:t>Prävention und Vorsorge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70" name="Ovale Legende 69"/>
          <p:cNvSpPr/>
          <p:nvPr/>
        </p:nvSpPr>
        <p:spPr>
          <a:xfrm>
            <a:off x="3059832" y="1989559"/>
            <a:ext cx="1512168" cy="791369"/>
          </a:xfrm>
          <a:prstGeom prst="wedgeEllipseCallout">
            <a:avLst>
              <a:gd name="adj1" fmla="val -16259"/>
              <a:gd name="adj2" fmla="val -4653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de-DE" sz="1300" dirty="0" smtClean="0">
                <a:solidFill>
                  <a:srgbClr val="FF0000"/>
                </a:solidFill>
              </a:rPr>
              <a:t>USV + Treibstoff + Kommunikation</a:t>
            </a:r>
            <a:endParaRPr lang="de-DE" sz="1300" dirty="0">
              <a:solidFill>
                <a:srgbClr val="FF0000"/>
              </a:solidFill>
            </a:endParaRPr>
          </a:p>
        </p:txBody>
      </p:sp>
      <p:sp>
        <p:nvSpPr>
          <p:cNvPr id="72" name="Ovale Legende 71"/>
          <p:cNvSpPr/>
          <p:nvPr/>
        </p:nvSpPr>
        <p:spPr>
          <a:xfrm>
            <a:off x="4572000" y="2060848"/>
            <a:ext cx="1512168" cy="864096"/>
          </a:xfrm>
          <a:prstGeom prst="wedgeEllipseCallout">
            <a:avLst>
              <a:gd name="adj1" fmla="val -39904"/>
              <a:gd name="adj2" fmla="val -3002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de-DE" sz="1300" dirty="0" smtClean="0">
                <a:solidFill>
                  <a:srgbClr val="FF0000"/>
                </a:solidFill>
              </a:rPr>
              <a:t>neues Energie-sicherungs-</a:t>
            </a:r>
            <a:r>
              <a:rPr lang="de-DE" sz="1300" dirty="0" err="1" smtClean="0">
                <a:solidFill>
                  <a:srgbClr val="FF0000"/>
                </a:solidFill>
              </a:rPr>
              <a:t>gesetz</a:t>
            </a:r>
            <a:r>
              <a:rPr lang="de-DE" sz="1300" dirty="0" smtClean="0">
                <a:solidFill>
                  <a:srgbClr val="FF0000"/>
                </a:solidFill>
              </a:rPr>
              <a:t> (</a:t>
            </a:r>
            <a:r>
              <a:rPr lang="de-DE" sz="1300" dirty="0" err="1" smtClean="0">
                <a:solidFill>
                  <a:srgbClr val="FF0000"/>
                </a:solidFill>
              </a:rPr>
              <a:t>EnSiG</a:t>
            </a:r>
            <a:r>
              <a:rPr lang="de-DE" sz="1300" dirty="0" smtClean="0">
                <a:solidFill>
                  <a:srgbClr val="FF0000"/>
                </a:solidFill>
              </a:rPr>
              <a:t>)</a:t>
            </a:r>
            <a:endParaRPr lang="de-DE" sz="1300" dirty="0">
              <a:solidFill>
                <a:srgbClr val="FF0000"/>
              </a:solidFill>
            </a:endParaRPr>
          </a:p>
        </p:txBody>
      </p:sp>
      <p:sp>
        <p:nvSpPr>
          <p:cNvPr id="73" name="Ovale Legende 72"/>
          <p:cNvSpPr/>
          <p:nvPr/>
        </p:nvSpPr>
        <p:spPr>
          <a:xfrm>
            <a:off x="395536" y="3717032"/>
            <a:ext cx="1440160" cy="1080120"/>
          </a:xfrm>
          <a:prstGeom prst="wedgeEllipseCallout">
            <a:avLst>
              <a:gd name="adj1" fmla="val 71232"/>
              <a:gd name="adj2" fmla="val 2511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de-DE" sz="1300" dirty="0" smtClean="0">
                <a:solidFill>
                  <a:srgbClr val="00B050"/>
                </a:solidFill>
              </a:rPr>
              <a:t>Internationale Leitungen</a:t>
            </a:r>
            <a:endParaRPr lang="de-DE" sz="1300" dirty="0">
              <a:solidFill>
                <a:srgbClr val="00B050"/>
              </a:solidFill>
            </a:endParaRPr>
          </a:p>
        </p:txBody>
      </p:sp>
      <p:sp>
        <p:nvSpPr>
          <p:cNvPr id="74" name="Ovale Legende 73"/>
          <p:cNvSpPr/>
          <p:nvPr/>
        </p:nvSpPr>
        <p:spPr>
          <a:xfrm>
            <a:off x="1115616" y="5254171"/>
            <a:ext cx="1475024" cy="936104"/>
          </a:xfrm>
          <a:prstGeom prst="wedgeEllipseCallout">
            <a:avLst>
              <a:gd name="adj1" fmla="val 73306"/>
              <a:gd name="adj2" fmla="val -1282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de-DE" sz="2000" dirty="0" smtClean="0">
                <a:solidFill>
                  <a:srgbClr val="7030A0"/>
                </a:solidFill>
              </a:rPr>
              <a:t>Speicher</a:t>
            </a:r>
          </a:p>
          <a:p>
            <a:pPr algn="ctr"/>
            <a:r>
              <a:rPr lang="de-DE" sz="2000" dirty="0" smtClean="0">
                <a:solidFill>
                  <a:srgbClr val="7030A0"/>
                </a:solidFill>
              </a:rPr>
              <a:t>(PSW)</a:t>
            </a:r>
            <a:endParaRPr lang="de-DE" sz="2000" dirty="0">
              <a:solidFill>
                <a:srgbClr val="7030A0"/>
              </a:solidFill>
            </a:endParaRPr>
          </a:p>
        </p:txBody>
      </p:sp>
      <p:sp>
        <p:nvSpPr>
          <p:cNvPr id="75" name="Ovale Legende 74"/>
          <p:cNvSpPr/>
          <p:nvPr/>
        </p:nvSpPr>
        <p:spPr>
          <a:xfrm>
            <a:off x="4644008" y="4149080"/>
            <a:ext cx="1368152" cy="1080120"/>
          </a:xfrm>
          <a:prstGeom prst="wedgeEllipseCallout">
            <a:avLst>
              <a:gd name="adj1" fmla="val 8172"/>
              <a:gd name="adj2" fmla="val 77369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de-DE" sz="1300" dirty="0" smtClean="0">
                <a:solidFill>
                  <a:srgbClr val="0070C0"/>
                </a:solidFill>
              </a:rPr>
              <a:t>Anreize für Laststeuerung</a:t>
            </a:r>
            <a:endParaRPr lang="de-DE" sz="1300" dirty="0">
              <a:solidFill>
                <a:srgbClr val="0070C0"/>
              </a:solidFill>
            </a:endParaRPr>
          </a:p>
        </p:txBody>
      </p:sp>
      <p:grpSp>
        <p:nvGrpSpPr>
          <p:cNvPr id="79" name="Gruppieren 114"/>
          <p:cNvGrpSpPr/>
          <p:nvPr/>
        </p:nvGrpSpPr>
        <p:grpSpPr>
          <a:xfrm>
            <a:off x="7164288" y="1412776"/>
            <a:ext cx="1526138" cy="1315194"/>
            <a:chOff x="683568" y="1412776"/>
            <a:chExt cx="1526138" cy="1315194"/>
          </a:xfrm>
        </p:grpSpPr>
        <p:sp>
          <p:nvSpPr>
            <p:cNvPr id="80" name="Rechteck 79"/>
            <p:cNvSpPr/>
            <p:nvPr/>
          </p:nvSpPr>
          <p:spPr>
            <a:xfrm>
              <a:off x="683568" y="1412776"/>
              <a:ext cx="1512168" cy="1296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4" name="Gerade Verbindung 83"/>
            <p:cNvCxnSpPr/>
            <p:nvPr/>
          </p:nvCxnSpPr>
          <p:spPr>
            <a:xfrm>
              <a:off x="683568" y="1556792"/>
              <a:ext cx="1512168" cy="0"/>
            </a:xfrm>
            <a:prstGeom prst="line">
              <a:avLst/>
            </a:prstGeom>
            <a:ln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V="1">
              <a:off x="945059" y="1611708"/>
              <a:ext cx="0" cy="64807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hteck 86"/>
            <p:cNvSpPr/>
            <p:nvPr/>
          </p:nvSpPr>
          <p:spPr>
            <a:xfrm>
              <a:off x="697538" y="2295922"/>
              <a:ext cx="1512168" cy="4320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1" name="Ovale Legende 60"/>
          <p:cNvSpPr/>
          <p:nvPr/>
        </p:nvSpPr>
        <p:spPr>
          <a:xfrm>
            <a:off x="7668344" y="2628657"/>
            <a:ext cx="1368152" cy="1772449"/>
          </a:xfrm>
          <a:prstGeom prst="wedgeEllipseCallout">
            <a:avLst>
              <a:gd name="adj1" fmla="val -2524"/>
              <a:gd name="adj2" fmla="val -3700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„</a:t>
            </a:r>
            <a:r>
              <a:rPr lang="de-DE" sz="2000" dirty="0" smtClean="0">
                <a:solidFill>
                  <a:srgbClr val="7030A0"/>
                </a:solidFill>
              </a:rPr>
              <a:t>System-</a:t>
            </a:r>
            <a:r>
              <a:rPr lang="de-DE" sz="2000" dirty="0" err="1" smtClean="0">
                <a:solidFill>
                  <a:srgbClr val="7030A0"/>
                </a:solidFill>
              </a:rPr>
              <a:t>stabili</a:t>
            </a:r>
            <a:r>
              <a:rPr lang="de-DE" sz="2000" dirty="0" smtClean="0">
                <a:solidFill>
                  <a:srgbClr val="7030A0"/>
                </a:solidFill>
              </a:rPr>
              <a:t>-</a:t>
            </a:r>
            <a:r>
              <a:rPr lang="de-DE" sz="2000" dirty="0" err="1" smtClean="0">
                <a:solidFill>
                  <a:srgbClr val="7030A0"/>
                </a:solidFill>
              </a:rPr>
              <a:t>satoren</a:t>
            </a:r>
            <a:r>
              <a:rPr lang="de-DE" sz="2000" dirty="0" smtClean="0">
                <a:solidFill>
                  <a:srgbClr val="7030A0"/>
                </a:solidFill>
              </a:rPr>
              <a:t>“</a:t>
            </a:r>
            <a:endParaRPr lang="de-DE" sz="2000" dirty="0">
              <a:solidFill>
                <a:srgbClr val="7030A0"/>
              </a:solidFill>
            </a:endParaRPr>
          </a:p>
        </p:txBody>
      </p:sp>
      <p:sp>
        <p:nvSpPr>
          <p:cNvPr id="57" name="Ovale Legende 56"/>
          <p:cNvSpPr/>
          <p:nvPr/>
        </p:nvSpPr>
        <p:spPr>
          <a:xfrm>
            <a:off x="5148064" y="2996952"/>
            <a:ext cx="1620180" cy="1008112"/>
          </a:xfrm>
          <a:prstGeom prst="wedgeEllipseCallout">
            <a:avLst>
              <a:gd name="adj1" fmla="val -63342"/>
              <a:gd name="adj2" fmla="val 29999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de-DE" sz="1300" dirty="0" smtClean="0">
                <a:solidFill>
                  <a:srgbClr val="00B050"/>
                </a:solidFill>
              </a:rPr>
              <a:t>Garantie für gesicherte Mindestleistung</a:t>
            </a:r>
            <a:endParaRPr lang="de-DE" sz="1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9" grpId="0" animBg="1"/>
      <p:bldP spid="67" grpId="0" animBg="1"/>
      <p:bldP spid="68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61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26781"/>
            <a:ext cx="8229600" cy="114300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Ein exzellentes Werkzeug zur Stressverringerung: </a:t>
            </a:r>
            <a:r>
              <a:rPr lang="de-DE" b="1" dirty="0" smtClean="0">
                <a:solidFill>
                  <a:srgbClr val="FF0000"/>
                </a:solidFill>
              </a:rPr>
              <a:t>Pumpspeicherwerke (PSW) als bipolare Systemstabilisatoren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95288" y="1381066"/>
            <a:ext cx="8425184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>
              <a:spcBef>
                <a:spcPct val="20000"/>
              </a:spcBef>
              <a:buClr>
                <a:prstClr val="white">
                  <a:lumMod val="50000"/>
                </a:prstClr>
              </a:buClr>
              <a:buSzPct val="85000"/>
              <a:buFont typeface="Wingdings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PSW sind einzigartig schnell und extrem zuverlässig bei</a:t>
            </a:r>
          </a:p>
          <a:p>
            <a:pPr marL="800100" lvl="2" indent="-342900">
              <a:spcBef>
                <a:spcPct val="20000"/>
              </a:spcBef>
              <a:buClr>
                <a:prstClr val="white">
                  <a:lumMod val="50000"/>
                </a:prstClr>
              </a:buClr>
              <a:buSzPct val="85000"/>
              <a:buFont typeface="+mj-lt"/>
              <a:buAutoNum type="alphaLcParenR"/>
            </a:pPr>
            <a:r>
              <a:rPr lang="de-DE" dirty="0" smtClean="0">
                <a:solidFill>
                  <a:prstClr val="black"/>
                </a:solidFill>
              </a:rPr>
              <a:t>der Erzeugung elektrischer Leistung (Generatorbetrieb)</a:t>
            </a:r>
          </a:p>
          <a:p>
            <a:pPr marL="800100" lvl="2" indent="-342900">
              <a:spcBef>
                <a:spcPct val="20000"/>
              </a:spcBef>
              <a:buClr>
                <a:prstClr val="white">
                  <a:lumMod val="50000"/>
                </a:prstClr>
              </a:buClr>
              <a:buSzPct val="85000"/>
              <a:buFont typeface="+mj-lt"/>
              <a:buAutoNum type="alphaLcParenR"/>
            </a:pPr>
            <a:r>
              <a:rPr lang="de-DE" dirty="0" smtClean="0">
                <a:solidFill>
                  <a:prstClr val="black"/>
                </a:solidFill>
              </a:rPr>
              <a:t>dem Verbrauch elektrischer Leistung (Pumpbetrieb)</a:t>
            </a:r>
          </a:p>
          <a:p>
            <a:pPr marL="800100" lvl="2" indent="-342900">
              <a:spcBef>
                <a:spcPct val="20000"/>
              </a:spcBef>
              <a:buClr>
                <a:prstClr val="white">
                  <a:lumMod val="50000"/>
                </a:prstClr>
              </a:buClr>
              <a:buSzPct val="85000"/>
              <a:buFont typeface="+mj-lt"/>
              <a:buAutoNum type="alphaLcParenR"/>
            </a:pPr>
            <a:r>
              <a:rPr lang="de-DE" dirty="0" smtClean="0">
                <a:solidFill>
                  <a:prstClr val="black"/>
                </a:solidFill>
              </a:rPr>
              <a:t>dem autarken Schwarzstart zur Wiederversorgung</a:t>
            </a:r>
          </a:p>
          <a:p>
            <a:pPr marL="177800" lvl="1" indent="-177800">
              <a:spcBef>
                <a:spcPct val="20000"/>
              </a:spcBef>
              <a:buClr>
                <a:prstClr val="white">
                  <a:lumMod val="50000"/>
                </a:prstClr>
              </a:buClr>
              <a:buSzPct val="85000"/>
              <a:buFont typeface="Wingdings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Klärung der betriebswirtschaftlichen Nutzungsfähigkeit sofort erforderlich(</a:t>
            </a:r>
            <a:r>
              <a:rPr lang="de-DE" dirty="0" err="1" smtClean="0">
                <a:solidFill>
                  <a:prstClr val="black"/>
                </a:solidFill>
              </a:rPr>
              <a:t>BNetzA</a:t>
            </a:r>
            <a:r>
              <a:rPr lang="de-DE" dirty="0" smtClean="0">
                <a:solidFill>
                  <a:prstClr val="black"/>
                </a:solidFill>
              </a:rPr>
              <a:t>), d.h. Abschaffung der </a:t>
            </a:r>
            <a:r>
              <a:rPr lang="de-DE" dirty="0" err="1" smtClean="0">
                <a:solidFill>
                  <a:prstClr val="black"/>
                </a:solidFill>
              </a:rPr>
              <a:t>Netzentgeltpflichtigkeit</a:t>
            </a:r>
            <a:endParaRPr lang="de-DE" dirty="0" smtClean="0">
              <a:solidFill>
                <a:prstClr val="black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012160" y="4869160"/>
            <a:ext cx="288094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>
              <a:spcBef>
                <a:spcPct val="20000"/>
              </a:spcBef>
              <a:buClr>
                <a:prstClr val="white">
                  <a:lumMod val="50000"/>
                </a:prstClr>
              </a:buClr>
              <a:buSzPct val="85000"/>
            </a:pPr>
            <a:r>
              <a:rPr lang="de-DE" dirty="0" smtClean="0">
                <a:solidFill>
                  <a:prstClr val="black"/>
                </a:solidFill>
              </a:rPr>
              <a:t>1 – Unterbecken</a:t>
            </a:r>
          </a:p>
          <a:p>
            <a:pPr marL="177800" lvl="1" indent="-177800">
              <a:spcBef>
                <a:spcPct val="20000"/>
              </a:spcBef>
              <a:buClr>
                <a:prstClr val="white">
                  <a:lumMod val="50000"/>
                </a:prstClr>
              </a:buClr>
              <a:buSzPct val="85000"/>
            </a:pPr>
            <a:r>
              <a:rPr lang="de-DE" dirty="0" smtClean="0">
                <a:solidFill>
                  <a:prstClr val="black"/>
                </a:solidFill>
              </a:rPr>
              <a:t>2 – Oberbecken </a:t>
            </a:r>
          </a:p>
          <a:p>
            <a:pPr marL="0" lvl="1">
              <a:spcBef>
                <a:spcPct val="20000"/>
              </a:spcBef>
              <a:buClr>
                <a:prstClr val="white">
                  <a:lumMod val="50000"/>
                </a:prstClr>
              </a:buClr>
              <a:buSzPct val="85000"/>
            </a:pPr>
            <a:r>
              <a:rPr lang="de-DE" dirty="0" smtClean="0">
                <a:solidFill>
                  <a:prstClr val="black"/>
                </a:solidFill>
              </a:rPr>
              <a:t>Pumpen und Generatoren </a:t>
            </a:r>
            <a:br>
              <a:rPr lang="de-DE" dirty="0" smtClean="0">
                <a:solidFill>
                  <a:prstClr val="black"/>
                </a:solidFill>
              </a:rPr>
            </a:br>
            <a:r>
              <a:rPr lang="de-DE" dirty="0" smtClean="0">
                <a:solidFill>
                  <a:prstClr val="black"/>
                </a:solidFill>
              </a:rPr>
              <a:t>sind im Berg (Kaverne)  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971600" y="3383280"/>
            <a:ext cx="4752528" cy="2736304"/>
            <a:chOff x="323528" y="3711904"/>
            <a:chExt cx="4032448" cy="23093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3711904"/>
              <a:ext cx="4032448" cy="2309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feld 11"/>
            <p:cNvSpPr txBox="1"/>
            <p:nvPr/>
          </p:nvSpPr>
          <p:spPr>
            <a:xfrm>
              <a:off x="3948043" y="395234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1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403648" y="45811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95536" y="6093296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Quelle: Dow Jones,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Weekly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, Nr. 15, Freitag, 13. April 2012.</a:t>
            </a:r>
          </a:p>
        </p:txBody>
      </p:sp>
    </p:spTree>
    <p:extLst>
      <p:ext uri="{BB962C8B-B14F-4D97-AF65-F5344CB8AC3E}">
        <p14:creationId xmlns:p14="http://schemas.microsoft.com/office/powerpoint/2010/main" val="32389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323528" y="332656"/>
            <a:ext cx="8363272" cy="5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Technologien und Reichweiten potenzieller Speicher-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möglichkeiten</a:t>
            </a:r>
            <a:endParaRPr lang="de-DE" b="1" dirty="0" smtClean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(Quelle:</a:t>
            </a:r>
            <a:r>
              <a:rPr kumimoji="0" lang="de-DE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VNG Gasspeicher GmbH, Vortrag bei der </a:t>
            </a:r>
            <a:r>
              <a:rPr kumimoji="0" lang="de-DE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dena</a:t>
            </a:r>
            <a:r>
              <a:rPr kumimoji="0" lang="de-DE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-Energiekonferenz)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4817" name="Picture 1" descr="K:\08. Sonstiges &amp; Scans !!\Scan\20121008164817_00002.jpg"/>
          <p:cNvPicPr>
            <a:picLocks noChangeAspect="1" noChangeArrowheads="1"/>
          </p:cNvPicPr>
          <p:nvPr/>
        </p:nvPicPr>
        <p:blipFill>
          <a:blip r:embed="rId2" cstate="print"/>
          <a:srcRect l="7476" t="16588" r="7476" b="6564"/>
          <a:stretch>
            <a:fillRect/>
          </a:stretch>
        </p:blipFill>
        <p:spPr bwMode="auto">
          <a:xfrm>
            <a:off x="683568" y="1230660"/>
            <a:ext cx="7776864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Fokus „EE-Erzeugung“</a:t>
            </a:r>
            <a:endParaRPr lang="de-DE" dirty="0">
              <a:solidFill>
                <a:srgbClr val="0070C0"/>
              </a:solidFill>
            </a:endParaRP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783545"/>
              </p:ext>
            </p:extLst>
          </p:nvPr>
        </p:nvGraphicFramePr>
        <p:xfrm>
          <a:off x="533400" y="2497194"/>
          <a:ext cx="828707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852"/>
                <a:gridCol w="2431863"/>
                <a:gridCol w="2762357"/>
              </a:tblGrid>
              <a:tr h="518285"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  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- erledigt</a:t>
                      </a:r>
                      <a:endParaRPr lang="de-DE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 </a:t>
                      </a:r>
                      <a:r>
                        <a:rPr lang="de-DE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- offen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de-D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- eilt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252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Kabinettszustimmung</a:t>
                      </a:r>
                      <a:r>
                        <a:rPr lang="de-DE" baseline="0" dirty="0" smtClean="0"/>
                        <a:t> zur EnWG-Änderung am 29. 8.12(Haftungsregeln für offshore u.a.) 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Eckpunkte zur Fortführung EEG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Entwicklung ganzheitlicher Ansatz Zusammenspiel </a:t>
                      </a:r>
                      <a:r>
                        <a:rPr lang="de-DE" dirty="0" err="1" smtClean="0"/>
                        <a:t>SoS</a:t>
                      </a:r>
                      <a:r>
                        <a:rPr lang="de-DE" dirty="0" smtClean="0"/>
                        <a:t>, Markt und Umwelt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252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Änderung des Rechtsrahmens für PV-Anlagen v.29.6.12 mit Wirkung ab 1.4.12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Umsetzung des 50,2 Hz- Themas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Echtzeitdaten-bereitstellung aller EE-Anlagen !!!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45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EEG-Umlage veröffentlicht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Lösungspfade für Marktfähigkeit</a:t>
                      </a:r>
                      <a:endParaRPr lang="de-DE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5.März 2013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Dipl.-Ing. Wolfgang Neldner, System-und Elektrizitätsnetzberatung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F7544-4A10-4F5B-8950-7579F18A81B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956720" cy="2362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5508104" y="116632"/>
            <a:ext cx="1296144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3707904" y="1117809"/>
            <a:ext cx="180020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6"/>
          <p:cNvSpPr txBox="1">
            <a:spLocks/>
          </p:cNvSpPr>
          <p:nvPr/>
        </p:nvSpPr>
        <p:spPr bwMode="auto">
          <a:xfrm>
            <a:off x="468313" y="5178772"/>
            <a:ext cx="8207375" cy="792163"/>
          </a:xfrm>
          <a:prstGeom prst="rect">
            <a:avLst/>
          </a:prstGeom>
          <a:solidFill>
            <a:srgbClr val="FF0000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Black-out-Lava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sz="3200" dirty="0" smtClean="0">
                <a:solidFill>
                  <a:srgbClr val="0070C0"/>
                </a:solidFill>
              </a:rPr>
              <a:t>Das (Elektrizitäts-)System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FB8-00C1-4DF5-9B9F-D8334D5932AE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8" name="Grafik 24" descr="kurve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18185"/>
            <a:ext cx="3671887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6" descr="ElektroPfei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250210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7" descr="ElektroPfei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50210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0"/>
          <p:cNvCxnSpPr/>
          <p:nvPr/>
        </p:nvCxnSpPr>
        <p:spPr>
          <a:xfrm rot="5400000">
            <a:off x="2700337" y="5755035"/>
            <a:ext cx="142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9" descr="ElektroPfei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250210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albbogen 12"/>
          <p:cNvSpPr/>
          <p:nvPr/>
        </p:nvSpPr>
        <p:spPr>
          <a:xfrm rot="10800000">
            <a:off x="1080294" y="2201217"/>
            <a:ext cx="3024188" cy="2354659"/>
          </a:xfrm>
          <a:prstGeom prst="blockArc">
            <a:avLst>
              <a:gd name="adj1" fmla="val 10570704"/>
              <a:gd name="adj2" fmla="val 448456"/>
              <a:gd name="adj3" fmla="val 26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4" name="Flussdiagramm: Verbindungsstelle 13"/>
          <p:cNvSpPr/>
          <p:nvPr/>
        </p:nvSpPr>
        <p:spPr>
          <a:xfrm>
            <a:off x="2124075" y="3186931"/>
            <a:ext cx="792163" cy="7461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Textfeld 9"/>
          <p:cNvSpPr txBox="1">
            <a:spLocks noChangeArrowheads="1"/>
          </p:cNvSpPr>
          <p:nvPr/>
        </p:nvSpPr>
        <p:spPr bwMode="auto">
          <a:xfrm>
            <a:off x="4932363" y="3810347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6" name="Grafik 13" descr="ElektroPfei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50210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1"/>
          <p:cNvSpPr txBox="1">
            <a:spLocks noChangeArrowheads="1"/>
          </p:cNvSpPr>
          <p:nvPr/>
        </p:nvSpPr>
        <p:spPr bwMode="auto">
          <a:xfrm>
            <a:off x="2339975" y="3212976"/>
            <a:ext cx="79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b="1" dirty="0" smtClean="0">
                <a:solidFill>
                  <a:prstClr val="white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18" name="Flussdiagramm: Verbindungsstelle 17"/>
          <p:cNvSpPr/>
          <p:nvPr/>
        </p:nvSpPr>
        <p:spPr>
          <a:xfrm>
            <a:off x="6218238" y="2308572"/>
            <a:ext cx="792162" cy="744538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Textfeld 14"/>
          <p:cNvSpPr txBox="1">
            <a:spLocks noChangeArrowheads="1"/>
          </p:cNvSpPr>
          <p:nvPr/>
        </p:nvSpPr>
        <p:spPr bwMode="auto">
          <a:xfrm>
            <a:off x="6423025" y="2370485"/>
            <a:ext cx="79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b="1" smtClean="0">
                <a:solidFill>
                  <a:prstClr val="white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1" name="Textplatzhalter 2"/>
          <p:cNvSpPr txBox="1">
            <a:spLocks/>
          </p:cNvSpPr>
          <p:nvPr/>
        </p:nvSpPr>
        <p:spPr>
          <a:xfrm>
            <a:off x="457200" y="980728"/>
            <a:ext cx="4040188" cy="639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sysDash"/>
          </a:ln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de-DE" dirty="0" smtClean="0">
                <a:solidFill>
                  <a:prstClr val="black"/>
                </a:solidFill>
                <a:cs typeface="Arial" charset="0"/>
              </a:rPr>
              <a:t>a) gesund</a:t>
            </a:r>
          </a:p>
        </p:txBody>
      </p:sp>
      <p:sp>
        <p:nvSpPr>
          <p:cNvPr id="22" name="Textplatzhalter 4"/>
          <p:cNvSpPr txBox="1">
            <a:spLocks/>
          </p:cNvSpPr>
          <p:nvPr/>
        </p:nvSpPr>
        <p:spPr bwMode="auto">
          <a:xfrm>
            <a:off x="4645025" y="836712"/>
            <a:ext cx="424745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de-DE" sz="2400" b="1" dirty="0" smtClean="0">
                <a:solidFill>
                  <a:srgbClr val="E46C0A"/>
                </a:solidFill>
                <a:latin typeface="Calibri" pitchFamily="34" charset="0"/>
              </a:rPr>
              <a:t>b) auf der Intensivstation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de-DE" sz="2400" b="1" dirty="0" smtClean="0">
                <a:solidFill>
                  <a:srgbClr val="E46C0A"/>
                </a:solidFill>
                <a:latin typeface="Calibri" pitchFamily="34" charset="0"/>
              </a:rPr>
              <a:t>    </a:t>
            </a:r>
            <a:r>
              <a:rPr lang="de-DE" b="1" dirty="0" smtClean="0">
                <a:latin typeface="Calibri" pitchFamily="34" charset="0"/>
              </a:rPr>
              <a:t>(mit Keimen und ohne Sauerstoff ??)</a:t>
            </a:r>
          </a:p>
        </p:txBody>
      </p:sp>
      <p:sp>
        <p:nvSpPr>
          <p:cNvPr id="23" name="Foliennummernplatzhalter 2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AEFB8-00C1-4DF5-9B9F-D8334D5932A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rot="5400000">
            <a:off x="5436394" y="2947541"/>
            <a:ext cx="503237" cy="358775"/>
          </a:xfrm>
          <a:prstGeom prst="straightConnector1">
            <a:avLst/>
          </a:prstGeom>
          <a:ln>
            <a:solidFill>
              <a:srgbClr val="EB2186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16200000" flipH="1">
            <a:off x="2844006" y="3450779"/>
            <a:ext cx="345598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el 1"/>
          <p:cNvSpPr txBox="1">
            <a:spLocks/>
          </p:cNvSpPr>
          <p:nvPr/>
        </p:nvSpPr>
        <p:spPr>
          <a:xfrm>
            <a:off x="609600" y="4270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Fokus „KMU und Industrie“</a:t>
            </a:r>
            <a:endParaRPr lang="de-DE" dirty="0">
              <a:solidFill>
                <a:srgbClr val="0070C0"/>
              </a:solidFill>
            </a:endParaRP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6179980"/>
              </p:ext>
            </p:extLst>
          </p:nvPr>
        </p:nvGraphicFramePr>
        <p:xfrm>
          <a:off x="611560" y="2671152"/>
          <a:ext cx="792703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344"/>
                <a:gridCol w="2642344"/>
                <a:gridCol w="26423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  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- erledigt</a:t>
                      </a:r>
                      <a:endParaRPr lang="de-DE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 </a:t>
                      </a:r>
                      <a:r>
                        <a:rPr lang="de-DE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- offen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de-D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- eilt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Unterstützung</a:t>
                      </a:r>
                      <a:r>
                        <a:rPr lang="de-DE" baseline="0" dirty="0" smtClean="0"/>
                        <a:t> der energieintensiven Industrie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Gerechte finanzielle Lastenverteilung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Massive Beschleunigung von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Energieeffizienz unter Berücksichtigung der Systemanforderungen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Etablierung eines Systems  zum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systemstützenden</a:t>
                      </a:r>
                      <a:r>
                        <a:rPr lang="de-DE" baseline="0" dirty="0" smtClean="0">
                          <a:solidFill>
                            <a:srgbClr val="FF0000"/>
                          </a:solidFill>
                        </a:rPr>
                        <a:t> Lastmanagements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Mehr Planungssicherheit für die finanziellen Mehraufwendungen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5.März 2013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Dipl.-Ing. Wolfgang Neldner, System-und Elektrizitätsnetzberatung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F7544-4A10-4F5B-8950-7579F18A81B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956720" cy="2362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6473236" y="1599731"/>
            <a:ext cx="1656184" cy="11091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707904" y="1909897"/>
            <a:ext cx="2765332" cy="2229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Fokus „Regeln“</a:t>
            </a:r>
            <a:endParaRPr lang="de-DE" dirty="0">
              <a:solidFill>
                <a:srgbClr val="0070C0"/>
              </a:solidFill>
            </a:endParaRP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189559"/>
              </p:ext>
            </p:extLst>
          </p:nvPr>
        </p:nvGraphicFramePr>
        <p:xfrm>
          <a:off x="539552" y="2492896"/>
          <a:ext cx="792703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456"/>
                <a:gridCol w="2542232"/>
                <a:gridCol w="2642344"/>
              </a:tblGrid>
              <a:tr h="576071"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  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- erledigt</a:t>
                      </a:r>
                      <a:endParaRPr lang="de-DE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 </a:t>
                      </a:r>
                      <a:r>
                        <a:rPr lang="de-DE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- offen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de-D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- eilt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Regelwerk nach bisherigen System-status  bei ÜNB/VNB vorhanden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Weiterentwicklung des Regelwerkes für alle Akteure im EVS erforderlich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Normierte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Turnus-anforderungen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an Ausbildung </a:t>
                      </a:r>
                      <a:r>
                        <a:rPr lang="de-DE" baseline="0" dirty="0" smtClean="0">
                          <a:solidFill>
                            <a:srgbClr val="FF0000"/>
                          </a:solidFill>
                        </a:rPr>
                        <a:t>und Training 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(mit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regul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. Anerkennung)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Grundsätzlicher Rechtsrahmen für Notfall-und Katas-</a:t>
                      </a:r>
                      <a:r>
                        <a:rPr lang="de-DE" dirty="0" err="1" smtClean="0"/>
                        <a:t>trophensituationen</a:t>
                      </a:r>
                      <a:endParaRPr lang="de-DE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de-DE" dirty="0" smtClean="0"/>
                        <a:t>      vorhanden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Deutliche Verschärfung der(Disziplin-) Anforderungen an alle BKV ist noch offen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Geeignete Sanktionen für BKM- Verstöße(Primat der ELV- Einhaltung)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Forcierte Krisen-und Notfallvorsorge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5.März 2013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Dipl.-Ing. Wolfgang Neldner, System-und Elektrizitätsnetzberatung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F7544-4A10-4F5B-8950-7579F18A81B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956720" cy="2362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6982408" y="88121"/>
            <a:ext cx="2161592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3707904" y="908720"/>
            <a:ext cx="3024336" cy="10011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de-DE" dirty="0" smtClean="0">
                <a:solidFill>
                  <a:srgbClr val="0070C0"/>
                </a:solidFill>
              </a:rPr>
              <a:t>Anzahl, Anforderungen und Einfluss </a:t>
            </a:r>
            <a:r>
              <a:rPr lang="de-DE" dirty="0" smtClean="0">
                <a:solidFill>
                  <a:srgbClr val="FF0000"/>
                </a:solidFill>
              </a:rPr>
              <a:t>aller </a:t>
            </a:r>
            <a:r>
              <a:rPr lang="de-DE" dirty="0" smtClean="0">
                <a:solidFill>
                  <a:srgbClr val="0070C0"/>
                </a:solidFill>
              </a:rPr>
              <a:t>Akteure nehmen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zu, Datentransparenz und ein Systemkodex(standardisierte Prozesse, Sprache und Dokumentation)sind erforderlich</a:t>
            </a:r>
            <a:endParaRPr lang="de-DE" dirty="0">
              <a:solidFill>
                <a:srgbClr val="0070C0"/>
              </a:solidFill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8487" cy="449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970"/>
                <a:gridCol w="2889758"/>
                <a:gridCol w="758551"/>
                <a:gridCol w="707981"/>
                <a:gridCol w="859692"/>
                <a:gridCol w="563535"/>
              </a:tblGrid>
              <a:tr h="449263"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Akteure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Das Elektrizitätsgeschäft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Der (physikalische)</a:t>
                      </a:r>
                      <a:r>
                        <a:rPr lang="de-DE" sz="1800" baseline="0" dirty="0" smtClean="0"/>
                        <a:t> Betrieb 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492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91431" marR="91431"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110 </a:t>
                      </a:r>
                    </a:p>
                  </a:txBody>
                  <a:tcPr marL="91431" marR="91431"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1431" marR="91431"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marL="91431" marR="91431" marT="45715" marB="45715">
                    <a:solidFill>
                      <a:schemeClr val="accent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EE-Produktion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+++</a:t>
                      </a:r>
                      <a:endParaRPr lang="de-DE" sz="1800" dirty="0"/>
                    </a:p>
                  </a:txBody>
                  <a:tcPr marL="91431" marR="91431" marT="45715" marB="4571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</a:tr>
              <a:tr h="44926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Konvent. E-Produktion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</a:t>
                      </a:r>
                      <a:endParaRPr lang="de-DE" sz="1800" dirty="0"/>
                    </a:p>
                  </a:txBody>
                  <a:tcPr marL="91431" marR="91431" marT="45715" marB="4571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1" marR="91431" marT="45715" marB="45715"/>
                </a:tc>
              </a:tr>
              <a:tr h="44926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Netze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+(BKO und BKV)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1" marR="91431" marT="45715" marB="45715"/>
                </a:tc>
              </a:tr>
              <a:tr h="44926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Speicher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</a:tr>
              <a:tr h="44926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Export/Import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1" marR="91431" marT="45715" marB="45715"/>
                </a:tc>
              </a:tr>
              <a:tr h="44926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Industrie-Verbrauch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</a:t>
                      </a:r>
                      <a:endParaRPr lang="de-DE" sz="1800" dirty="0"/>
                    </a:p>
                  </a:txBody>
                  <a:tcPr marL="91431" marR="91431"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</a:t>
                      </a:r>
                      <a:endParaRPr lang="de-DE" sz="1800" dirty="0"/>
                    </a:p>
                  </a:txBody>
                  <a:tcPr marL="91431" marR="91431"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</a:tr>
              <a:tr h="44926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KMU-Verbrauch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</a:tr>
              <a:tr h="44926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Haushalts-Verbrauch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+++</a:t>
                      </a:r>
                      <a:endParaRPr lang="de-DE" sz="1800" dirty="0"/>
                    </a:p>
                  </a:txBody>
                  <a:tcPr marL="91431" marR="91431" marT="45715" marB="45715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009FF-11ED-4653-869D-AFFA25C2DA2D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9" name="Ellipse 8"/>
          <p:cNvSpPr/>
          <p:nvPr/>
        </p:nvSpPr>
        <p:spPr>
          <a:xfrm rot="5400000">
            <a:off x="6507770" y="1575905"/>
            <a:ext cx="520948" cy="410445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de-DE" b="1" dirty="0">
                <a:solidFill>
                  <a:srgbClr val="C00000"/>
                </a:solidFill>
              </a:rPr>
              <a:t>ÜNB und </a:t>
            </a:r>
            <a:r>
              <a:rPr lang="de-DE" b="1" dirty="0" smtClean="0">
                <a:solidFill>
                  <a:srgbClr val="C00000"/>
                </a:solidFill>
              </a:rPr>
              <a:t>VNB/Stadtwerke</a:t>
            </a:r>
            <a:endParaRPr lang="de-D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9E7EF-E7F6-4DD1-9729-37896CF2880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95288" y="1557338"/>
            <a:ext cx="6553200" cy="32400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4730750" y="1960563"/>
            <a:ext cx="2217738" cy="1138237"/>
          </a:xfrm>
          <a:prstGeom prst="rect">
            <a:avLst/>
          </a:prstGeom>
          <a:solidFill>
            <a:srgbClr val="FF0000"/>
          </a:solidFill>
          <a:ln w="25400" cmpd="sng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de-DE" sz="1200" dirty="0"/>
          </a:p>
          <a:p>
            <a:pPr>
              <a:defRPr/>
            </a:pPr>
            <a:r>
              <a:rPr lang="de-DE" sz="2800" dirty="0"/>
              <a:t>Black-out bei ÜNB 3</a:t>
            </a:r>
          </a:p>
        </p:txBody>
      </p:sp>
      <p:sp>
        <p:nvSpPr>
          <p:cNvPr id="70661" name="Textfeld 59"/>
          <p:cNvSpPr txBox="1">
            <a:spLocks noChangeArrowheads="1"/>
          </p:cNvSpPr>
          <p:nvPr/>
        </p:nvSpPr>
        <p:spPr bwMode="auto">
          <a:xfrm>
            <a:off x="6084888" y="11969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EVS</a:t>
            </a:r>
          </a:p>
        </p:txBody>
      </p:sp>
      <p:sp>
        <p:nvSpPr>
          <p:cNvPr id="70662" name="Textfeld 32"/>
          <p:cNvSpPr txBox="1">
            <a:spLocks noChangeArrowheads="1"/>
          </p:cNvSpPr>
          <p:nvPr/>
        </p:nvSpPr>
        <p:spPr bwMode="auto">
          <a:xfrm>
            <a:off x="684213" y="1700213"/>
            <a:ext cx="835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RZ 1</a:t>
            </a:r>
          </a:p>
        </p:txBody>
      </p:sp>
      <p:sp>
        <p:nvSpPr>
          <p:cNvPr id="70663" name="Textfeld 48"/>
          <p:cNvSpPr txBox="1">
            <a:spLocks noChangeArrowheads="1"/>
          </p:cNvSpPr>
          <p:nvPr/>
        </p:nvSpPr>
        <p:spPr bwMode="auto">
          <a:xfrm>
            <a:off x="2411413" y="1692275"/>
            <a:ext cx="83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RZ 2</a:t>
            </a:r>
          </a:p>
        </p:txBody>
      </p:sp>
      <p:sp>
        <p:nvSpPr>
          <p:cNvPr id="70664" name="Textfeld 60"/>
          <p:cNvSpPr txBox="1">
            <a:spLocks noChangeArrowheads="1"/>
          </p:cNvSpPr>
          <p:nvPr/>
        </p:nvSpPr>
        <p:spPr bwMode="auto">
          <a:xfrm>
            <a:off x="4859338" y="1700213"/>
            <a:ext cx="836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RZ 3</a:t>
            </a:r>
          </a:p>
        </p:txBody>
      </p:sp>
      <p:cxnSp>
        <p:nvCxnSpPr>
          <p:cNvPr id="64" name="Gerade Verbindung 63"/>
          <p:cNvCxnSpPr/>
          <p:nvPr/>
        </p:nvCxnSpPr>
        <p:spPr>
          <a:xfrm rot="10800000">
            <a:off x="395288" y="3716338"/>
            <a:ext cx="302418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rot="5400000">
            <a:off x="2887662" y="4248151"/>
            <a:ext cx="10636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rot="5400000">
            <a:off x="890588" y="2646363"/>
            <a:ext cx="21780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 rot="5400000">
            <a:off x="3852863" y="2420938"/>
            <a:ext cx="17272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rot="10800000">
            <a:off x="4716463" y="3284538"/>
            <a:ext cx="22320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rot="10800000">
            <a:off x="1763713" y="2997200"/>
            <a:ext cx="422275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H="1" flipV="1">
            <a:off x="4067175" y="1876425"/>
            <a:ext cx="855663" cy="193675"/>
          </a:xfrm>
          <a:prstGeom prst="line">
            <a:avLst/>
          </a:prstGeom>
          <a:ln w="254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 rot="10800000" flipV="1">
            <a:off x="3203575" y="4292600"/>
            <a:ext cx="4318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 rot="5400000" flipH="1" flipV="1">
            <a:off x="2555081" y="3717132"/>
            <a:ext cx="43338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rot="5400000" flipH="1" flipV="1">
            <a:off x="1259681" y="3717132"/>
            <a:ext cx="43338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flipV="1">
            <a:off x="6227763" y="2708275"/>
            <a:ext cx="288925" cy="1193800"/>
          </a:xfrm>
          <a:prstGeom prst="line">
            <a:avLst/>
          </a:prstGeom>
          <a:ln w="254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2690813" y="2125663"/>
            <a:ext cx="769937" cy="461962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de-DE" sz="1200" dirty="0"/>
          </a:p>
          <a:p>
            <a:pPr>
              <a:defRPr/>
            </a:pPr>
            <a:r>
              <a:rPr lang="de-DE" sz="1200" dirty="0">
                <a:solidFill>
                  <a:srgbClr val="00B050"/>
                </a:solidFill>
              </a:rPr>
              <a:t>ÜNB 2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1042988" y="2060575"/>
            <a:ext cx="771525" cy="461963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de-DE" sz="1200" dirty="0"/>
          </a:p>
          <a:p>
            <a:pPr>
              <a:defRPr/>
            </a:pPr>
            <a:r>
              <a:rPr lang="de-DE" sz="1200" dirty="0">
                <a:solidFill>
                  <a:srgbClr val="00B050"/>
                </a:solidFill>
              </a:rPr>
              <a:t>ÜNB 1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1004888" y="4197350"/>
            <a:ext cx="769937" cy="460375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de-DE" sz="1200" dirty="0"/>
          </a:p>
          <a:p>
            <a:pPr>
              <a:defRPr/>
            </a:pPr>
            <a:r>
              <a:rPr lang="de-DE" sz="1200" dirty="0">
                <a:solidFill>
                  <a:srgbClr val="00B050"/>
                </a:solidFill>
              </a:rPr>
              <a:t>ÜNB 4</a:t>
            </a:r>
          </a:p>
        </p:txBody>
      </p:sp>
      <p:sp>
        <p:nvSpPr>
          <p:cNvPr id="70679" name="Textfeld 94"/>
          <p:cNvSpPr txBox="1">
            <a:spLocks noChangeArrowheads="1"/>
          </p:cNvSpPr>
          <p:nvPr/>
        </p:nvSpPr>
        <p:spPr bwMode="auto">
          <a:xfrm>
            <a:off x="776288" y="3716338"/>
            <a:ext cx="835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RZ 4</a:t>
            </a:r>
          </a:p>
        </p:txBody>
      </p:sp>
      <p:sp>
        <p:nvSpPr>
          <p:cNvPr id="122" name="Textfeld 121"/>
          <p:cNvSpPr txBox="1"/>
          <p:nvPr/>
        </p:nvSpPr>
        <p:spPr>
          <a:xfrm>
            <a:off x="395288" y="4887913"/>
            <a:ext cx="8569325" cy="161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>
                <a:tab pos="2147888" algn="l"/>
              </a:tabLst>
              <a:defRPr/>
            </a:pPr>
            <a:r>
              <a:rPr lang="de-DE" sz="1600" dirty="0">
                <a:solidFill>
                  <a:srgbClr val="00B050"/>
                </a:solidFill>
              </a:rPr>
              <a:t>Ausregelung des verbleibenden „gesunden“ EVS durch die jeweiligen ÜNB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>
                <a:tab pos="2147888" algn="l"/>
              </a:tabLst>
              <a:defRPr/>
            </a:pPr>
            <a:r>
              <a:rPr lang="de-DE" sz="1600" dirty="0"/>
              <a:t>Versuch der Wiederanschaltung(Synchronisierung) für RZ 3</a:t>
            </a:r>
            <a:endParaRPr lang="de-DE" sz="16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>
                <a:tab pos="2147888" algn="l"/>
              </a:tabLst>
              <a:defRPr/>
            </a:pPr>
            <a:r>
              <a:rPr lang="de-DE" sz="1600" dirty="0"/>
              <a:t>Ggfs. Vorbereitung des separierten Schwarzstarts, </a:t>
            </a:r>
            <a:r>
              <a:rPr lang="de-DE" sz="1600" dirty="0">
                <a:solidFill>
                  <a:srgbClr val="FF0000"/>
                </a:solidFill>
              </a:rPr>
              <a:t>höchste Einsatzstufe/Eskalierung !!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>
                <a:tab pos="2147888" algn="l"/>
              </a:tabLst>
              <a:defRPr/>
            </a:pPr>
            <a:r>
              <a:rPr lang="de-DE" sz="1600" dirty="0"/>
              <a:t>Absicherung, Wiederherstellung der Eigenbedarfs und </a:t>
            </a:r>
            <a:r>
              <a:rPr lang="de-DE" sz="1600" b="1" dirty="0">
                <a:solidFill>
                  <a:schemeClr val="accent4"/>
                </a:solidFill>
              </a:rPr>
              <a:t>Notversorgung(Nachbetankung!!!)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>
                <a:tab pos="2147888" algn="l"/>
              </a:tabLst>
              <a:defRPr/>
            </a:pPr>
            <a:r>
              <a:rPr lang="de-DE" sz="1600" dirty="0"/>
              <a:t>enge Zusammenarbeit mit ÜNB/</a:t>
            </a:r>
            <a:r>
              <a:rPr lang="de-DE" sz="1600" dirty="0" err="1"/>
              <a:t>VNB‘s</a:t>
            </a:r>
            <a:r>
              <a:rPr lang="de-DE" sz="1600" dirty="0"/>
              <a:t>/Katastrophenbehörden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9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5.März 2013</a:t>
            </a:r>
            <a:endParaRPr lang="de-DE" dirty="0"/>
          </a:p>
        </p:txBody>
      </p:sp>
      <p:sp>
        <p:nvSpPr>
          <p:cNvPr id="31" name="Titel 1"/>
          <p:cNvSpPr txBox="1">
            <a:spLocks/>
          </p:cNvSpPr>
          <p:nvPr/>
        </p:nvSpPr>
        <p:spPr bwMode="auto">
          <a:xfrm>
            <a:off x="323850" y="333375"/>
            <a:ext cx="8362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Eine beherrschbare , aber sehr ernst zu nehmende Vorstufe des </a:t>
            </a:r>
          </a:p>
          <a:p>
            <a:pPr eaLnBrk="0" hangingPunct="0">
              <a:defRPr/>
            </a:pPr>
            <a:r>
              <a:rPr lang="de-DE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Gesamt- GAU, die </a:t>
            </a:r>
            <a:r>
              <a:rPr lang="de-DE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Inselung</a:t>
            </a:r>
            <a:r>
              <a:rPr lang="de-DE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, bzw. der </a:t>
            </a:r>
            <a:r>
              <a:rPr lang="de-DE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Blackout</a:t>
            </a:r>
            <a:r>
              <a:rPr lang="de-DE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in </a:t>
            </a:r>
            <a:r>
              <a:rPr lang="de-DE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einer </a:t>
            </a:r>
            <a:r>
              <a:rPr lang="de-DE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Regelzone</a:t>
            </a:r>
          </a:p>
          <a:p>
            <a:pPr eaLnBrk="0" hangingPunct="0">
              <a:defRPr/>
            </a:pPr>
            <a:r>
              <a:rPr lang="de-DE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mit Ausfall aller Verbindungsleitungen- </a:t>
            </a:r>
            <a:r>
              <a:rPr lang="de-DE" b="1" i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es kann dauern……</a:t>
            </a:r>
            <a:endParaRPr lang="de-DE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1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spect="1" noChangeArrowheads="1"/>
          </p:cNvSpPr>
          <p:nvPr/>
        </p:nvSpPr>
        <p:spPr bwMode="auto">
          <a:xfrm>
            <a:off x="3481388" y="3073400"/>
            <a:ext cx="2159000" cy="1138238"/>
          </a:xfrm>
          <a:prstGeom prst="rect">
            <a:avLst/>
          </a:prstGeom>
          <a:solidFill>
            <a:schemeClr val="accent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Vernetzung/ Koordinierung/ Datenaustausch/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Dokumentation</a:t>
            </a:r>
            <a:endParaRPr lang="de-DE" sz="16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8788" name="Rectangle 4"/>
          <p:cNvSpPr>
            <a:spLocks noChangeArrowheads="1"/>
          </p:cNvSpPr>
          <p:nvPr/>
        </p:nvSpPr>
        <p:spPr bwMode="auto">
          <a:xfrm>
            <a:off x="684213" y="3213100"/>
            <a:ext cx="1895475" cy="86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de-DE" sz="1600" dirty="0" smtClean="0">
                <a:latin typeface="Calibri" pitchFamily="34" charset="0"/>
                <a:ea typeface="ＭＳ Ｐゴシック" pitchFamily="34" charset="-128"/>
              </a:rPr>
              <a:t>IT-Technik(Internet)            </a:t>
            </a:r>
            <a:endParaRPr lang="de-DE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8789" name="AutoShape 5"/>
          <p:cNvSpPr>
            <a:spLocks noChangeArrowheads="1"/>
          </p:cNvSpPr>
          <p:nvPr/>
        </p:nvSpPr>
        <p:spPr bwMode="auto">
          <a:xfrm>
            <a:off x="2592388" y="3509963"/>
            <a:ext cx="885825" cy="244475"/>
          </a:xfrm>
          <a:prstGeom prst="rightArrow">
            <a:avLst>
              <a:gd name="adj1" fmla="val 50000"/>
              <a:gd name="adj2" fmla="val 9058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58790" name="AutoShape 6"/>
          <p:cNvSpPr>
            <a:spLocks noChangeArrowheads="1"/>
          </p:cNvSpPr>
          <p:nvPr/>
        </p:nvSpPr>
        <p:spPr bwMode="auto">
          <a:xfrm rot="10800000">
            <a:off x="5651500" y="3471863"/>
            <a:ext cx="895350" cy="244475"/>
          </a:xfrm>
          <a:prstGeom prst="rightArrow">
            <a:avLst>
              <a:gd name="adj1" fmla="val 50000"/>
              <a:gd name="adj2" fmla="val 9155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58791" name="AutoShape 7"/>
          <p:cNvSpPr>
            <a:spLocks noChangeArrowheads="1"/>
          </p:cNvSpPr>
          <p:nvPr/>
        </p:nvSpPr>
        <p:spPr bwMode="auto">
          <a:xfrm rot="-9290367">
            <a:off x="5645150" y="4264025"/>
            <a:ext cx="912813" cy="244475"/>
          </a:xfrm>
          <a:prstGeom prst="rightArrow">
            <a:avLst>
              <a:gd name="adj1" fmla="val 50000"/>
              <a:gd name="adj2" fmla="val 9334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58792" name="Rectangle 8"/>
          <p:cNvSpPr>
            <a:spLocks noChangeArrowheads="1"/>
          </p:cNvSpPr>
          <p:nvPr/>
        </p:nvSpPr>
        <p:spPr bwMode="auto">
          <a:xfrm>
            <a:off x="3582988" y="1460500"/>
            <a:ext cx="1944687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de-DE" sz="1600" dirty="0" err="1" smtClean="0">
                <a:latin typeface="Calibri" pitchFamily="34" charset="0"/>
                <a:ea typeface="ＭＳ Ｐゴシック" pitchFamily="34" charset="-128"/>
              </a:rPr>
              <a:t>Öffentl</a:t>
            </a:r>
            <a:r>
              <a:rPr lang="de-DE" sz="1600" dirty="0" smtClean="0">
                <a:latin typeface="Calibri" pitchFamily="34" charset="0"/>
                <a:ea typeface="ＭＳ Ｐゴシック" pitchFamily="34" charset="-128"/>
              </a:rPr>
              <a:t>. Verkehr</a:t>
            </a:r>
            <a:endParaRPr lang="de-DE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8793" name="AutoShape 9"/>
          <p:cNvSpPr>
            <a:spLocks noChangeArrowheads="1"/>
          </p:cNvSpPr>
          <p:nvPr/>
        </p:nvSpPr>
        <p:spPr bwMode="auto">
          <a:xfrm rot="5400000">
            <a:off x="4156869" y="2545556"/>
            <a:ext cx="788988" cy="244475"/>
          </a:xfrm>
          <a:prstGeom prst="rightArrow">
            <a:avLst>
              <a:gd name="adj1" fmla="val 50000"/>
              <a:gd name="adj2" fmla="val 8068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58794" name="Rectangle 10"/>
          <p:cNvSpPr>
            <a:spLocks noChangeArrowheads="1"/>
          </p:cNvSpPr>
          <p:nvPr/>
        </p:nvSpPr>
        <p:spPr bwMode="auto">
          <a:xfrm>
            <a:off x="652463" y="1773238"/>
            <a:ext cx="1901825" cy="792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de-DE" sz="1600" dirty="0" smtClean="0">
                <a:latin typeface="Calibri" pitchFamily="34" charset="0"/>
                <a:ea typeface="ＭＳ Ｐゴシック" pitchFamily="34" charset="-128"/>
              </a:rPr>
              <a:t>Telefon(Festnetz)</a:t>
            </a:r>
          </a:p>
          <a:p>
            <a:pPr algn="ctr"/>
            <a:r>
              <a:rPr lang="de-DE" sz="1600" dirty="0" smtClean="0">
                <a:latin typeface="Calibri" pitchFamily="34" charset="0"/>
                <a:ea typeface="ＭＳ Ｐゴシック" pitchFamily="34" charset="-128"/>
              </a:rPr>
              <a:t>und Funk(Handy)</a:t>
            </a:r>
            <a:endParaRPr lang="de-DE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8795" name="Rectangle 11"/>
          <p:cNvSpPr>
            <a:spLocks noChangeArrowheads="1"/>
          </p:cNvSpPr>
          <p:nvPr/>
        </p:nvSpPr>
        <p:spPr bwMode="auto">
          <a:xfrm>
            <a:off x="6551613" y="3176588"/>
            <a:ext cx="2159000" cy="900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de-DE" sz="1600" dirty="0" smtClean="0">
                <a:latin typeface="Calibri" pitchFamily="34" charset="0"/>
                <a:ea typeface="ＭＳ Ｐゴシック" pitchFamily="34" charset="-128"/>
              </a:rPr>
              <a:t>Abwasser</a:t>
            </a:r>
            <a:endParaRPr lang="de-DE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8796" name="Rectangle 12"/>
          <p:cNvSpPr>
            <a:spLocks noChangeArrowheads="1"/>
          </p:cNvSpPr>
          <p:nvPr/>
        </p:nvSpPr>
        <p:spPr bwMode="auto">
          <a:xfrm>
            <a:off x="6496324" y="4651673"/>
            <a:ext cx="2159000" cy="900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1600" dirty="0" smtClean="0">
                <a:latin typeface="Calibri" pitchFamily="34" charset="0"/>
                <a:ea typeface="ＭＳ Ｐゴシック" pitchFamily="34" charset="-128"/>
              </a:rPr>
              <a:t>Wärme</a:t>
            </a:r>
          </a:p>
          <a:p>
            <a:pPr algn="r"/>
            <a:endParaRPr lang="de-DE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8797" name="AutoShape 13"/>
          <p:cNvSpPr>
            <a:spLocks noChangeArrowheads="1"/>
          </p:cNvSpPr>
          <p:nvPr/>
        </p:nvSpPr>
        <p:spPr bwMode="auto">
          <a:xfrm rot="-1784789">
            <a:off x="2595563" y="4306888"/>
            <a:ext cx="896937" cy="244475"/>
          </a:xfrm>
          <a:prstGeom prst="rightArrow">
            <a:avLst>
              <a:gd name="adj1" fmla="val 50000"/>
              <a:gd name="adj2" fmla="val 91721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58798" name="Rectangle 14"/>
          <p:cNvSpPr>
            <a:spLocks noChangeArrowheads="1"/>
          </p:cNvSpPr>
          <p:nvPr/>
        </p:nvSpPr>
        <p:spPr bwMode="auto">
          <a:xfrm>
            <a:off x="612800" y="4659313"/>
            <a:ext cx="2159000" cy="930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1600" dirty="0" smtClean="0">
                <a:latin typeface="Calibri" pitchFamily="34" charset="0"/>
                <a:ea typeface="ＭＳ Ｐゴシック" pitchFamily="34" charset="-128"/>
              </a:rPr>
              <a:t>Gasnetz</a:t>
            </a:r>
            <a:endParaRPr lang="de-DE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8799" name="Rectangle 15"/>
          <p:cNvSpPr>
            <a:spLocks noChangeArrowheads="1"/>
          </p:cNvSpPr>
          <p:nvPr/>
        </p:nvSpPr>
        <p:spPr bwMode="auto">
          <a:xfrm>
            <a:off x="6516688" y="1773238"/>
            <a:ext cx="1901825" cy="792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de-DE" sz="1600" dirty="0" smtClean="0">
                <a:latin typeface="Calibri" pitchFamily="34" charset="0"/>
                <a:ea typeface="ＭＳ Ｐゴシック" pitchFamily="34" charset="-128"/>
              </a:rPr>
              <a:t>Trinkwasser</a:t>
            </a:r>
            <a:endParaRPr lang="de-DE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8800" name="AutoShape 16"/>
          <p:cNvSpPr>
            <a:spLocks noChangeArrowheads="1"/>
          </p:cNvSpPr>
          <p:nvPr/>
        </p:nvSpPr>
        <p:spPr bwMode="auto">
          <a:xfrm rot="8722896">
            <a:off x="5580063" y="2708275"/>
            <a:ext cx="936625" cy="244475"/>
          </a:xfrm>
          <a:prstGeom prst="rightArrow">
            <a:avLst>
              <a:gd name="adj1" fmla="val 50000"/>
              <a:gd name="adj2" fmla="val 9577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58801" name="AutoShape 17"/>
          <p:cNvSpPr>
            <a:spLocks noChangeArrowheads="1"/>
          </p:cNvSpPr>
          <p:nvPr/>
        </p:nvSpPr>
        <p:spPr bwMode="auto">
          <a:xfrm rot="1661944">
            <a:off x="2554288" y="2679700"/>
            <a:ext cx="936625" cy="244475"/>
          </a:xfrm>
          <a:prstGeom prst="rightArrow">
            <a:avLst>
              <a:gd name="adj1" fmla="val 50000"/>
              <a:gd name="adj2" fmla="val 9577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58802" name="Rectangle 18"/>
          <p:cNvSpPr>
            <a:spLocks noChangeArrowheads="1"/>
          </p:cNvSpPr>
          <p:nvPr/>
        </p:nvSpPr>
        <p:spPr bwMode="auto">
          <a:xfrm>
            <a:off x="3492500" y="5114925"/>
            <a:ext cx="2374900" cy="900113"/>
          </a:xfrm>
          <a:prstGeom prst="rect">
            <a:avLst/>
          </a:prstGeom>
          <a:solidFill>
            <a:srgbClr val="3EA3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1600" dirty="0" smtClean="0">
                <a:latin typeface="Calibri" pitchFamily="34" charset="0"/>
                <a:ea typeface="ＭＳ Ｐゴシック" pitchFamily="34" charset="-128"/>
              </a:rPr>
              <a:t>Stromversorgung        </a:t>
            </a:r>
            <a:endParaRPr lang="de-DE" sz="1200" dirty="0">
              <a:latin typeface="Calibri" pitchFamily="34" charset="0"/>
              <a:ea typeface="ＭＳ Ｐゴシック" pitchFamily="34" charset="-128"/>
            </a:endParaRPr>
          </a:p>
          <a:p>
            <a:pPr algn="r"/>
            <a:endParaRPr lang="de-DE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8803" name="AutoShape 19"/>
          <p:cNvSpPr>
            <a:spLocks noChangeArrowheads="1"/>
          </p:cNvSpPr>
          <p:nvPr/>
        </p:nvSpPr>
        <p:spPr bwMode="auto">
          <a:xfrm rot="-5400000">
            <a:off x="4213512" y="4438240"/>
            <a:ext cx="788988" cy="504057"/>
          </a:xfrm>
          <a:prstGeom prst="rightArrow">
            <a:avLst>
              <a:gd name="adj1" fmla="val 50000"/>
              <a:gd name="adj2" fmla="val 8068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4" name="Titel 6"/>
          <p:cNvSpPr txBox="1">
            <a:spLocks/>
          </p:cNvSpPr>
          <p:nvPr/>
        </p:nvSpPr>
        <p:spPr bwMode="auto">
          <a:xfrm>
            <a:off x="457200" y="2079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b="1" dirty="0" smtClean="0">
                <a:latin typeface="+mj-lt"/>
                <a:ea typeface="+mj-ea"/>
                <a:cs typeface="+mj-cs"/>
              </a:rPr>
              <a:t>Infrastruktursysteme </a:t>
            </a:r>
            <a:r>
              <a:rPr lang="de-DE" sz="2400" b="1" dirty="0">
                <a:latin typeface="+mj-lt"/>
                <a:ea typeface="+mj-ea"/>
                <a:cs typeface="+mj-cs"/>
              </a:rPr>
              <a:t>– </a:t>
            </a:r>
            <a:r>
              <a:rPr lang="de-DE" sz="2400" b="1" dirty="0" smtClean="0">
                <a:latin typeface="+mj-lt"/>
                <a:ea typeface="+mj-ea"/>
                <a:cs typeface="+mj-cs"/>
              </a:rPr>
              <a:t>Die Vernetzung nutzt für</a:t>
            </a:r>
          </a:p>
          <a:p>
            <a:pPr>
              <a:defRPr/>
            </a:pPr>
            <a:r>
              <a:rPr lang="de-DE" sz="2400" b="1" dirty="0" smtClean="0">
                <a:latin typeface="+mj-lt"/>
                <a:ea typeface="+mj-ea"/>
                <a:cs typeface="+mj-cs"/>
              </a:rPr>
              <a:t>Effizienz im </a:t>
            </a:r>
            <a:r>
              <a:rPr lang="de-DE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Normalbetrieb</a:t>
            </a:r>
            <a:r>
              <a:rPr lang="de-DE" sz="2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dirty="0" smtClean="0">
                <a:latin typeface="+mj-lt"/>
                <a:ea typeface="+mj-ea"/>
                <a:cs typeface="+mj-cs"/>
              </a:rPr>
              <a:t>und für Gefahrenabwehr</a:t>
            </a:r>
          </a:p>
          <a:p>
            <a:pPr>
              <a:defRPr/>
            </a:pPr>
            <a:r>
              <a:rPr lang="de-DE" sz="2400" b="1" dirty="0" smtClean="0">
                <a:latin typeface="+mj-lt"/>
                <a:ea typeface="+mj-ea"/>
                <a:cs typeface="+mj-cs"/>
              </a:rPr>
              <a:t> im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Stress- und Störbetrieb</a:t>
            </a:r>
            <a:endParaRPr lang="de-DE" sz="2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5.März 2013</a:t>
            </a:r>
            <a:endParaRPr lang="de-DE"/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51FB8-E04A-4D30-A744-23BC63FC46A2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>
          <a:xfrm>
            <a:off x="452438" y="6021388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Quelle: 50Hertz</a:t>
            </a:r>
          </a:p>
        </p:txBody>
      </p:sp>
    </p:spTree>
    <p:extLst>
      <p:ext uri="{BB962C8B-B14F-4D97-AF65-F5344CB8AC3E}">
        <p14:creationId xmlns:p14="http://schemas.microsoft.com/office/powerpoint/2010/main" val="1752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5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5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5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5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5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75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5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75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5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75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75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75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75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75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8" grpId="0" animBg="1"/>
      <p:bldP spid="758789" grpId="0" animBg="1"/>
      <p:bldP spid="758790" grpId="0" animBg="1"/>
      <p:bldP spid="758791" grpId="0" animBg="1"/>
      <p:bldP spid="758792" grpId="0" animBg="1"/>
      <p:bldP spid="758793" grpId="0" animBg="1"/>
      <p:bldP spid="758794" grpId="0" animBg="1"/>
      <p:bldP spid="758795" grpId="0" animBg="1"/>
      <p:bldP spid="758796" grpId="0" animBg="1"/>
      <p:bldP spid="758797" grpId="0" animBg="1"/>
      <p:bldP spid="758798" grpId="0" animBg="1"/>
      <p:bldP spid="758799" grpId="0" animBg="1"/>
      <p:bldP spid="758800" grpId="0" animBg="1"/>
      <p:bldP spid="758801" grpId="0" animBg="1"/>
      <p:bldP spid="758802" grpId="0" animBg="1"/>
      <p:bldP spid="75880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95536" y="3789040"/>
            <a:ext cx="4032447" cy="1516360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96938" algn="l"/>
              </a:tabLst>
            </a:pPr>
            <a:r>
              <a:rPr lang="de-DE" sz="1600" dirty="0" smtClean="0">
                <a:solidFill>
                  <a:schemeClr val="tx1"/>
                </a:solidFill>
              </a:rPr>
              <a:t>Elektrizitätsgeschäft </a:t>
            </a:r>
            <a:r>
              <a:rPr lang="de-DE" sz="1400" dirty="0" smtClean="0">
                <a:solidFill>
                  <a:schemeClr val="tx1"/>
                </a:solidFill>
              </a:rPr>
              <a:t>(der Markt von Heute)</a:t>
            </a:r>
            <a:r>
              <a:rPr lang="de-DE" sz="1600" dirty="0" smtClean="0">
                <a:solidFill>
                  <a:schemeClr val="tx1"/>
                </a:solidFill>
              </a:rPr>
              <a:t>:</a:t>
            </a:r>
          </a:p>
          <a:p>
            <a:pPr>
              <a:tabLst>
                <a:tab pos="896938" algn="l"/>
              </a:tabLst>
            </a:pPr>
            <a:r>
              <a:rPr lang="de-DE" sz="1400" b="1" dirty="0" smtClean="0">
                <a:solidFill>
                  <a:schemeClr val="tx1"/>
                </a:solidFill>
              </a:rPr>
              <a:t>Ziel: 	</a:t>
            </a:r>
            <a:r>
              <a:rPr lang="de-DE" sz="1200" dirty="0" smtClean="0">
                <a:solidFill>
                  <a:schemeClr val="tx1"/>
                </a:solidFill>
              </a:rPr>
              <a:t>Elektrizitätshandel ohne Barrieren</a:t>
            </a:r>
            <a:endParaRPr lang="de-DE" sz="1400" dirty="0" smtClean="0">
              <a:solidFill>
                <a:schemeClr val="tx1"/>
              </a:solidFill>
            </a:endParaRPr>
          </a:p>
          <a:p>
            <a:pPr>
              <a:tabLst>
                <a:tab pos="896938" algn="l"/>
              </a:tabLst>
            </a:pPr>
            <a:r>
              <a:rPr lang="de-DE" sz="1400" b="1" dirty="0" smtClean="0">
                <a:solidFill>
                  <a:schemeClr val="tx1"/>
                </a:solidFill>
              </a:rPr>
              <a:t>Grundlage: 	</a:t>
            </a:r>
            <a:r>
              <a:rPr lang="de-DE" sz="1200" dirty="0" smtClean="0">
                <a:solidFill>
                  <a:schemeClr val="tx1"/>
                </a:solidFill>
              </a:rPr>
              <a:t>Bilanzkreismanagement /BKM</a:t>
            </a:r>
          </a:p>
          <a:p>
            <a:pPr>
              <a:tabLst>
                <a:tab pos="896938" algn="l"/>
              </a:tabLst>
            </a:pPr>
            <a:r>
              <a:rPr lang="de-DE" sz="1400" b="1" dirty="0" smtClean="0">
                <a:solidFill>
                  <a:schemeClr val="tx1"/>
                </a:solidFill>
              </a:rPr>
              <a:t>Wer: 	</a:t>
            </a:r>
            <a:r>
              <a:rPr lang="de-DE" sz="1200" dirty="0" err="1" smtClean="0">
                <a:solidFill>
                  <a:schemeClr val="tx1"/>
                </a:solidFill>
              </a:rPr>
              <a:t>BKV‘s</a:t>
            </a:r>
            <a:r>
              <a:rPr lang="de-DE" sz="1200" dirty="0" smtClean="0">
                <a:solidFill>
                  <a:schemeClr val="tx1"/>
                </a:solidFill>
              </a:rPr>
              <a:t> (ÜNB = BKO)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Das komplexes Zusammenspiel der (Elektrizitäts-)Systeme-</a:t>
            </a:r>
            <a:br>
              <a:rPr lang="de-DE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für Fortgeschrittene und Zukunftsgestalter</a:t>
            </a:r>
            <a:endParaRPr lang="de-DE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187624" y="5877272"/>
            <a:ext cx="6624736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Wissen, Verstehen und richtig Handeln!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91680" y="5445224"/>
            <a:ext cx="1872258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Börsen-Aufsicht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156176" y="1196752"/>
            <a:ext cx="2592288" cy="1944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Kontrolle und Aufsicht:</a:t>
            </a:r>
          </a:p>
          <a:p>
            <a:r>
              <a:rPr lang="de-DE" sz="1400" b="1" dirty="0" smtClean="0">
                <a:solidFill>
                  <a:schemeClr val="tx1"/>
                </a:solidFill>
              </a:rPr>
              <a:t>EU:</a:t>
            </a:r>
            <a:r>
              <a:rPr lang="de-DE" sz="1600" b="1" dirty="0" smtClean="0">
                <a:solidFill>
                  <a:schemeClr val="tx1"/>
                </a:solidFill>
              </a:rPr>
              <a:t> </a:t>
            </a:r>
            <a:r>
              <a:rPr lang="de-DE" sz="1200" dirty="0" smtClean="0">
                <a:solidFill>
                  <a:schemeClr val="tx1"/>
                </a:solidFill>
              </a:rPr>
              <a:t>Energie, Wettbewerb</a:t>
            </a:r>
            <a:endParaRPr lang="de-DE" sz="1400" dirty="0" smtClean="0">
              <a:solidFill>
                <a:schemeClr val="tx1"/>
              </a:solidFill>
            </a:endParaRPr>
          </a:p>
          <a:p>
            <a:r>
              <a:rPr lang="de-DE" sz="1400" b="1" dirty="0" smtClean="0">
                <a:solidFill>
                  <a:schemeClr val="tx1"/>
                </a:solidFill>
              </a:rPr>
              <a:t>Bund: </a:t>
            </a:r>
            <a:r>
              <a:rPr lang="de-DE" sz="1200" dirty="0" err="1" smtClean="0">
                <a:solidFill>
                  <a:schemeClr val="tx1"/>
                </a:solidFill>
              </a:rPr>
              <a:t>BMWi</a:t>
            </a:r>
            <a:r>
              <a:rPr lang="de-DE" sz="1200" dirty="0" smtClean="0">
                <a:solidFill>
                  <a:schemeClr val="tx1"/>
                </a:solidFill>
              </a:rPr>
              <a:t> (EnWG), BMU (EEG), BMI (</a:t>
            </a:r>
            <a:r>
              <a:rPr lang="de-DE" sz="1200" dirty="0" err="1" smtClean="0">
                <a:solidFill>
                  <a:schemeClr val="tx1"/>
                </a:solidFill>
              </a:rPr>
              <a:t>krit</a:t>
            </a:r>
            <a:r>
              <a:rPr lang="de-DE" sz="1200" dirty="0" smtClean="0">
                <a:solidFill>
                  <a:schemeClr val="tx1"/>
                </a:solidFill>
              </a:rPr>
              <a:t>. Infrastruktur), Kartellamt, Zollamt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400" b="1" dirty="0" smtClean="0">
                <a:solidFill>
                  <a:schemeClr val="tx1"/>
                </a:solidFill>
              </a:rPr>
              <a:t>Länder</a:t>
            </a:r>
            <a:r>
              <a:rPr lang="de-DE" sz="1200" b="1" dirty="0" smtClean="0">
                <a:solidFill>
                  <a:schemeClr val="tx1"/>
                </a:solidFill>
              </a:rPr>
              <a:t>:  </a:t>
            </a:r>
            <a:r>
              <a:rPr lang="de-DE" sz="1200" dirty="0" smtClean="0">
                <a:solidFill>
                  <a:schemeClr val="tx1"/>
                </a:solidFill>
              </a:rPr>
              <a:t>Energieaufsicht, Katastrophenschutz (Umwelt-, Altlasten, Verkehrssicherung, Brandschutz, TÜV)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691680" y="1196752"/>
            <a:ext cx="4320480" cy="1944216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tabLst>
                <a:tab pos="896938" algn="l"/>
                <a:tab pos="1074738" algn="l"/>
              </a:tabLst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tabLst>
                <a:tab pos="896938" algn="l"/>
                <a:tab pos="1074738" algn="l"/>
              </a:tabLst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tabLst>
                <a:tab pos="896938" algn="l"/>
                <a:tab pos="1074738" algn="l"/>
              </a:tabLst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tabLst>
                <a:tab pos="896938" algn="l"/>
                <a:tab pos="1074738" algn="l"/>
              </a:tabLst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tabLst>
                <a:tab pos="896938" algn="l"/>
                <a:tab pos="1074738" algn="l"/>
              </a:tabLst>
            </a:pPr>
            <a:r>
              <a:rPr lang="de-DE" sz="1600" dirty="0" smtClean="0">
                <a:solidFill>
                  <a:schemeClr val="tx1"/>
                </a:solidFill>
              </a:rPr>
              <a:t>Physik </a:t>
            </a:r>
            <a:r>
              <a:rPr lang="de-DE" sz="1400" dirty="0" smtClean="0">
                <a:solidFill>
                  <a:schemeClr val="tx1"/>
                </a:solidFill>
              </a:rPr>
              <a:t>(stabiles Gesamtsystem):</a:t>
            </a:r>
          </a:p>
          <a:p>
            <a:pPr>
              <a:tabLst>
                <a:tab pos="896938" algn="l"/>
                <a:tab pos="1074738" algn="l"/>
              </a:tabLst>
            </a:pPr>
            <a:r>
              <a:rPr lang="de-DE" sz="1400" b="1" dirty="0" smtClean="0">
                <a:solidFill>
                  <a:schemeClr val="tx1"/>
                </a:solidFill>
              </a:rPr>
              <a:t>Ziel:   </a:t>
            </a:r>
            <a:r>
              <a:rPr lang="de-DE" sz="1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de-DE" sz="1400" dirty="0" err="1" smtClean="0">
                <a:solidFill>
                  <a:schemeClr val="tx1"/>
                </a:solidFill>
                <a:sym typeface="Wingdings" pitchFamily="2" charset="2"/>
              </a:rPr>
              <a:t>SoS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	</a:t>
            </a:r>
          </a:p>
          <a:p>
            <a:pPr>
              <a:tabLst>
                <a:tab pos="896938" algn="l"/>
                <a:tab pos="1074738" algn="l"/>
              </a:tabLst>
            </a:pP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2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P(MW), 50 Hz</a:t>
            </a:r>
          </a:p>
          <a:p>
            <a:pPr>
              <a:tabLst>
                <a:tab pos="896938" algn="l"/>
                <a:tab pos="1074738" algn="l"/>
              </a:tabLst>
            </a:pP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2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 U(</a:t>
            </a:r>
            <a:r>
              <a:rPr lang="de-DE" sz="1400" dirty="0" err="1" smtClean="0">
                <a:solidFill>
                  <a:schemeClr val="tx1"/>
                </a:solidFill>
                <a:sym typeface="Wingdings" pitchFamily="2" charset="2"/>
              </a:rPr>
              <a:t>kV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), 0,4-380 </a:t>
            </a:r>
            <a:r>
              <a:rPr lang="de-DE" sz="1400" dirty="0" err="1" smtClean="0">
                <a:solidFill>
                  <a:schemeClr val="tx1"/>
                </a:solidFill>
                <a:sym typeface="Wingdings" pitchFamily="2" charset="2"/>
              </a:rPr>
              <a:t>kV</a:t>
            </a:r>
            <a:endParaRPr lang="de-DE" sz="14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tabLst>
                <a:tab pos="896938" algn="l"/>
                <a:tab pos="1074738" algn="l"/>
              </a:tabLst>
            </a:pP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2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 (n-1) Garantie</a:t>
            </a:r>
          </a:p>
          <a:p>
            <a:pPr>
              <a:tabLst>
                <a:tab pos="896938" algn="l"/>
                <a:tab pos="1074738" algn="l"/>
              </a:tabLst>
            </a:pP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2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 Verbundbetrieb robust</a:t>
            </a:r>
          </a:p>
          <a:p>
            <a:pPr>
              <a:tabLst>
                <a:tab pos="896938" algn="l"/>
                <a:tab pos="1074738" algn="l"/>
              </a:tabLst>
            </a:pPr>
            <a:r>
              <a:rPr lang="de-DE" sz="1400" b="1" dirty="0" smtClean="0">
                <a:solidFill>
                  <a:schemeClr val="tx1"/>
                </a:solidFill>
                <a:sym typeface="Wingdings" pitchFamily="2" charset="2"/>
              </a:rPr>
              <a:t>Grundlage: 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	Kirchhoff u.a.</a:t>
            </a:r>
          </a:p>
          <a:p>
            <a:pPr>
              <a:tabLst>
                <a:tab pos="896938" algn="l"/>
                <a:tab pos="1074738" algn="l"/>
              </a:tabLst>
            </a:pPr>
            <a:r>
              <a:rPr lang="de-DE" sz="1400" b="1" dirty="0" smtClean="0">
                <a:solidFill>
                  <a:schemeClr val="tx1"/>
                </a:solidFill>
                <a:sym typeface="Wingdings" pitchFamily="2" charset="2"/>
              </a:rPr>
              <a:t>Wer: 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de-DE" sz="1400" dirty="0" err="1" smtClean="0">
                <a:solidFill>
                  <a:schemeClr val="tx1"/>
                </a:solidFill>
                <a:sym typeface="Wingdings" pitchFamily="2" charset="2"/>
              </a:rPr>
              <a:t>TSO‘s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/ </a:t>
            </a:r>
            <a:r>
              <a:rPr lang="de-DE" sz="1400" dirty="0" err="1" smtClean="0">
                <a:solidFill>
                  <a:schemeClr val="tx1"/>
                </a:solidFill>
                <a:sym typeface="Wingdings" pitchFamily="2" charset="2"/>
              </a:rPr>
              <a:t>DSO‘s</a:t>
            </a:r>
            <a:endParaRPr lang="de-DE" sz="1400" dirty="0" smtClean="0">
              <a:solidFill>
                <a:schemeClr val="tx1"/>
              </a:solidFill>
            </a:endParaRPr>
          </a:p>
          <a:p>
            <a:pPr>
              <a:tabLst>
                <a:tab pos="896938" algn="l"/>
                <a:tab pos="1074738" algn="l"/>
              </a:tabLst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tabLst>
                <a:tab pos="896938" algn="l"/>
                <a:tab pos="1074738" algn="l"/>
              </a:tabLst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tabLst>
                <a:tab pos="896938" algn="l"/>
                <a:tab pos="1074738" algn="l"/>
              </a:tabLst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tabLst>
                <a:tab pos="896938" algn="l"/>
                <a:tab pos="1074738" algn="l"/>
              </a:tabLst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tabLst>
                <a:tab pos="896938" algn="l"/>
                <a:tab pos="1074738" algn="l"/>
              </a:tabLst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5536" y="1196753"/>
            <a:ext cx="1152128" cy="194421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36000"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Regulierung: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- Tarife</a:t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- Qualität</a:t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 smtClean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Grundlage: 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- EnWG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- NEV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- NZV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691680" y="3284984"/>
            <a:ext cx="1872208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Netzkunden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2483768" y="2924944"/>
            <a:ext cx="0" cy="43204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403648" y="2060848"/>
            <a:ext cx="504056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5634364" y="2060848"/>
            <a:ext cx="576064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>
            <a:off x="1403648" y="2276872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5652120" y="2276872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4139952" y="3285478"/>
            <a:ext cx="4608512" cy="2024608"/>
          </a:xfrm>
          <a:prstGeom prst="rect">
            <a:avLst/>
          </a:prstGeom>
          <a:solidFill>
            <a:schemeClr val="accent3">
              <a:lumMod val="60000"/>
              <a:lumOff val="40000"/>
              <a:alpha val="82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44500" algn="l"/>
                <a:tab pos="1339850" algn="l"/>
              </a:tabLst>
            </a:pPr>
            <a:r>
              <a:rPr lang="de-DE" sz="1600" dirty="0" smtClean="0">
                <a:solidFill>
                  <a:schemeClr val="tx1"/>
                </a:solidFill>
              </a:rPr>
              <a:t>	EEG-Abwicklung </a:t>
            </a:r>
            <a:r>
              <a:rPr lang="de-DE" sz="1400" dirty="0" smtClean="0">
                <a:solidFill>
                  <a:schemeClr val="tx1"/>
                </a:solidFill>
              </a:rPr>
              <a:t>(der „grüne“ Markt von Morgen)</a:t>
            </a:r>
            <a:r>
              <a:rPr lang="de-DE" sz="1600" dirty="0" smtClean="0">
                <a:solidFill>
                  <a:schemeClr val="tx1"/>
                </a:solidFill>
              </a:rPr>
              <a:t>:</a:t>
            </a:r>
          </a:p>
          <a:p>
            <a:pPr>
              <a:tabLst>
                <a:tab pos="444500" algn="l"/>
                <a:tab pos="1339850" algn="l"/>
              </a:tabLst>
            </a:pPr>
            <a:r>
              <a:rPr lang="de-DE" sz="1400" dirty="0" smtClean="0">
                <a:solidFill>
                  <a:schemeClr val="tx1"/>
                </a:solidFill>
              </a:rPr>
              <a:t>	</a:t>
            </a:r>
            <a:r>
              <a:rPr lang="de-DE" sz="1400" b="1" dirty="0" smtClean="0">
                <a:solidFill>
                  <a:schemeClr val="tx1"/>
                </a:solidFill>
              </a:rPr>
              <a:t>Ziel: </a:t>
            </a:r>
            <a:r>
              <a:rPr lang="de-DE" sz="1400" dirty="0" smtClean="0">
                <a:solidFill>
                  <a:schemeClr val="tx1"/>
                </a:solidFill>
              </a:rPr>
              <a:t>	Entwicklung/ Integration/Subvention EE</a:t>
            </a:r>
          </a:p>
          <a:p>
            <a:pPr>
              <a:tabLst>
                <a:tab pos="444500" algn="l"/>
                <a:tab pos="1339850" algn="l"/>
              </a:tabLst>
            </a:pPr>
            <a:r>
              <a:rPr lang="de-DE" sz="1400" dirty="0" smtClean="0">
                <a:solidFill>
                  <a:schemeClr val="tx1"/>
                </a:solidFill>
              </a:rPr>
              <a:t>	</a:t>
            </a:r>
          </a:p>
          <a:p>
            <a:pPr>
              <a:tabLst>
                <a:tab pos="444500" algn="l"/>
                <a:tab pos="1339850" algn="l"/>
              </a:tabLst>
            </a:pPr>
            <a:r>
              <a:rPr lang="de-DE" sz="1400" dirty="0" smtClean="0">
                <a:solidFill>
                  <a:schemeClr val="tx1"/>
                </a:solidFill>
              </a:rPr>
              <a:t>	</a:t>
            </a:r>
            <a:r>
              <a:rPr lang="de-DE" sz="1400" b="1" dirty="0" smtClean="0">
                <a:solidFill>
                  <a:schemeClr val="tx1"/>
                </a:solidFill>
              </a:rPr>
              <a:t>Grundlage: </a:t>
            </a:r>
            <a:r>
              <a:rPr lang="de-DE" sz="1400" dirty="0" smtClean="0">
                <a:solidFill>
                  <a:schemeClr val="tx1"/>
                </a:solidFill>
              </a:rPr>
              <a:t>	EEG</a:t>
            </a:r>
          </a:p>
          <a:p>
            <a:pPr>
              <a:tabLst>
                <a:tab pos="444500" algn="l"/>
                <a:tab pos="1339850" algn="l"/>
              </a:tabLst>
            </a:pPr>
            <a:endParaRPr lang="de-DE" sz="1400" dirty="0" smtClean="0">
              <a:solidFill>
                <a:schemeClr val="tx1"/>
              </a:solidFill>
            </a:endParaRPr>
          </a:p>
          <a:p>
            <a:pPr>
              <a:tabLst>
                <a:tab pos="444500" algn="l"/>
                <a:tab pos="1339850" algn="l"/>
              </a:tabLst>
            </a:pPr>
            <a:r>
              <a:rPr lang="de-DE" sz="1400" b="1" dirty="0" smtClean="0">
                <a:solidFill>
                  <a:schemeClr val="tx1"/>
                </a:solidFill>
              </a:rPr>
              <a:t>	Wer: </a:t>
            </a:r>
            <a:r>
              <a:rPr lang="de-DE" sz="1400" dirty="0" smtClean="0">
                <a:solidFill>
                  <a:schemeClr val="tx1"/>
                </a:solidFill>
              </a:rPr>
              <a:t>	EE-Betreiber, BKV, DSO, ÜNB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5436096" y="2924944"/>
            <a:ext cx="0" cy="50405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5652120" y="2895666"/>
            <a:ext cx="0" cy="5333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3419872" y="2924944"/>
            <a:ext cx="0" cy="100811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3635896" y="2960948"/>
            <a:ext cx="0" cy="9721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H="1">
            <a:off x="2475384" y="5085184"/>
            <a:ext cx="8384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2627784" y="5013176"/>
            <a:ext cx="838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3851920" y="4437112"/>
            <a:ext cx="576064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3869676" y="4653136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2627313" y="2924944"/>
            <a:ext cx="47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>
            <a:off x="4283968" y="3284984"/>
            <a:ext cx="72008" cy="50405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H="1">
            <a:off x="4427984" y="3284984"/>
            <a:ext cx="216024" cy="50405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755576" y="3140968"/>
            <a:ext cx="0" cy="648072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5292030" y="5445224"/>
            <a:ext cx="1872258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EEG-Aufsicht</a:t>
            </a:r>
            <a:r>
              <a:rPr lang="de-DE" sz="1400" b="1" dirty="0" smtClean="0">
                <a:solidFill>
                  <a:schemeClr val="tx1"/>
                </a:solidFill>
              </a:rPr>
              <a:t>???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1" grpId="0" animBg="1"/>
      <p:bldP spid="6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3838"/>
            <a:ext cx="8229600" cy="114300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Das Bilanzkreismanagement  hat Robustheitsdefizite: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Minister Rösler will Strafen für Marktmanipulation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drastisch verschärfen 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12777"/>
            <a:ext cx="4176464" cy="46805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à"/>
            </a:pPr>
            <a:endParaRPr lang="de-DE" sz="16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sz="16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sz="16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sz="16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sz="16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sz="16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de-DE" sz="1600" dirty="0" smtClean="0">
                <a:sym typeface="Wingdings" pitchFamily="2" charset="2"/>
              </a:rPr>
              <a:t>bis zu 5 Jahre Gefängnis soll als Strafe möglich sein </a:t>
            </a:r>
          </a:p>
          <a:p>
            <a:pPr>
              <a:buFont typeface="Wingdings"/>
              <a:buChar char="à"/>
            </a:pPr>
            <a:r>
              <a:rPr lang="de-DE" sz="1600" dirty="0" smtClean="0"/>
              <a:t>Teil des Markttransparenzstellen-Gesetzes, an dem das Bundeswirtschaftsministerium gerade arbeitet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Die Robustheit des EVS im normalen Markt- und Geschäftsbetrieb ist eine wesentliche Grundlage für weniger Stress und eine geringere Wahrscheinlichkeit des Umschlagens von Stress in Störung oder Gefahr!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95536" y="6093296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Quelle: DOWJONES,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Weekly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, 20. April 2012, Nr. 16, S. 7.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539552" y="1988840"/>
            <a:ext cx="3860800" cy="3747290"/>
            <a:chOff x="711200" y="2183284"/>
            <a:chExt cx="3860800" cy="3747290"/>
          </a:xfrm>
        </p:grpSpPr>
        <p:pic>
          <p:nvPicPr>
            <p:cNvPr id="1026" name="Picture 2" descr="http://www.allmystery.de/dateien/uh46222,1285764183,gefaengnis.jpg?b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8" t="13294" r="12839"/>
            <a:stretch/>
          </p:blipFill>
          <p:spPr bwMode="auto">
            <a:xfrm>
              <a:off x="711200" y="2183284"/>
              <a:ext cx="3860800" cy="3747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 rot="21043363">
              <a:off x="2244562" y="4191990"/>
              <a:ext cx="1512168" cy="307777"/>
            </a:xfrm>
            <a:prstGeom prst="rect">
              <a:avLst/>
            </a:prstGeom>
            <a:noFill/>
            <a:scene3d>
              <a:camera prst="orthographicFront">
                <a:rot lat="0" lon="240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6600"/>
                  </a:solidFill>
                </a:rPr>
                <a:t>Marktmanipulant</a:t>
              </a:r>
              <a:endParaRPr lang="de-DE" sz="14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2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umsplatzhalter 4"/>
          <p:cNvSpPr>
            <a:spLocks noGrp="1"/>
          </p:cNvSpPr>
          <p:nvPr>
            <p:ph type="dt" sz="half" idx="11"/>
          </p:nvPr>
        </p:nvSpPr>
        <p:spPr>
          <a:xfrm>
            <a:off x="395536" y="6258198"/>
            <a:ext cx="2895600" cy="365125"/>
          </a:xfrm>
        </p:spPr>
        <p:txBody>
          <a:bodyPr/>
          <a:lstStyle/>
          <a:p>
            <a:r>
              <a:rPr lang="de-DE" smtClean="0"/>
              <a:t>5.März 2013</a:t>
            </a:r>
            <a:endParaRPr lang="de-DE" dirty="0"/>
          </a:p>
        </p:txBody>
      </p:sp>
      <p:sp>
        <p:nvSpPr>
          <p:cNvPr id="763906" name="Text Box 2"/>
          <p:cNvSpPr txBox="1">
            <a:spLocks noChangeArrowheads="1"/>
          </p:cNvSpPr>
          <p:nvPr/>
        </p:nvSpPr>
        <p:spPr bwMode="auto">
          <a:xfrm>
            <a:off x="396875" y="1620838"/>
            <a:ext cx="8289925" cy="738187"/>
          </a:xfrm>
          <a:prstGeom prst="rect">
            <a:avLst/>
          </a:prstGeom>
          <a:noFill/>
          <a:ln w="9525">
            <a:pattFill prst="pct5">
              <a:fgClr>
                <a:srgbClr val="A6B4AB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80000" bIns="18000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160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sym typeface="Wingdings" pitchFamily="2" charset="2"/>
              </a:rPr>
              <a:t>  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307975" y="1639888"/>
            <a:ext cx="8305800" cy="1015663"/>
          </a:xfrm>
          <a:prstGeom prst="rect">
            <a:avLst/>
          </a:prstGeom>
          <a:solidFill>
            <a:srgbClr val="A6B4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Energiezukunft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= f  (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G</a:t>
            </a:r>
            <a:r>
              <a:rPr lang="en-US" sz="2000" baseline="-25000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+  L</a:t>
            </a:r>
            <a:r>
              <a:rPr lang="en-US" sz="2000" baseline="-25000" dirty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+ S</a:t>
            </a:r>
            <a:r>
              <a:rPr lang="en-US" sz="2000" baseline="-25000" dirty="0">
                <a:solidFill>
                  <a:schemeClr val="tx1"/>
                </a:solidFill>
                <a:sym typeface="Wingdings" pitchFamily="2" charset="2"/>
              </a:rPr>
              <a:t>i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)  +  f  (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Netzausbau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und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grezüberschreitende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Zusammenschaltung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)  +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f 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sz="1600" dirty="0" err="1">
                <a:solidFill>
                  <a:schemeClr val="tx1"/>
                </a:solidFill>
                <a:sym typeface="Wingdings" pitchFamily="2" charset="2"/>
              </a:rPr>
              <a:t>europa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-/</a:t>
            </a:r>
            <a:r>
              <a:rPr lang="en-US" sz="1600" dirty="0" err="1">
                <a:solidFill>
                  <a:schemeClr val="tx1"/>
                </a:solidFill>
                <a:sym typeface="Wingdings" pitchFamily="2" charset="2"/>
              </a:rPr>
              <a:t>bundesweiter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Akzeptanz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und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rechtlich-regulatorischer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Kostenteilung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76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38163"/>
            <a:ext cx="8372475" cy="1082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e-DE" sz="2400" b="1" dirty="0"/>
              <a:t>Zukunftsvision</a:t>
            </a:r>
            <a:r>
              <a:rPr lang="de-DE" sz="2400" dirty="0"/>
              <a:t>: Erzeugung, Speicherung  </a:t>
            </a:r>
            <a:r>
              <a:rPr lang="de-DE" sz="2400" dirty="0" smtClean="0"/>
              <a:t>und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auch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 </a:t>
            </a:r>
            <a:r>
              <a:rPr lang="de-DE" sz="2400" dirty="0"/>
              <a:t>Last müssen </a:t>
            </a:r>
            <a:r>
              <a:rPr lang="de-DE" sz="2400" dirty="0" smtClean="0"/>
              <a:t>(europaweit)kombiniert werden, sowohl in der Achse Nord- Süd als auch Ost- West !!!,</a:t>
            </a:r>
            <a:r>
              <a:rPr lang="de-DE" sz="1050" dirty="0" smtClean="0"/>
              <a:t> Quelle 50 Herz und </a:t>
            </a:r>
            <a:r>
              <a:rPr lang="de-DE" sz="1050" dirty="0" err="1" smtClean="0"/>
              <a:t>RegModHarz</a:t>
            </a:r>
            <a:endParaRPr lang="de-DE" sz="2400" dirty="0"/>
          </a:p>
        </p:txBody>
      </p:sp>
      <p:sp>
        <p:nvSpPr>
          <p:cNvPr id="763909" name="Rectangle 5"/>
          <p:cNvSpPr>
            <a:spLocks noChangeArrowheads="1"/>
          </p:cNvSpPr>
          <p:nvPr/>
        </p:nvSpPr>
        <p:spPr bwMode="auto">
          <a:xfrm>
            <a:off x="396874" y="2874963"/>
            <a:ext cx="8423597" cy="3506787"/>
          </a:xfrm>
          <a:prstGeom prst="rect">
            <a:avLst/>
          </a:prstGeom>
          <a:solidFill>
            <a:srgbClr val="DBDB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10" name="Line 6"/>
          <p:cNvSpPr>
            <a:spLocks noChangeShapeType="1"/>
          </p:cNvSpPr>
          <p:nvPr/>
        </p:nvSpPr>
        <p:spPr bwMode="auto">
          <a:xfrm flipV="1">
            <a:off x="3021013" y="4797425"/>
            <a:ext cx="0" cy="5413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11" name="Line 7"/>
          <p:cNvSpPr>
            <a:spLocks noChangeShapeType="1"/>
          </p:cNvSpPr>
          <p:nvPr/>
        </p:nvSpPr>
        <p:spPr bwMode="auto">
          <a:xfrm flipV="1">
            <a:off x="3076575" y="4797425"/>
            <a:ext cx="0" cy="541338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12" name="Line 8"/>
          <p:cNvSpPr>
            <a:spLocks noChangeShapeType="1"/>
          </p:cNvSpPr>
          <p:nvPr/>
        </p:nvSpPr>
        <p:spPr bwMode="auto">
          <a:xfrm flipV="1">
            <a:off x="4670425" y="4797425"/>
            <a:ext cx="0" cy="5413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13" name="Line 9"/>
          <p:cNvSpPr>
            <a:spLocks noChangeShapeType="1"/>
          </p:cNvSpPr>
          <p:nvPr/>
        </p:nvSpPr>
        <p:spPr bwMode="auto">
          <a:xfrm flipV="1">
            <a:off x="4727575" y="4797425"/>
            <a:ext cx="0" cy="541338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7639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424238"/>
            <a:ext cx="17240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15" name="Oval 11"/>
          <p:cNvSpPr>
            <a:spLocks noChangeArrowheads="1"/>
          </p:cNvSpPr>
          <p:nvPr/>
        </p:nvSpPr>
        <p:spPr bwMode="auto">
          <a:xfrm>
            <a:off x="1195388" y="3563938"/>
            <a:ext cx="4271962" cy="815975"/>
          </a:xfrm>
          <a:prstGeom prst="ellipse">
            <a:avLst/>
          </a:prstGeom>
          <a:solidFill>
            <a:srgbClr val="FD7A0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ctr" defTabSz="801688" eaLnBrk="1" hangingPunct="1">
              <a:spcBef>
                <a:spcPct val="0"/>
              </a:spcBef>
              <a:buFontTx/>
              <a:buNone/>
            </a:pPr>
            <a:r>
              <a:rPr lang="de-DE" sz="1800">
                <a:solidFill>
                  <a:schemeClr val="bg1"/>
                </a:solidFill>
              </a:rPr>
              <a:t>Regenerative Power Station</a:t>
            </a:r>
          </a:p>
          <a:p>
            <a:pPr algn="ctr" defTabSz="801688" eaLnBrk="1" hangingPunct="1">
              <a:spcBef>
                <a:spcPct val="0"/>
              </a:spcBef>
              <a:buFontTx/>
              <a:buNone/>
            </a:pPr>
            <a:r>
              <a:rPr lang="de-DE" sz="1800">
                <a:solidFill>
                  <a:schemeClr val="bg1"/>
                </a:solidFill>
              </a:rPr>
              <a:t>Harz (RKWH)</a:t>
            </a:r>
          </a:p>
        </p:txBody>
      </p:sp>
      <p:sp>
        <p:nvSpPr>
          <p:cNvPr id="763916" name="Text Box 12"/>
          <p:cNvSpPr txBox="1">
            <a:spLocks noChangeArrowheads="1"/>
          </p:cNvSpPr>
          <p:nvPr/>
        </p:nvSpPr>
        <p:spPr bwMode="auto">
          <a:xfrm>
            <a:off x="6227763" y="2968625"/>
            <a:ext cx="1450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1688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01738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603375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0605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5177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749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321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200"/>
              <a:t>Markets, TSO, DSO, Supplier</a:t>
            </a:r>
          </a:p>
        </p:txBody>
      </p:sp>
      <p:sp>
        <p:nvSpPr>
          <p:cNvPr id="763917" name="AutoShape 13"/>
          <p:cNvSpPr>
            <a:spLocks noChangeArrowheads="1"/>
          </p:cNvSpPr>
          <p:nvPr/>
        </p:nvSpPr>
        <p:spPr bwMode="auto">
          <a:xfrm>
            <a:off x="3865563" y="5130800"/>
            <a:ext cx="1708150" cy="1106488"/>
          </a:xfrm>
          <a:prstGeom prst="roundRect">
            <a:avLst>
              <a:gd name="adj" fmla="val 16667"/>
            </a:avLst>
          </a:prstGeom>
          <a:solidFill>
            <a:srgbClr val="87AE6D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63918" name="Picture 14" descr="01 - Regelungstest - Ausgangszust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141663"/>
            <a:ext cx="1236662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3919" name="AutoShape 15"/>
          <p:cNvSpPr>
            <a:spLocks noChangeArrowheads="1"/>
          </p:cNvSpPr>
          <p:nvPr/>
        </p:nvSpPr>
        <p:spPr bwMode="auto">
          <a:xfrm>
            <a:off x="455613" y="5130800"/>
            <a:ext cx="1708150" cy="1106488"/>
          </a:xfrm>
          <a:prstGeom prst="roundRect">
            <a:avLst>
              <a:gd name="adj" fmla="val 16667"/>
            </a:avLst>
          </a:prstGeom>
          <a:solidFill>
            <a:srgbClr val="87AE6D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6392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909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21" name="Text Box 17"/>
          <p:cNvSpPr txBox="1">
            <a:spLocks noChangeArrowheads="1"/>
          </p:cNvSpPr>
          <p:nvPr/>
        </p:nvSpPr>
        <p:spPr bwMode="auto">
          <a:xfrm>
            <a:off x="468313" y="5964238"/>
            <a:ext cx="11049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1688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01738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603375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0605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5177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749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321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de-DE" sz="1400">
                <a:solidFill>
                  <a:schemeClr val="bg1"/>
                </a:solidFill>
              </a:rPr>
              <a:t>Generators</a:t>
            </a:r>
          </a:p>
        </p:txBody>
      </p:sp>
      <p:sp>
        <p:nvSpPr>
          <p:cNvPr id="763922" name="Line 18"/>
          <p:cNvSpPr>
            <a:spLocks noChangeShapeType="1"/>
          </p:cNvSpPr>
          <p:nvPr/>
        </p:nvSpPr>
        <p:spPr bwMode="auto">
          <a:xfrm flipV="1">
            <a:off x="6799263" y="3925888"/>
            <a:ext cx="0" cy="45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23" name="Line 19"/>
          <p:cNvSpPr>
            <a:spLocks noChangeShapeType="1"/>
          </p:cNvSpPr>
          <p:nvPr/>
        </p:nvSpPr>
        <p:spPr bwMode="auto">
          <a:xfrm flipV="1">
            <a:off x="6799263" y="4386263"/>
            <a:ext cx="0" cy="290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24" name="Line 20"/>
          <p:cNvSpPr>
            <a:spLocks noChangeShapeType="1"/>
          </p:cNvSpPr>
          <p:nvPr/>
        </p:nvSpPr>
        <p:spPr bwMode="auto">
          <a:xfrm>
            <a:off x="6799263" y="4386263"/>
            <a:ext cx="798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25" name="Line 21"/>
          <p:cNvSpPr>
            <a:spLocks noChangeShapeType="1"/>
          </p:cNvSpPr>
          <p:nvPr/>
        </p:nvSpPr>
        <p:spPr bwMode="auto">
          <a:xfrm flipV="1">
            <a:off x="1312863" y="4797425"/>
            <a:ext cx="0" cy="290513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26" name="Line 22"/>
          <p:cNvSpPr>
            <a:spLocks noChangeShapeType="1"/>
          </p:cNvSpPr>
          <p:nvPr/>
        </p:nvSpPr>
        <p:spPr bwMode="auto">
          <a:xfrm flipH="1" flipV="1">
            <a:off x="1366838" y="4797425"/>
            <a:ext cx="0" cy="290513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27" name="AutoShape 23"/>
          <p:cNvSpPr>
            <a:spLocks noChangeArrowheads="1"/>
          </p:cNvSpPr>
          <p:nvPr/>
        </p:nvSpPr>
        <p:spPr bwMode="auto">
          <a:xfrm rot="16200000">
            <a:off x="1296988" y="5003800"/>
            <a:ext cx="82550" cy="171450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28" name="AutoShape 24"/>
          <p:cNvSpPr>
            <a:spLocks noChangeArrowheads="1"/>
          </p:cNvSpPr>
          <p:nvPr/>
        </p:nvSpPr>
        <p:spPr bwMode="auto">
          <a:xfrm rot="5400000">
            <a:off x="1296194" y="4710907"/>
            <a:ext cx="84137" cy="171450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29" name="AutoShape 25"/>
          <p:cNvSpPr>
            <a:spLocks noChangeArrowheads="1"/>
          </p:cNvSpPr>
          <p:nvPr/>
        </p:nvSpPr>
        <p:spPr bwMode="auto">
          <a:xfrm>
            <a:off x="2163763" y="5130800"/>
            <a:ext cx="1709737" cy="1106488"/>
          </a:xfrm>
          <a:prstGeom prst="roundRect">
            <a:avLst>
              <a:gd name="adj" fmla="val 16667"/>
            </a:avLst>
          </a:prstGeom>
          <a:solidFill>
            <a:srgbClr val="87AE6D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30" name="Text Box 26"/>
          <p:cNvSpPr txBox="1">
            <a:spLocks noChangeArrowheads="1"/>
          </p:cNvSpPr>
          <p:nvPr/>
        </p:nvSpPr>
        <p:spPr bwMode="auto">
          <a:xfrm>
            <a:off x="2206625" y="5964238"/>
            <a:ext cx="1527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1688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01738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603375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0605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5177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749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321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>
                <a:solidFill>
                  <a:schemeClr val="bg1"/>
                </a:solidFill>
              </a:rPr>
              <a:t>Steerable Loads</a:t>
            </a:r>
          </a:p>
        </p:txBody>
      </p:sp>
      <p:pic>
        <p:nvPicPr>
          <p:cNvPr id="763931" name="Picture 27" descr="bem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5213350"/>
            <a:ext cx="796925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3932" name="Picture 28" descr="L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5381625"/>
            <a:ext cx="9398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3933" name="AutoShape 29"/>
          <p:cNvSpPr>
            <a:spLocks noChangeArrowheads="1"/>
          </p:cNvSpPr>
          <p:nvPr/>
        </p:nvSpPr>
        <p:spPr bwMode="auto">
          <a:xfrm rot="16200000">
            <a:off x="3004344" y="5004594"/>
            <a:ext cx="82550" cy="169862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34" name="AutoShape 30"/>
          <p:cNvSpPr>
            <a:spLocks noChangeArrowheads="1"/>
          </p:cNvSpPr>
          <p:nvPr/>
        </p:nvSpPr>
        <p:spPr bwMode="auto">
          <a:xfrm rot="5400000">
            <a:off x="3005138" y="4711700"/>
            <a:ext cx="84137" cy="169863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35" name="Text Box 31"/>
          <p:cNvSpPr txBox="1">
            <a:spLocks noChangeArrowheads="1"/>
          </p:cNvSpPr>
          <p:nvPr/>
        </p:nvSpPr>
        <p:spPr bwMode="auto">
          <a:xfrm>
            <a:off x="3917950" y="5964238"/>
            <a:ext cx="8191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1688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01738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603375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0605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5177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749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32175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de-DE" sz="1400" dirty="0">
                <a:solidFill>
                  <a:schemeClr val="bg1"/>
                </a:solidFill>
              </a:rPr>
              <a:t>Storage</a:t>
            </a:r>
          </a:p>
        </p:txBody>
      </p:sp>
      <p:pic>
        <p:nvPicPr>
          <p:cNvPr id="763936" name="Picture 32" descr="Wendefur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5232400"/>
            <a:ext cx="1071562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3937" name="Picture 33" descr="elektroau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5468938"/>
            <a:ext cx="882650" cy="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3938" name="AutoShape 34"/>
          <p:cNvSpPr>
            <a:spLocks noChangeArrowheads="1"/>
          </p:cNvSpPr>
          <p:nvPr/>
        </p:nvSpPr>
        <p:spPr bwMode="auto">
          <a:xfrm rot="16200000">
            <a:off x="4658519" y="5001419"/>
            <a:ext cx="82550" cy="173038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39" name="AutoShape 35"/>
          <p:cNvSpPr>
            <a:spLocks noChangeArrowheads="1"/>
          </p:cNvSpPr>
          <p:nvPr/>
        </p:nvSpPr>
        <p:spPr bwMode="auto">
          <a:xfrm rot="5400000">
            <a:off x="4656138" y="4710113"/>
            <a:ext cx="84137" cy="173037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40" name="Line 36"/>
          <p:cNvSpPr>
            <a:spLocks noChangeShapeType="1"/>
          </p:cNvSpPr>
          <p:nvPr/>
        </p:nvSpPr>
        <p:spPr bwMode="auto">
          <a:xfrm flipH="1" flipV="1">
            <a:off x="3359150" y="4421188"/>
            <a:ext cx="1588" cy="2095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41" name="Line 37"/>
          <p:cNvSpPr>
            <a:spLocks noChangeShapeType="1"/>
          </p:cNvSpPr>
          <p:nvPr/>
        </p:nvSpPr>
        <p:spPr bwMode="auto">
          <a:xfrm flipV="1">
            <a:off x="3417888" y="4421188"/>
            <a:ext cx="0" cy="20955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42" name="AutoShape 38"/>
          <p:cNvSpPr>
            <a:spLocks noChangeArrowheads="1"/>
          </p:cNvSpPr>
          <p:nvPr/>
        </p:nvSpPr>
        <p:spPr bwMode="auto">
          <a:xfrm rot="16200000">
            <a:off x="3348038" y="4543425"/>
            <a:ext cx="82550" cy="171450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43" name="AutoShape 39"/>
          <p:cNvSpPr>
            <a:spLocks noChangeArrowheads="1"/>
          </p:cNvSpPr>
          <p:nvPr/>
        </p:nvSpPr>
        <p:spPr bwMode="auto">
          <a:xfrm rot="5400000">
            <a:off x="3346450" y="4294188"/>
            <a:ext cx="85725" cy="171450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44" name="Line 40"/>
          <p:cNvSpPr>
            <a:spLocks noChangeShapeType="1"/>
          </p:cNvSpPr>
          <p:nvPr/>
        </p:nvSpPr>
        <p:spPr bwMode="auto">
          <a:xfrm flipV="1">
            <a:off x="1023938" y="4089400"/>
            <a:ext cx="0" cy="3746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45" name="Line 41"/>
          <p:cNvSpPr>
            <a:spLocks noChangeShapeType="1"/>
          </p:cNvSpPr>
          <p:nvPr/>
        </p:nvSpPr>
        <p:spPr bwMode="auto">
          <a:xfrm flipV="1">
            <a:off x="1082675" y="4089400"/>
            <a:ext cx="0" cy="414338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46" name="AutoShape 42"/>
          <p:cNvSpPr>
            <a:spLocks noChangeArrowheads="1"/>
          </p:cNvSpPr>
          <p:nvPr/>
        </p:nvSpPr>
        <p:spPr bwMode="auto">
          <a:xfrm rot="5400000">
            <a:off x="1012825" y="4002088"/>
            <a:ext cx="82550" cy="171450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47" name="Line 43"/>
          <p:cNvSpPr>
            <a:spLocks noChangeShapeType="1"/>
          </p:cNvSpPr>
          <p:nvPr/>
        </p:nvSpPr>
        <p:spPr bwMode="auto">
          <a:xfrm flipH="1" flipV="1">
            <a:off x="1023938" y="4464050"/>
            <a:ext cx="2335212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48" name="Line 44"/>
          <p:cNvSpPr>
            <a:spLocks noChangeShapeType="1"/>
          </p:cNvSpPr>
          <p:nvPr/>
        </p:nvSpPr>
        <p:spPr bwMode="auto">
          <a:xfrm flipH="1" flipV="1">
            <a:off x="1082675" y="4503738"/>
            <a:ext cx="2335213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49" name="Line 45"/>
          <p:cNvSpPr>
            <a:spLocks noChangeShapeType="1"/>
          </p:cNvSpPr>
          <p:nvPr/>
        </p:nvSpPr>
        <p:spPr bwMode="auto">
          <a:xfrm flipH="1" flipV="1">
            <a:off x="3846513" y="4548188"/>
            <a:ext cx="17145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50" name="Line 46"/>
          <p:cNvSpPr>
            <a:spLocks noChangeShapeType="1"/>
          </p:cNvSpPr>
          <p:nvPr/>
        </p:nvSpPr>
        <p:spPr bwMode="auto">
          <a:xfrm flipV="1">
            <a:off x="3846513" y="4465638"/>
            <a:ext cx="171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51" name="Text Box 47"/>
          <p:cNvSpPr txBox="1">
            <a:spLocks noChangeArrowheads="1"/>
          </p:cNvSpPr>
          <p:nvPr/>
        </p:nvSpPr>
        <p:spPr bwMode="auto">
          <a:xfrm>
            <a:off x="3994150" y="4327525"/>
            <a:ext cx="20002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0173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6033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060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517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97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3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FontTx/>
              <a:buNone/>
            </a:pPr>
            <a:r>
              <a:rPr lang="en-US" sz="900"/>
              <a:t>Control Communication</a:t>
            </a:r>
          </a:p>
          <a:p>
            <a:pPr defTabSz="914400" eaLnBrk="1" hangingPunct="1">
              <a:buFontTx/>
              <a:buNone/>
            </a:pPr>
            <a:r>
              <a:rPr lang="en-US" sz="900"/>
              <a:t>Market- and Configuration Comm.</a:t>
            </a:r>
          </a:p>
        </p:txBody>
      </p:sp>
      <p:sp>
        <p:nvSpPr>
          <p:cNvPr id="763952" name="Line 48"/>
          <p:cNvSpPr>
            <a:spLocks noChangeShapeType="1"/>
          </p:cNvSpPr>
          <p:nvPr/>
        </p:nvSpPr>
        <p:spPr bwMode="auto">
          <a:xfrm flipV="1">
            <a:off x="627063" y="4710113"/>
            <a:ext cx="7207250" cy="3175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3953" name="Rectangle 49"/>
          <p:cNvSpPr>
            <a:spLocks noChangeArrowheads="1"/>
          </p:cNvSpPr>
          <p:nvPr/>
        </p:nvSpPr>
        <p:spPr bwMode="auto">
          <a:xfrm>
            <a:off x="6205538" y="5805488"/>
            <a:ext cx="22317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000" b="0" dirty="0" err="1">
                <a:solidFill>
                  <a:schemeClr val="tx1"/>
                </a:solidFill>
              </a:rPr>
              <a:t>Scource</a:t>
            </a:r>
            <a:r>
              <a:rPr lang="de-DE" sz="1000" b="0" dirty="0">
                <a:solidFill>
                  <a:schemeClr val="tx1"/>
                </a:solidFill>
              </a:rPr>
              <a:t>:</a:t>
            </a:r>
            <a:br>
              <a:rPr lang="de-DE" sz="1000" b="0" dirty="0">
                <a:solidFill>
                  <a:schemeClr val="tx1"/>
                </a:solidFill>
              </a:rPr>
            </a:br>
            <a:r>
              <a:rPr lang="de-DE" sz="1000" b="0" dirty="0">
                <a:solidFill>
                  <a:schemeClr val="tx1"/>
                </a:solidFill>
              </a:rPr>
              <a:t>Fördervorhaben E-</a:t>
            </a:r>
            <a:r>
              <a:rPr lang="de-DE" sz="1000" b="0" dirty="0" err="1">
                <a:solidFill>
                  <a:schemeClr val="tx1"/>
                </a:solidFill>
              </a:rPr>
              <a:t>Energy</a:t>
            </a:r>
            <a:r>
              <a:rPr lang="de-DE" sz="1000" b="0" dirty="0">
                <a:solidFill>
                  <a:schemeClr val="tx1"/>
                </a:solidFill>
              </a:rPr>
              <a:t> </a:t>
            </a:r>
            <a:br>
              <a:rPr lang="de-DE" sz="1000" b="0" dirty="0">
                <a:solidFill>
                  <a:schemeClr val="tx1"/>
                </a:solidFill>
              </a:rPr>
            </a:br>
            <a:r>
              <a:rPr lang="de-DE" sz="1000" b="0" dirty="0">
                <a:solidFill>
                  <a:schemeClr val="tx1"/>
                </a:solidFill>
              </a:rPr>
              <a:t>"Modellregion </a:t>
            </a:r>
            <a:r>
              <a:rPr lang="de-DE" sz="1000" b="0" dirty="0" err="1" smtClean="0">
                <a:solidFill>
                  <a:schemeClr val="tx1"/>
                </a:solidFill>
              </a:rPr>
              <a:t>Harz„,Quelle</a:t>
            </a:r>
            <a:r>
              <a:rPr lang="de-DE" sz="1000" b="0" dirty="0" smtClean="0">
                <a:solidFill>
                  <a:schemeClr val="tx1"/>
                </a:solidFill>
              </a:rPr>
              <a:t> 50 Hertz</a:t>
            </a:r>
            <a:endParaRPr lang="de-DE" sz="1000" b="0" dirty="0">
              <a:solidFill>
                <a:schemeClr val="tx1"/>
              </a:solidFill>
            </a:endParaRPr>
          </a:p>
        </p:txBody>
      </p:sp>
      <p:pic>
        <p:nvPicPr>
          <p:cNvPr id="763954" name="Picture 5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5446713"/>
            <a:ext cx="8699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55" name="Picture 51" descr="MonitorOptimierung Kopi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2968625"/>
            <a:ext cx="990600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3956" name="Picture 52" descr="MonitorPrognose Kopi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924175"/>
            <a:ext cx="90646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3957" name="Picture 53" descr="Monitor_Marktplatz Kopi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968625"/>
            <a:ext cx="900112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915816" y="6359486"/>
            <a:ext cx="2895600" cy="361989"/>
          </a:xfrm>
        </p:spPr>
        <p:txBody>
          <a:bodyPr/>
          <a:lstStyle/>
          <a:p>
            <a:pPr>
              <a:defRPr/>
            </a:pPr>
            <a:r>
              <a:rPr lang="de-DE" smtClean="0"/>
              <a:t>Dipl.-Ing. Wolfgang Neldner, System-und Elektrizitätsnetzberatung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09714-7DB2-47EA-BA0D-1C18AFA7BB94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9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313" y="908721"/>
            <a:ext cx="7772400" cy="2153568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</a:rPr>
              <a:t>Vielen dank für ihre Aufmerksamkeit!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400" dirty="0" smtClean="0"/>
              <a:t>Allen, die bei der Vorbereitung, bei Recherchen, für Quellenangaben und bei Diskussionen behilflich waren, danke ich sehr, mein besonderer Dank gilt:</a:t>
            </a:r>
            <a:br>
              <a:rPr lang="de-DE" sz="1400" dirty="0" smtClean="0"/>
            </a:br>
            <a:r>
              <a:rPr lang="de-DE" sz="1400" dirty="0" smtClean="0"/>
              <a:t>50hertz Transmission &amp; </a:t>
            </a:r>
            <a:r>
              <a:rPr lang="de-DE" sz="1400" dirty="0" err="1" smtClean="0"/>
              <a:t>Btu</a:t>
            </a:r>
            <a:r>
              <a:rPr lang="de-DE" sz="1400" dirty="0" smtClean="0"/>
              <a:t> Cottbus, </a:t>
            </a:r>
            <a:r>
              <a:rPr lang="de-DE" sz="1400" dirty="0" err="1" smtClean="0"/>
              <a:t>dena,VE</a:t>
            </a:r>
            <a:r>
              <a:rPr lang="de-DE" sz="1400" dirty="0" smtClean="0"/>
              <a:t> G&amp;M sowie WM-</a:t>
            </a:r>
            <a:r>
              <a:rPr lang="de-DE" sz="1400" dirty="0" err="1" smtClean="0"/>
              <a:t>Consult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4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708400" y="4149080"/>
            <a:ext cx="4319712" cy="1500187"/>
          </a:xfrm>
        </p:spPr>
        <p:txBody>
          <a:bodyPr anchor="t">
            <a:normAutofit fontScale="92500" lnSpcReduction="10000"/>
          </a:bodyPr>
          <a:lstStyle/>
          <a:p>
            <a:r>
              <a:rPr lang="de-DE" sz="1800" b="1" dirty="0" err="1" smtClean="0"/>
              <a:t>NeldnerConsult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System- und Elektrizitätsnetzberatung</a:t>
            </a:r>
            <a:br>
              <a:rPr lang="de-DE" sz="1800" dirty="0" smtClean="0"/>
            </a:br>
            <a:r>
              <a:rPr lang="de-DE" sz="1800" dirty="0" err="1" smtClean="0"/>
              <a:t>Dregerhoffstrasse</a:t>
            </a:r>
            <a:r>
              <a:rPr lang="de-DE" sz="1800" dirty="0" smtClean="0"/>
              <a:t> 112 </a:t>
            </a:r>
            <a:br>
              <a:rPr lang="de-DE" sz="1800" dirty="0" smtClean="0"/>
            </a:br>
            <a:r>
              <a:rPr lang="de-DE" sz="1800" dirty="0" smtClean="0"/>
              <a:t>12557 Berlin </a:t>
            </a:r>
            <a:br>
              <a:rPr lang="de-DE" sz="1800" dirty="0" smtClean="0"/>
            </a:br>
            <a:r>
              <a:rPr lang="de-DE" sz="1800" dirty="0" smtClean="0"/>
              <a:t>www.neldnerconsult.eu </a:t>
            </a:r>
            <a:br>
              <a:rPr lang="de-DE" sz="1800" dirty="0" smtClean="0"/>
            </a:br>
            <a:r>
              <a:rPr lang="de-DE" sz="1800" dirty="0" smtClean="0"/>
              <a:t>info@neldnerconsult.eu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505" y="3879788"/>
            <a:ext cx="1549921" cy="237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5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5655760" y="116668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SOS-Kriterien: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de-DE" sz="1600" dirty="0">
                <a:solidFill>
                  <a:srgbClr val="0070C0"/>
                </a:solidFill>
                <a:latin typeface="Arial" charset="0"/>
                <a:cs typeface="Arial" charset="0"/>
              </a:rPr>
              <a:t>Überall Spannung (0,4 – 380 </a:t>
            </a:r>
            <a:r>
              <a:rPr lang="de-DE" sz="1600" dirty="0" err="1">
                <a:solidFill>
                  <a:srgbClr val="0070C0"/>
                </a:solidFill>
                <a:latin typeface="Arial" charset="0"/>
                <a:cs typeface="Arial" charset="0"/>
              </a:rPr>
              <a:t>kV</a:t>
            </a:r>
            <a:r>
              <a:rPr lang="de-DE" sz="1600" dirty="0">
                <a:solidFill>
                  <a:srgbClr val="0070C0"/>
                </a:solidFill>
                <a:latin typeface="Arial" charset="0"/>
                <a:cs typeface="Arial" charset="0"/>
              </a:rPr>
              <a:t>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de-DE" sz="1600" dirty="0">
                <a:solidFill>
                  <a:srgbClr val="0070C0"/>
                </a:solidFill>
                <a:latin typeface="Arial" charset="0"/>
                <a:cs typeface="Arial" charset="0"/>
              </a:rPr>
              <a:t>Stabile Frequenz (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50 +/- 0,2 </a:t>
            </a:r>
            <a:r>
              <a:rPr lang="de-DE" sz="1600" dirty="0">
                <a:solidFill>
                  <a:srgbClr val="0070C0"/>
                </a:solidFill>
                <a:latin typeface="Arial" charset="0"/>
                <a:cs typeface="Arial" charset="0"/>
              </a:rPr>
              <a:t>Hz)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de-DE" sz="1600" u="sng" dirty="0">
                <a:solidFill>
                  <a:srgbClr val="0070C0"/>
                </a:solidFill>
                <a:latin typeface="Arial" charset="0"/>
                <a:cs typeface="Arial" charset="0"/>
              </a:rPr>
              <a:t>Keine</a:t>
            </a:r>
            <a:r>
              <a:rPr lang="de-DE" sz="1600" dirty="0">
                <a:solidFill>
                  <a:srgbClr val="0070C0"/>
                </a:solidFill>
                <a:latin typeface="Arial" charset="0"/>
                <a:cs typeface="Arial" charset="0"/>
              </a:rPr>
              <a:t> Überlast im 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Netz(n-1)</a:t>
            </a:r>
            <a:endParaRPr lang="de-DE" sz="16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de-DE" sz="1600" dirty="0">
                <a:solidFill>
                  <a:srgbClr val="0070C0"/>
                </a:solidFill>
                <a:latin typeface="Arial" charset="0"/>
                <a:cs typeface="Arial" charset="0"/>
              </a:rPr>
              <a:t>Erhalt des Stromverbundes in </a:t>
            </a:r>
            <a:br>
              <a:rPr lang="de-DE" sz="16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de-DE" sz="1600" dirty="0">
                <a:solidFill>
                  <a:srgbClr val="0070C0"/>
                </a:solidFill>
                <a:latin typeface="Arial" charset="0"/>
                <a:cs typeface="Arial" charset="0"/>
              </a:rPr>
              <a:t>Europa und Deutschland</a:t>
            </a:r>
          </a:p>
        </p:txBody>
      </p:sp>
      <p:grpSp>
        <p:nvGrpSpPr>
          <p:cNvPr id="101" name="Gruppieren 100"/>
          <p:cNvGrpSpPr/>
          <p:nvPr/>
        </p:nvGrpSpPr>
        <p:grpSpPr>
          <a:xfrm>
            <a:off x="2051720" y="2564904"/>
            <a:ext cx="5328592" cy="2808312"/>
            <a:chOff x="2051720" y="2564904"/>
            <a:chExt cx="5328592" cy="2808312"/>
          </a:xfrm>
        </p:grpSpPr>
        <p:cxnSp>
          <p:nvCxnSpPr>
            <p:cNvPr id="88" name="Gewinkelte Verbindung 87"/>
            <p:cNvCxnSpPr/>
            <p:nvPr/>
          </p:nvCxnSpPr>
          <p:spPr>
            <a:xfrm rot="5400000">
              <a:off x="2879812" y="4545124"/>
              <a:ext cx="1224136" cy="432048"/>
            </a:xfrm>
            <a:prstGeom prst="bentConnector3">
              <a:avLst>
                <a:gd name="adj1" fmla="val 100188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winkelte Verbindung 82"/>
            <p:cNvCxnSpPr>
              <a:endCxn id="30" idx="2"/>
            </p:cNvCxnSpPr>
            <p:nvPr/>
          </p:nvCxnSpPr>
          <p:spPr>
            <a:xfrm rot="16200000" flipV="1">
              <a:off x="2807804" y="2816932"/>
              <a:ext cx="504056" cy="288032"/>
            </a:xfrm>
            <a:prstGeom prst="bent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winkelte Verbindung 81"/>
            <p:cNvCxnSpPr/>
            <p:nvPr/>
          </p:nvCxnSpPr>
          <p:spPr>
            <a:xfrm rot="10800000">
              <a:off x="2051720" y="2708920"/>
              <a:ext cx="1152128" cy="576064"/>
            </a:xfrm>
            <a:prstGeom prst="bentConnector3">
              <a:avLst>
                <a:gd name="adj1" fmla="val 168980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uppieren 120"/>
            <p:cNvGrpSpPr/>
            <p:nvPr/>
          </p:nvGrpSpPr>
          <p:grpSpPr>
            <a:xfrm>
              <a:off x="3203848" y="2564904"/>
              <a:ext cx="2394582" cy="1958505"/>
              <a:chOff x="3203848" y="2564904"/>
              <a:chExt cx="2394582" cy="1958505"/>
            </a:xfrm>
          </p:grpSpPr>
          <p:sp>
            <p:nvSpPr>
              <p:cNvPr id="40" name="Rechteck 39"/>
              <p:cNvSpPr/>
              <p:nvPr/>
            </p:nvSpPr>
            <p:spPr>
              <a:xfrm>
                <a:off x="3203848" y="2852936"/>
                <a:ext cx="2376264" cy="16561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1" name="Gerade Verbindung 40"/>
              <p:cNvCxnSpPr/>
              <p:nvPr/>
            </p:nvCxnSpPr>
            <p:spPr>
              <a:xfrm>
                <a:off x="3203848" y="3140968"/>
                <a:ext cx="23762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hteck 43"/>
              <p:cNvSpPr/>
              <p:nvPr/>
            </p:nvSpPr>
            <p:spPr>
              <a:xfrm>
                <a:off x="3222166" y="3875337"/>
                <a:ext cx="2376264" cy="648072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5" name="Gerade Verbindung mit Pfeil 44"/>
              <p:cNvCxnSpPr/>
              <p:nvPr/>
            </p:nvCxnSpPr>
            <p:spPr>
              <a:xfrm flipV="1">
                <a:off x="3347864" y="3175152"/>
                <a:ext cx="0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feld 45"/>
              <p:cNvSpPr txBox="1"/>
              <p:nvPr/>
            </p:nvSpPr>
            <p:spPr>
              <a:xfrm>
                <a:off x="3347864" y="3861048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Min = 30 GW</a:t>
                </a: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3347864" y="3140968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Max = 80 GW</a:t>
                </a:r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3347864" y="2564904"/>
                <a:ext cx="194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Elektrizitätsnetz</a:t>
                </a:r>
              </a:p>
            </p:txBody>
          </p:sp>
        </p:grpSp>
        <p:cxnSp>
          <p:nvCxnSpPr>
            <p:cNvPr id="89" name="Gewinkelte Verbindung 88"/>
            <p:cNvCxnSpPr/>
            <p:nvPr/>
          </p:nvCxnSpPr>
          <p:spPr>
            <a:xfrm rot="16200000" flipH="1">
              <a:off x="4644008" y="4293096"/>
              <a:ext cx="648072" cy="216024"/>
            </a:xfrm>
            <a:prstGeom prst="bent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winkelte Verbindung 93"/>
            <p:cNvCxnSpPr/>
            <p:nvPr/>
          </p:nvCxnSpPr>
          <p:spPr>
            <a:xfrm rot="16200000" flipH="1">
              <a:off x="5364088" y="4149080"/>
              <a:ext cx="576064" cy="576064"/>
            </a:xfrm>
            <a:prstGeom prst="bentConnector3">
              <a:avLst>
                <a:gd name="adj1" fmla="val 27265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winkelte Verbindung 96"/>
            <p:cNvCxnSpPr/>
            <p:nvPr/>
          </p:nvCxnSpPr>
          <p:spPr>
            <a:xfrm>
              <a:off x="5220072" y="3933056"/>
              <a:ext cx="2160240" cy="812820"/>
            </a:xfrm>
            <a:prstGeom prst="bentConnector3">
              <a:avLst>
                <a:gd name="adj1" fmla="val 99935"/>
              </a:avLst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/>
            <p:cNvCxnSpPr/>
            <p:nvPr/>
          </p:nvCxnSpPr>
          <p:spPr>
            <a:xfrm>
              <a:off x="2877992" y="3123876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>
              <a:off x="2881632" y="3361736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/>
            <p:nvPr/>
          </p:nvCxnSpPr>
          <p:spPr>
            <a:xfrm>
              <a:off x="5652120" y="3851186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mit Pfeil 105"/>
            <p:cNvCxnSpPr/>
            <p:nvPr/>
          </p:nvCxnSpPr>
          <p:spPr>
            <a:xfrm>
              <a:off x="5652120" y="4221088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106"/>
            <p:cNvCxnSpPr/>
            <p:nvPr/>
          </p:nvCxnSpPr>
          <p:spPr>
            <a:xfrm>
              <a:off x="5004048" y="4545413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uppieren 101"/>
          <p:cNvGrpSpPr/>
          <p:nvPr/>
        </p:nvGrpSpPr>
        <p:grpSpPr>
          <a:xfrm>
            <a:off x="323528" y="3789040"/>
            <a:ext cx="2898638" cy="2221215"/>
            <a:chOff x="323528" y="3789040"/>
            <a:chExt cx="2898638" cy="2221215"/>
          </a:xfrm>
        </p:grpSpPr>
        <p:cxnSp>
          <p:nvCxnSpPr>
            <p:cNvPr id="109" name="Gerade Verbindung mit Pfeil 108"/>
            <p:cNvCxnSpPr/>
            <p:nvPr/>
          </p:nvCxnSpPr>
          <p:spPr>
            <a:xfrm>
              <a:off x="2411760" y="4293096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uppieren 99"/>
            <p:cNvGrpSpPr/>
            <p:nvPr/>
          </p:nvGrpSpPr>
          <p:grpSpPr>
            <a:xfrm>
              <a:off x="323528" y="3789040"/>
              <a:ext cx="2898638" cy="2221215"/>
              <a:chOff x="323528" y="3789040"/>
              <a:chExt cx="2898638" cy="2221215"/>
            </a:xfrm>
          </p:grpSpPr>
          <p:grpSp>
            <p:nvGrpSpPr>
              <p:cNvPr id="98" name="Gruppieren 97"/>
              <p:cNvGrpSpPr/>
              <p:nvPr/>
            </p:nvGrpSpPr>
            <p:grpSpPr>
              <a:xfrm>
                <a:off x="323528" y="4199373"/>
                <a:ext cx="2898638" cy="1810882"/>
                <a:chOff x="323528" y="4199373"/>
                <a:chExt cx="2898638" cy="1810882"/>
              </a:xfrm>
            </p:grpSpPr>
            <p:grpSp>
              <p:nvGrpSpPr>
                <p:cNvPr id="116" name="Gruppieren 115"/>
                <p:cNvGrpSpPr/>
                <p:nvPr/>
              </p:nvGrpSpPr>
              <p:grpSpPr>
                <a:xfrm>
                  <a:off x="323528" y="4437112"/>
                  <a:ext cx="1944216" cy="1573143"/>
                  <a:chOff x="323528" y="4437112"/>
                  <a:chExt cx="1944216" cy="1573143"/>
                </a:xfrm>
              </p:grpSpPr>
              <p:sp>
                <p:nvSpPr>
                  <p:cNvPr id="58" name="Rechteck 57"/>
                  <p:cNvSpPr/>
                  <p:nvPr/>
                </p:nvSpPr>
                <p:spPr>
                  <a:xfrm>
                    <a:off x="467544" y="4714111"/>
                    <a:ext cx="1512168" cy="129614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" name="Textfeld 60"/>
                  <p:cNvSpPr txBox="1"/>
                  <p:nvPr/>
                </p:nvSpPr>
                <p:spPr>
                  <a:xfrm>
                    <a:off x="323528" y="4437112"/>
                    <a:ext cx="194421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de-DE" sz="1200" dirty="0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rPr>
                      <a:t>Export/Import</a:t>
                    </a:r>
                  </a:p>
                </p:txBody>
              </p:sp>
              <p:sp>
                <p:nvSpPr>
                  <p:cNvPr id="62" name="Rechteck 61"/>
                  <p:cNvSpPr/>
                  <p:nvPr/>
                </p:nvSpPr>
                <p:spPr>
                  <a:xfrm>
                    <a:off x="483956" y="5805264"/>
                    <a:ext cx="1512168" cy="204990"/>
                  </a:xfrm>
                  <a:prstGeom prst="rect">
                    <a:avLst/>
                  </a:prstGeom>
                  <a:blipFill>
                    <a:blip r:embed="rId2" cstate="print"/>
                    <a:stretch>
                      <a:fillRect/>
                    </a:stretch>
                  </a:blip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86" name="Gewinkelte Verbindung 85"/>
                <p:cNvCxnSpPr>
                  <a:stCxn id="44" idx="1"/>
                  <a:endCxn id="62" idx="3"/>
                </p:cNvCxnSpPr>
                <p:nvPr/>
              </p:nvCxnSpPr>
              <p:spPr>
                <a:xfrm rot="10800000" flipV="1">
                  <a:off x="1996124" y="4199373"/>
                  <a:ext cx="1226042" cy="1708386"/>
                </a:xfrm>
                <a:prstGeom prst="bentConnector3">
                  <a:avLst>
                    <a:gd name="adj1" fmla="val 92311"/>
                  </a:avLst>
                </a:prstGeom>
                <a:ln w="158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Textfeld 111"/>
              <p:cNvSpPr txBox="1"/>
              <p:nvPr/>
            </p:nvSpPr>
            <p:spPr>
              <a:xfrm>
                <a:off x="2051720" y="3789040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max. 15 GW</a:t>
                </a:r>
              </a:p>
            </p:txBody>
          </p:sp>
        </p:grpSp>
      </p:grpSp>
      <p:grpSp>
        <p:nvGrpSpPr>
          <p:cNvPr id="72" name="Gruppieren 71"/>
          <p:cNvGrpSpPr/>
          <p:nvPr/>
        </p:nvGrpSpPr>
        <p:grpSpPr>
          <a:xfrm>
            <a:off x="2123728" y="4714111"/>
            <a:ext cx="1584176" cy="1319515"/>
            <a:chOff x="2123728" y="4714111"/>
            <a:chExt cx="1584176" cy="1319515"/>
          </a:xfrm>
        </p:grpSpPr>
        <p:sp>
          <p:nvSpPr>
            <p:cNvPr id="60" name="Gleichschenkliges Dreieck 59"/>
            <p:cNvSpPr/>
            <p:nvPr/>
          </p:nvSpPr>
          <p:spPr>
            <a:xfrm>
              <a:off x="2123728" y="4714111"/>
              <a:ext cx="1584176" cy="1296144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2267744" y="4956408"/>
              <a:ext cx="1296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8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!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Speicher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0" name="Gruppieren 119"/>
          <p:cNvGrpSpPr/>
          <p:nvPr/>
        </p:nvGrpSpPr>
        <p:grpSpPr>
          <a:xfrm>
            <a:off x="3851920" y="4714111"/>
            <a:ext cx="5404240" cy="1584176"/>
            <a:chOff x="3851920" y="4714111"/>
            <a:chExt cx="5404240" cy="1584176"/>
          </a:xfrm>
        </p:grpSpPr>
        <p:grpSp>
          <p:nvGrpSpPr>
            <p:cNvPr id="118" name="Gruppieren 117"/>
            <p:cNvGrpSpPr/>
            <p:nvPr/>
          </p:nvGrpSpPr>
          <p:grpSpPr>
            <a:xfrm>
              <a:off x="3851920" y="4714111"/>
              <a:ext cx="5404240" cy="1296144"/>
              <a:chOff x="3851920" y="4714111"/>
              <a:chExt cx="5404240" cy="1296144"/>
            </a:xfrm>
          </p:grpSpPr>
          <p:sp>
            <p:nvSpPr>
              <p:cNvPr id="49" name="Rechteck 48"/>
              <p:cNvSpPr/>
              <p:nvPr/>
            </p:nvSpPr>
            <p:spPr>
              <a:xfrm>
                <a:off x="3851920" y="4714111"/>
                <a:ext cx="1512168" cy="1296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0" name="Gerade Verbindung 49"/>
              <p:cNvCxnSpPr/>
              <p:nvPr/>
            </p:nvCxnSpPr>
            <p:spPr>
              <a:xfrm>
                <a:off x="3851920" y="4858127"/>
                <a:ext cx="15121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hteck 50"/>
              <p:cNvSpPr/>
              <p:nvPr/>
            </p:nvSpPr>
            <p:spPr>
              <a:xfrm>
                <a:off x="5508104" y="4714111"/>
                <a:ext cx="1512168" cy="1296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2" name="Gerade Verbindung 51"/>
              <p:cNvCxnSpPr/>
              <p:nvPr/>
            </p:nvCxnSpPr>
            <p:spPr>
              <a:xfrm>
                <a:off x="5508104" y="4858127"/>
                <a:ext cx="15121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hteck 52"/>
              <p:cNvSpPr/>
              <p:nvPr/>
            </p:nvSpPr>
            <p:spPr>
              <a:xfrm>
                <a:off x="7164288" y="4714111"/>
                <a:ext cx="1512168" cy="1296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" name="Gerade Verbindung 53"/>
              <p:cNvCxnSpPr/>
              <p:nvPr/>
            </p:nvCxnSpPr>
            <p:spPr>
              <a:xfrm>
                <a:off x="7164288" y="4930135"/>
                <a:ext cx="15121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hteck 62"/>
              <p:cNvSpPr/>
              <p:nvPr/>
            </p:nvSpPr>
            <p:spPr>
              <a:xfrm>
                <a:off x="3865340" y="5503485"/>
                <a:ext cx="1513988" cy="50405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5515724" y="5218167"/>
                <a:ext cx="1513988" cy="79208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hteck 64"/>
              <p:cNvSpPr/>
              <p:nvPr/>
            </p:nvSpPr>
            <p:spPr>
              <a:xfrm>
                <a:off x="7179528" y="5794231"/>
                <a:ext cx="1513988" cy="21602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" name="Gerade Verbindung mit Pfeil 65"/>
              <p:cNvCxnSpPr/>
              <p:nvPr/>
            </p:nvCxnSpPr>
            <p:spPr>
              <a:xfrm flipV="1">
                <a:off x="3995936" y="4941168"/>
                <a:ext cx="0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mit Pfeil 68"/>
              <p:cNvCxnSpPr/>
              <p:nvPr/>
            </p:nvCxnSpPr>
            <p:spPr>
              <a:xfrm flipV="1">
                <a:off x="5610845" y="4888210"/>
                <a:ext cx="0" cy="3070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mit Pfeil 70"/>
              <p:cNvCxnSpPr/>
              <p:nvPr/>
            </p:nvCxnSpPr>
            <p:spPr>
              <a:xfrm flipV="1">
                <a:off x="7308304" y="5002143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feld 73"/>
              <p:cNvSpPr txBox="1"/>
              <p:nvPr/>
            </p:nvSpPr>
            <p:spPr>
              <a:xfrm>
                <a:off x="3995936" y="4930135"/>
                <a:ext cx="10801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marktabhängig</a:t>
                </a:r>
                <a:br>
                  <a:rPr lang="de-DE" sz="10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</a:br>
                <a:endParaRPr lang="de-DE" sz="12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5580112" y="4941168"/>
                <a:ext cx="1800200" cy="269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15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Fahrplan/Technologie</a:t>
                </a:r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7311944" y="5065443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Tageszeit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9" name="Gruppieren 118"/>
            <p:cNvGrpSpPr/>
            <p:nvPr/>
          </p:nvGrpSpPr>
          <p:grpSpPr>
            <a:xfrm>
              <a:off x="3851920" y="6021288"/>
              <a:ext cx="4392488" cy="276999"/>
              <a:chOff x="3851920" y="6021288"/>
              <a:chExt cx="4392488" cy="276999"/>
            </a:xfrm>
          </p:grpSpPr>
          <p:sp>
            <p:nvSpPr>
              <p:cNvPr id="77" name="Textfeld 76"/>
              <p:cNvSpPr txBox="1"/>
              <p:nvPr/>
            </p:nvSpPr>
            <p:spPr>
              <a:xfrm>
                <a:off x="3851920" y="6021288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KMU</a:t>
                </a: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5508104" y="6021288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Industrie</a:t>
                </a:r>
              </a:p>
            </p:txBody>
          </p:sp>
          <p:sp>
            <p:nvSpPr>
              <p:cNvPr id="79" name="Textfeld 78"/>
              <p:cNvSpPr txBox="1"/>
              <p:nvPr/>
            </p:nvSpPr>
            <p:spPr>
              <a:xfrm>
                <a:off x="7164288" y="6021288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Haushalte</a:t>
                </a:r>
              </a:p>
            </p:txBody>
          </p:sp>
        </p:grpSp>
      </p:grpSp>
      <p:grpSp>
        <p:nvGrpSpPr>
          <p:cNvPr id="95" name="Gruppieren 94"/>
          <p:cNvGrpSpPr/>
          <p:nvPr/>
        </p:nvGrpSpPr>
        <p:grpSpPr>
          <a:xfrm>
            <a:off x="598860" y="1196752"/>
            <a:ext cx="3037036" cy="1531218"/>
            <a:chOff x="598860" y="1196752"/>
            <a:chExt cx="3037036" cy="1531218"/>
          </a:xfrm>
        </p:grpSpPr>
        <p:grpSp>
          <p:nvGrpSpPr>
            <p:cNvPr id="122" name="Gruppieren 121"/>
            <p:cNvGrpSpPr/>
            <p:nvPr/>
          </p:nvGrpSpPr>
          <p:grpSpPr>
            <a:xfrm>
              <a:off x="598860" y="1196752"/>
              <a:ext cx="3037036" cy="1531218"/>
              <a:chOff x="598860" y="1196752"/>
              <a:chExt cx="3037036" cy="1531218"/>
            </a:xfrm>
          </p:grpSpPr>
          <p:sp>
            <p:nvSpPr>
              <p:cNvPr id="38" name="Textfeld 37"/>
              <p:cNvSpPr txBox="1"/>
              <p:nvPr/>
            </p:nvSpPr>
            <p:spPr>
              <a:xfrm>
                <a:off x="2627784" y="1567825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100%</a:t>
                </a:r>
              </a:p>
            </p:txBody>
          </p:sp>
          <p:grpSp>
            <p:nvGrpSpPr>
              <p:cNvPr id="115" name="Gruppieren 114"/>
              <p:cNvGrpSpPr/>
              <p:nvPr/>
            </p:nvGrpSpPr>
            <p:grpSpPr>
              <a:xfrm>
                <a:off x="598860" y="1196752"/>
                <a:ext cx="3037036" cy="1531218"/>
                <a:chOff x="598860" y="1196752"/>
                <a:chExt cx="3037036" cy="1531218"/>
              </a:xfrm>
            </p:grpSpPr>
            <p:sp>
              <p:nvSpPr>
                <p:cNvPr id="16" name="Rechteck 15"/>
                <p:cNvSpPr/>
                <p:nvPr/>
              </p:nvSpPr>
              <p:spPr>
                <a:xfrm>
                  <a:off x="683568" y="1412776"/>
                  <a:ext cx="1116124" cy="12961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Rechteck 29"/>
                <p:cNvSpPr/>
                <p:nvPr/>
              </p:nvSpPr>
              <p:spPr>
                <a:xfrm>
                  <a:off x="2339752" y="1412776"/>
                  <a:ext cx="1152128" cy="1296144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8" name="Gerade Verbindung 17"/>
                <p:cNvCxnSpPr/>
                <p:nvPr/>
              </p:nvCxnSpPr>
              <p:spPr>
                <a:xfrm>
                  <a:off x="683568" y="1556792"/>
                  <a:ext cx="1116124" cy="110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feld 19"/>
                <p:cNvSpPr txBox="1"/>
                <p:nvPr/>
              </p:nvSpPr>
              <p:spPr>
                <a:xfrm>
                  <a:off x="971600" y="1628800"/>
                  <a:ext cx="165618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100" dirty="0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rPr>
                    <a:t>Fahrplan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100" dirty="0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de-DE" sz="11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rPr>
                    <a:t>(BKM) </a:t>
                  </a:r>
                  <a:br>
                    <a:rPr lang="de-DE" sz="11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rPr>
                  </a:br>
                  <a:r>
                    <a:rPr lang="de-DE" sz="11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rPr>
                    <a:t>EE-Vorrang!</a:t>
                  </a:r>
                </a:p>
              </p:txBody>
            </p:sp>
            <p:cxnSp>
              <p:nvCxnSpPr>
                <p:cNvPr id="22" name="Gerade Verbindung mit Pfeil 21"/>
                <p:cNvCxnSpPr/>
                <p:nvPr/>
              </p:nvCxnSpPr>
              <p:spPr>
                <a:xfrm flipV="1">
                  <a:off x="945059" y="1611708"/>
                  <a:ext cx="0" cy="64807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hteck 27"/>
                <p:cNvSpPr/>
                <p:nvPr/>
              </p:nvSpPr>
              <p:spPr>
                <a:xfrm>
                  <a:off x="697538" y="2295922"/>
                  <a:ext cx="1102154" cy="432048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598860" y="2115359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rPr>
                    <a:t>Min</a:t>
                  </a:r>
                </a:p>
              </p:txBody>
            </p:sp>
            <p:cxnSp>
              <p:nvCxnSpPr>
                <p:cNvPr id="32" name="Gerade Verbindung mit Pfeil 31"/>
                <p:cNvCxnSpPr/>
                <p:nvPr/>
              </p:nvCxnSpPr>
              <p:spPr>
                <a:xfrm flipV="1">
                  <a:off x="2509406" y="1700808"/>
                  <a:ext cx="0" cy="3600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mit Pfeil 33"/>
                <p:cNvCxnSpPr/>
                <p:nvPr/>
              </p:nvCxnSpPr>
              <p:spPr>
                <a:xfrm>
                  <a:off x="2509406" y="2348880"/>
                  <a:ext cx="0" cy="2880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feld 35"/>
                <p:cNvSpPr txBox="1"/>
                <p:nvPr/>
              </p:nvSpPr>
              <p:spPr>
                <a:xfrm>
                  <a:off x="2365390" y="2021076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rPr>
                    <a:t>?</a:t>
                  </a:r>
                </a:p>
              </p:txBody>
            </p:sp>
            <p:sp>
              <p:nvSpPr>
                <p:cNvPr id="37" name="Textfeld 36"/>
                <p:cNvSpPr txBox="1"/>
                <p:nvPr/>
              </p:nvSpPr>
              <p:spPr>
                <a:xfrm>
                  <a:off x="2339752" y="1196752"/>
                  <a:ext cx="129614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200" b="1" dirty="0">
                      <a:solidFill>
                        <a:srgbClr val="9BBB59"/>
                      </a:solidFill>
                      <a:latin typeface="Arial" charset="0"/>
                      <a:cs typeface="Arial" charset="0"/>
                    </a:rPr>
                    <a:t>EE-Erzeug.</a:t>
                  </a:r>
                </a:p>
              </p:txBody>
            </p:sp>
            <p:sp>
              <p:nvSpPr>
                <p:cNvPr id="39" name="Textfeld 38"/>
                <p:cNvSpPr txBox="1"/>
                <p:nvPr/>
              </p:nvSpPr>
              <p:spPr>
                <a:xfrm>
                  <a:off x="611560" y="1196752"/>
                  <a:ext cx="19442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200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rPr>
                    <a:t>Konvent. Erzeuger</a:t>
                  </a:r>
                </a:p>
              </p:txBody>
            </p:sp>
          </p:grpSp>
        </p:grpSp>
        <p:sp>
          <p:nvSpPr>
            <p:cNvPr id="87" name="Textfeld 86"/>
            <p:cNvSpPr txBox="1"/>
            <p:nvPr/>
          </p:nvSpPr>
          <p:spPr>
            <a:xfrm>
              <a:off x="2627784" y="2431921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0%</a:t>
              </a:r>
            </a:p>
          </p:txBody>
        </p:sp>
      </p:grpSp>
      <p:sp>
        <p:nvSpPr>
          <p:cNvPr id="81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5.März 2013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4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Dipl.-Ing. Wolfgang Neldner, System-und Elektrizitätsnetzberatung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5" name="Titel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63272" cy="864096"/>
          </a:xfrm>
        </p:spPr>
        <p:txBody>
          <a:bodyPr>
            <a:noAutofit/>
          </a:bodyPr>
          <a:lstStyle/>
          <a:p>
            <a:pPr algn="l"/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e-DE" sz="1800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Schema des </a:t>
            </a:r>
            <a:r>
              <a:rPr lang="de-DE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deutschen</a:t>
            </a:r>
            <a:r>
              <a:rPr lang="de-DE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EVS und technische </a:t>
            </a:r>
            <a:br>
              <a:rPr lang="de-DE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Grundanforderungen</a:t>
            </a:r>
            <a:endParaRPr lang="de-DE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Deutsches Höchstspannungsnetz als Teil des Europäischen Verbundsystems(ENTSO-E)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943" y="1189305"/>
            <a:ext cx="3795041" cy="50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572000" y="6021288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VDE/ FNN</a:t>
            </a:r>
            <a:endParaRPr lang="de-DE" sz="1000" dirty="0"/>
          </a:p>
        </p:txBody>
      </p:sp>
      <p:pic>
        <p:nvPicPr>
          <p:cNvPr id="11" name="Picture 6" descr="https://sewiki.iai.uni-bonn.de/_media/teaching/lectures/se/2007ws/folien/uebung/ausrufezeichen.gif?cach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76872"/>
            <a:ext cx="251706" cy="2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s://sewiki.iai.uni-bonn.de/_media/teaching/lectures/se/2007ws/folien/uebung/ausrufezeichen.gif?cach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05064"/>
            <a:ext cx="251706" cy="2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s://sewiki.iai.uni-bonn.de/_media/teaching/lectures/se/2007ws/folien/uebung/ausrufezeichen.gif?cach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189"/>
            <a:ext cx="251706" cy="2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4716016" y="1196752"/>
            <a:ext cx="38884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Gemäß dem Vertrag von Lissabon Artikel 194 ist die Energiever-sorgungssicherheit des europäischen Stromverbundnetzes ein hohes Gut für alle EU-Mitgliedsländer!</a:t>
            </a:r>
          </a:p>
          <a:p>
            <a:endParaRPr lang="de-DE" dirty="0" smtClean="0"/>
          </a:p>
          <a:p>
            <a:r>
              <a:rPr lang="de-DE" sz="1600" dirty="0" smtClean="0"/>
              <a:t>Wegen dem nicht erfolgten Ausbau der innerdeutschen Leitungen und dem ausgeprägten Erzeugungsüberschuss im Nordosten  werden zunehmend die Nachbarnetze von z.B. Polen und Tschechien in Anspruch genommen.</a:t>
            </a:r>
          </a:p>
          <a:p>
            <a:endParaRPr lang="de-DE" sz="1600" dirty="0"/>
          </a:p>
          <a:p>
            <a:endParaRPr lang="de-DE" sz="1600" dirty="0" smtClean="0"/>
          </a:p>
          <a:p>
            <a:r>
              <a:rPr lang="de-DE" sz="1600" dirty="0" smtClean="0">
                <a:solidFill>
                  <a:srgbClr val="FF0000"/>
                </a:solidFill>
              </a:rPr>
              <a:t>Dies führt regelmäßig zu kritischen Situationen im Europäischen Verbundnetz….. und nun zu „Gegenmaßnahmen“ der Nachbar-TSO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14300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Die ENTSO-E Landschaft in Europa,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zuständiger regelzonenverantwortlicher TSO(ÜNB)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im Nordosten Deutschlands ist 50 Hertz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sz="900" dirty="0" smtClean="0"/>
              <a:t>Quelle 50 Hertz</a:t>
            </a:r>
            <a:endParaRPr lang="de-DE" sz="9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lvl="0" algn="ctr">
              <a:buClr>
                <a:prstClr val="white">
                  <a:lumMod val="50000"/>
                </a:prstClr>
              </a:buClr>
              <a:buNone/>
            </a:pPr>
            <a:endParaRPr lang="de-DE" sz="2200" b="1" u="sng" dirty="0" smtClean="0">
              <a:solidFill>
                <a:prstClr val="black"/>
              </a:solidFill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881" t="24933" r="19876" b="10668"/>
          <a:stretch>
            <a:fillRect/>
          </a:stretch>
        </p:blipFill>
        <p:spPr bwMode="auto">
          <a:xfrm>
            <a:off x="622524" y="1839764"/>
            <a:ext cx="7777112" cy="467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9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4991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Gemäß EnWG §13 liegt die Verantwortung für das EVS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beim regelzonenverantwortlichen ÜNB(TSO) im engen Zusammenspiel mit den Verteilnetzbetreibern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64388" y="1216769"/>
            <a:ext cx="1697037" cy="2009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44219" y="1279039"/>
            <a:ext cx="4338637" cy="4906962"/>
          </a:xfrm>
          <a:prstGeom prst="rect">
            <a:avLst/>
          </a:prstGeom>
          <a:solidFill>
            <a:srgbClr val="2C75BE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894263" y="2175619"/>
            <a:ext cx="2038350" cy="2019300"/>
          </a:xfrm>
          <a:custGeom>
            <a:avLst/>
            <a:gdLst>
              <a:gd name="T0" fmla="*/ 1783556 w 21600"/>
              <a:gd name="T1" fmla="*/ 1009650 h 21600"/>
              <a:gd name="T2" fmla="*/ 1019175 w 21600"/>
              <a:gd name="T3" fmla="*/ 2019300 h 21600"/>
              <a:gd name="T4" fmla="*/ 254794 w 21600"/>
              <a:gd name="T5" fmla="*/ 1009650 h 21600"/>
              <a:gd name="T6" fmla="*/ 10191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/>
          </a:p>
          <a:p>
            <a:r>
              <a:rPr lang="de-DE" dirty="0" smtClean="0"/>
              <a:t>ÜNB</a:t>
            </a:r>
          </a:p>
          <a:p>
            <a:endParaRPr lang="de-DE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156450" y="1223119"/>
            <a:ext cx="1889125" cy="2182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350000"/>
              </p:ext>
            </p:extLst>
          </p:nvPr>
        </p:nvGraphicFramePr>
        <p:xfrm>
          <a:off x="6400006" y="5501327"/>
          <a:ext cx="850107" cy="56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lip" r:id="rId3" imgW="5570538" imgH="3436938" progId="">
                  <p:embed/>
                </p:oleObj>
              </mc:Choice>
              <mc:Fallback>
                <p:oleObj name="Clip" r:id="rId3" imgW="5570538" imgH="34369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006" y="5501327"/>
                        <a:ext cx="850107" cy="56843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061637"/>
              </p:ext>
            </p:extLst>
          </p:nvPr>
        </p:nvGraphicFramePr>
        <p:xfrm>
          <a:off x="4544220" y="1107232"/>
          <a:ext cx="149463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lip" r:id="rId5" imgW="5570538" imgH="3436938" progId="">
                  <p:embed/>
                </p:oleObj>
              </mc:Choice>
              <mc:Fallback>
                <p:oleObj name="Clip" r:id="rId5" imgW="5570538" imgH="34369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220" y="1107232"/>
                        <a:ext cx="1494630" cy="8001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167313" y="2261344"/>
            <a:ext cx="1482725" cy="70802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de-DE" sz="1100" b="1" dirty="0" smtClean="0">
                <a:ea typeface="ＭＳ Ｐゴシック" pitchFamily="34" charset="-128"/>
              </a:rPr>
              <a:t>Höchstspannungs-</a:t>
            </a:r>
          </a:p>
          <a:p>
            <a:pPr algn="ctr"/>
            <a:r>
              <a:rPr lang="de-DE" sz="1100" b="1" dirty="0" smtClean="0">
                <a:ea typeface="ＭＳ Ｐゴシック" pitchFamily="34" charset="-128"/>
              </a:rPr>
              <a:t>Netz</a:t>
            </a:r>
            <a:endParaRPr lang="de-DE" sz="1100" b="1" dirty="0">
              <a:ea typeface="ＭＳ Ｐゴシック" pitchFamily="34" charset="-128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459663" y="2274044"/>
            <a:ext cx="1401762" cy="708025"/>
          </a:xfrm>
          <a:prstGeom prst="rect">
            <a:avLst/>
          </a:prstGeom>
          <a:solidFill>
            <a:srgbClr val="135BA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600" b="1" dirty="0">
                <a:solidFill>
                  <a:srgbClr val="FFFFFF"/>
                </a:solidFill>
                <a:ea typeface="ＭＳ Ｐゴシック" pitchFamily="34" charset="-128"/>
              </a:rPr>
              <a:t>Nachbar-</a:t>
            </a:r>
            <a:br>
              <a:rPr lang="de-DE" sz="1600" b="1" dirty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de-DE" sz="1600" b="1" dirty="0" smtClean="0">
                <a:solidFill>
                  <a:srgbClr val="FFFFFF"/>
                </a:solidFill>
                <a:ea typeface="ＭＳ Ｐゴシック" pitchFamily="34" charset="-128"/>
              </a:rPr>
              <a:t>ÜNB/TSO</a:t>
            </a:r>
            <a:endParaRPr lang="de-DE" sz="16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5699125" y="3482132"/>
            <a:ext cx="465138" cy="45243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5B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461125" y="4074269"/>
            <a:ext cx="1482725" cy="708025"/>
          </a:xfrm>
          <a:prstGeom prst="rect">
            <a:avLst/>
          </a:prstGeom>
          <a:gradFill rotWithShape="1">
            <a:gsLst>
              <a:gs pos="0">
                <a:srgbClr val="0099FF">
                  <a:alpha val="92000"/>
                </a:srgbClr>
              </a:gs>
              <a:gs pos="100000">
                <a:srgbClr val="004776">
                  <a:alpha val="76999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ea typeface="ＭＳ Ｐゴシック" pitchFamily="34" charset="-128"/>
              </a:rPr>
              <a:t>             4</a:t>
            </a:r>
            <a:endParaRPr lang="en-GB" sz="2400" dirty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157913" y="4274294"/>
            <a:ext cx="1482725" cy="708025"/>
          </a:xfrm>
          <a:prstGeom prst="rect">
            <a:avLst/>
          </a:prstGeom>
          <a:gradFill rotWithShape="1">
            <a:gsLst>
              <a:gs pos="0">
                <a:srgbClr val="0099FF">
                  <a:alpha val="92000"/>
                </a:srgbClr>
              </a:gs>
              <a:gs pos="100000">
                <a:srgbClr val="004776">
                  <a:alpha val="76999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>
                <a:solidFill>
                  <a:schemeClr val="bg2"/>
                </a:solidFill>
              </a:rPr>
              <a:t>                3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697538" y="4480669"/>
            <a:ext cx="1482725" cy="708025"/>
          </a:xfrm>
          <a:prstGeom prst="rect">
            <a:avLst/>
          </a:prstGeom>
          <a:gradFill rotWithShape="1">
            <a:gsLst>
              <a:gs pos="0">
                <a:srgbClr val="0099FF">
                  <a:alpha val="92000"/>
                </a:srgbClr>
              </a:gs>
              <a:gs pos="100000">
                <a:srgbClr val="004776">
                  <a:alpha val="76999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i="1" dirty="0" err="1" smtClean="0">
                <a:solidFill>
                  <a:schemeClr val="bg2"/>
                </a:solidFill>
              </a:rPr>
              <a:t>Ddddddd</a:t>
            </a:r>
            <a:r>
              <a:rPr lang="de-DE" i="1" dirty="0" smtClean="0">
                <a:solidFill>
                  <a:schemeClr val="bg2"/>
                </a:solidFill>
              </a:rPr>
              <a:t>  2</a:t>
            </a:r>
            <a:endParaRPr lang="de-DE" i="1" dirty="0">
              <a:solidFill>
                <a:schemeClr val="bg2"/>
              </a:solidFill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264150" y="4663232"/>
            <a:ext cx="1482725" cy="708025"/>
          </a:xfrm>
          <a:prstGeom prst="rect">
            <a:avLst/>
          </a:prstGeom>
          <a:gradFill rotWithShape="1">
            <a:gsLst>
              <a:gs pos="0">
                <a:srgbClr val="0099FF">
                  <a:alpha val="92000"/>
                </a:srgbClr>
              </a:gs>
              <a:gs pos="100000">
                <a:srgbClr val="004776">
                  <a:alpha val="76999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 smtClean="0">
                <a:solidFill>
                  <a:srgbClr val="FFFFFF"/>
                </a:solidFill>
                <a:ea typeface="ＭＳ Ｐゴシック" pitchFamily="34" charset="-128"/>
              </a:rPr>
              <a:t>VNB 1</a:t>
            </a:r>
            <a:endParaRPr lang="de-DE" sz="20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5857875" y="2913807"/>
            <a:ext cx="146050" cy="1412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5B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5699125" y="3698032"/>
            <a:ext cx="465138" cy="45243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5B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5859463" y="4587032"/>
            <a:ext cx="146050" cy="1412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5B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5486400" y="5288707"/>
            <a:ext cx="144463" cy="1412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5B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6445250" y="5293469"/>
            <a:ext cx="144463" cy="141288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5B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5929313" y="3053507"/>
            <a:ext cx="0" cy="431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5934075" y="4145707"/>
            <a:ext cx="0" cy="431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6656388" y="2477244"/>
            <a:ext cx="7985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H="1">
            <a:off x="6651625" y="2766169"/>
            <a:ext cx="7985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1" name="Picture 25" descr="j0150809(t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18" y="5645894"/>
            <a:ext cx="1185495" cy="102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5B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Line 26"/>
          <p:cNvSpPr>
            <a:spLocks noChangeShapeType="1"/>
          </p:cNvSpPr>
          <p:nvPr/>
        </p:nvSpPr>
        <p:spPr bwMode="auto">
          <a:xfrm flipV="1">
            <a:off x="5437188" y="1974007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V="1">
            <a:off x="6403975" y="1931144"/>
            <a:ext cx="0" cy="2682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7981950" y="4072682"/>
            <a:ext cx="60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5B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b="1">
                <a:solidFill>
                  <a:srgbClr val="000000"/>
                </a:solidFill>
                <a:ea typeface="ＭＳ Ｐゴシック" pitchFamily="34" charset="-128"/>
              </a:rPr>
              <a:t>1…n</a:t>
            </a: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5557838" y="5429994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6521450" y="5429994"/>
            <a:ext cx="0" cy="360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7" name="AutoShape 31"/>
          <p:cNvCxnSpPr>
            <a:cxnSpLocks noChangeShapeType="1"/>
          </p:cNvCxnSpPr>
          <p:nvPr/>
        </p:nvCxnSpPr>
        <p:spPr bwMode="auto">
          <a:xfrm>
            <a:off x="6713538" y="2932857"/>
            <a:ext cx="342900" cy="654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32"/>
          <p:cNvCxnSpPr>
            <a:cxnSpLocks noChangeShapeType="1"/>
          </p:cNvCxnSpPr>
          <p:nvPr/>
        </p:nvCxnSpPr>
        <p:spPr bwMode="auto">
          <a:xfrm>
            <a:off x="6569075" y="3004294"/>
            <a:ext cx="342900" cy="654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33"/>
          <p:cNvCxnSpPr>
            <a:cxnSpLocks noChangeShapeType="1"/>
          </p:cNvCxnSpPr>
          <p:nvPr/>
        </p:nvCxnSpPr>
        <p:spPr bwMode="auto">
          <a:xfrm>
            <a:off x="7261225" y="5174407"/>
            <a:ext cx="342900" cy="654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34"/>
          <p:cNvCxnSpPr>
            <a:cxnSpLocks noChangeShapeType="1"/>
          </p:cNvCxnSpPr>
          <p:nvPr/>
        </p:nvCxnSpPr>
        <p:spPr bwMode="auto">
          <a:xfrm>
            <a:off x="8124825" y="4742607"/>
            <a:ext cx="342900" cy="654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35"/>
          <p:cNvCxnSpPr>
            <a:cxnSpLocks noChangeShapeType="1"/>
          </p:cNvCxnSpPr>
          <p:nvPr/>
        </p:nvCxnSpPr>
        <p:spPr bwMode="auto">
          <a:xfrm>
            <a:off x="7548563" y="5031532"/>
            <a:ext cx="342900" cy="654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36"/>
          <p:cNvCxnSpPr>
            <a:cxnSpLocks noChangeShapeType="1"/>
          </p:cNvCxnSpPr>
          <p:nvPr/>
        </p:nvCxnSpPr>
        <p:spPr bwMode="auto">
          <a:xfrm>
            <a:off x="7980363" y="4814044"/>
            <a:ext cx="342900" cy="654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37"/>
          <p:cNvCxnSpPr>
            <a:cxnSpLocks noChangeShapeType="1"/>
          </p:cNvCxnSpPr>
          <p:nvPr/>
        </p:nvCxnSpPr>
        <p:spPr bwMode="auto">
          <a:xfrm>
            <a:off x="7404100" y="5102969"/>
            <a:ext cx="342900" cy="654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38"/>
          <p:cNvCxnSpPr>
            <a:cxnSpLocks noChangeShapeType="1"/>
          </p:cNvCxnSpPr>
          <p:nvPr/>
        </p:nvCxnSpPr>
        <p:spPr bwMode="auto">
          <a:xfrm>
            <a:off x="8269288" y="4671169"/>
            <a:ext cx="342900" cy="654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7800975" y="5742732"/>
            <a:ext cx="1063625" cy="28733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/>
            <a:r>
              <a:rPr lang="de-DE" sz="1600" b="1">
                <a:solidFill>
                  <a:srgbClr val="FFFFFF"/>
                </a:solidFill>
                <a:ea typeface="ＭＳ Ｐゴシック" pitchFamily="34" charset="-128"/>
              </a:rPr>
              <a:t>Verbrauch</a:t>
            </a:r>
          </a:p>
          <a:p>
            <a:pPr algn="ctr"/>
            <a:endParaRPr lang="de-DE" sz="16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6977063" y="3642469"/>
            <a:ext cx="1063625" cy="287338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/>
            <a:r>
              <a:rPr lang="de-DE" sz="1600" b="1">
                <a:solidFill>
                  <a:srgbClr val="FFFFFF"/>
                </a:solidFill>
                <a:ea typeface="ＭＳ Ｐゴシック" pitchFamily="34" charset="-128"/>
              </a:rPr>
              <a:t>Verbrauch</a:t>
            </a:r>
          </a:p>
          <a:p>
            <a:pPr algn="ctr"/>
            <a:endParaRPr lang="de-DE" sz="16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467544" y="1974007"/>
            <a:ext cx="3672408" cy="93689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  <a:ea typeface="ＭＳ Ｐゴシック" pitchFamily="34" charset="-128"/>
              </a:rPr>
              <a:t>Systemverantwortung in der Regelzone</a:t>
            </a:r>
          </a:p>
          <a:p>
            <a:pPr algn="ctr"/>
            <a:r>
              <a:rPr lang="de-DE" sz="1400" b="1" dirty="0" smtClean="0">
                <a:solidFill>
                  <a:srgbClr val="000000"/>
                </a:solidFill>
                <a:ea typeface="ＭＳ Ｐゴシック" pitchFamily="34" charset="-128"/>
              </a:rPr>
              <a:t>(ÜNB/VNB)</a:t>
            </a:r>
            <a:endParaRPr lang="de-DE" sz="11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467544" y="1340769"/>
            <a:ext cx="3672408" cy="6332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  <a:ea typeface="ＭＳ Ｐゴシック" pitchFamily="34" charset="-128"/>
              </a:rPr>
              <a:t>Netzvorhaltung(ÜNB)</a:t>
            </a:r>
            <a:endParaRPr lang="de-DE" sz="11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9" name="Oval 43"/>
          <p:cNvSpPr>
            <a:spLocks noChangeArrowheads="1"/>
          </p:cNvSpPr>
          <p:nvPr/>
        </p:nvSpPr>
        <p:spPr bwMode="auto">
          <a:xfrm>
            <a:off x="5365750" y="2189907"/>
            <a:ext cx="146050" cy="141287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5B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Oval 44"/>
          <p:cNvSpPr>
            <a:spLocks noChangeArrowheads="1"/>
          </p:cNvSpPr>
          <p:nvPr/>
        </p:nvSpPr>
        <p:spPr bwMode="auto">
          <a:xfrm>
            <a:off x="6327775" y="2202607"/>
            <a:ext cx="144463" cy="1412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5B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1" name="Picture 45" descr="j0150809(t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507282"/>
            <a:ext cx="3984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5B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 Box 59"/>
          <p:cNvSpPr txBox="1">
            <a:spLocks noChangeArrowheads="1"/>
          </p:cNvSpPr>
          <p:nvPr/>
        </p:nvSpPr>
        <p:spPr bwMode="auto">
          <a:xfrm>
            <a:off x="795338" y="3405933"/>
            <a:ext cx="3344614" cy="73211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Spannungsstabilität </a:t>
            </a:r>
            <a:r>
              <a:rPr lang="de-DE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(ÜNB/VNB)</a:t>
            </a:r>
            <a:endParaRPr lang="de-D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4" name="Text Box 60"/>
          <p:cNvSpPr txBox="1">
            <a:spLocks noChangeArrowheads="1"/>
          </p:cNvSpPr>
          <p:nvPr/>
        </p:nvSpPr>
        <p:spPr bwMode="auto">
          <a:xfrm>
            <a:off x="611560" y="2766169"/>
            <a:ext cx="3248774" cy="8207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Frequenzstabilität </a:t>
            </a:r>
            <a:r>
              <a:rPr lang="de-DE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(ÜNB)</a:t>
            </a:r>
            <a:endParaRPr lang="de-D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5" name="Text Box 61"/>
          <p:cNvSpPr txBox="1">
            <a:spLocks noChangeArrowheads="1"/>
          </p:cNvSpPr>
          <p:nvPr/>
        </p:nvSpPr>
        <p:spPr bwMode="auto">
          <a:xfrm>
            <a:off x="1187624" y="4094112"/>
            <a:ext cx="3240360" cy="57705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Netzsicherheit </a:t>
            </a:r>
            <a:r>
              <a:rPr lang="de-DE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(ÜNB/VNB)</a:t>
            </a:r>
            <a:endParaRPr lang="de-D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67544" y="6007298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Quelle: 50Hertz</a:t>
            </a:r>
            <a:endParaRPr lang="de-DE" sz="1000" dirty="0"/>
          </a:p>
        </p:txBody>
      </p:sp>
      <p:sp>
        <p:nvSpPr>
          <p:cNvPr id="57" name="Textfeld 56"/>
          <p:cNvSpPr txBox="1"/>
          <p:nvPr/>
        </p:nvSpPr>
        <p:spPr>
          <a:xfrm>
            <a:off x="467544" y="4747567"/>
            <a:ext cx="43524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Rolle des Bilanzkreis-Koordinators(ÜNB)</a:t>
            </a:r>
          </a:p>
          <a:p>
            <a:r>
              <a:rPr lang="de-DE" b="1" dirty="0" smtClean="0">
                <a:solidFill>
                  <a:srgbClr val="00B050"/>
                </a:solidFill>
              </a:rPr>
              <a:t>Nach EEG</a:t>
            </a:r>
            <a:r>
              <a:rPr lang="de-DE" dirty="0" smtClean="0">
                <a:solidFill>
                  <a:srgbClr val="00B050"/>
                </a:solidFill>
              </a:rPr>
              <a:t>: vollständige EE-Aufnahme,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bundesweite physikalische Verteilung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(ÜNB/VNB)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53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1654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DE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… nicht nur das System mit dem „dicken Strom und</a:t>
            </a:r>
          </a:p>
          <a:p>
            <a:pPr lvl="0">
              <a:spcBef>
                <a:spcPct val="0"/>
              </a:spcBef>
              <a:defRPr/>
            </a:pPr>
            <a:r>
              <a:rPr lang="de-DE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der hohen Spannung“ wird gebraucht  !!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483768" y="21328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7030A0"/>
                </a:solidFill>
              </a:rPr>
              <a:t>       Daten-und Sprach-</a:t>
            </a:r>
          </a:p>
          <a:p>
            <a:pPr algn="ctr"/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smtClean="0">
                <a:solidFill>
                  <a:srgbClr val="7030A0"/>
                </a:solidFill>
              </a:rPr>
              <a:t>      Kommunikation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931565" y="3284984"/>
            <a:ext cx="300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70C0"/>
                </a:solidFill>
              </a:rPr>
              <a:t>Nachrichten- </a:t>
            </a:r>
            <a:r>
              <a:rPr lang="de-DE" sz="2000" b="1" dirty="0" err="1" smtClean="0">
                <a:solidFill>
                  <a:srgbClr val="0070C0"/>
                </a:solidFill>
              </a:rPr>
              <a:t>Übertragungssyteme</a:t>
            </a:r>
            <a:endParaRPr lang="de-DE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acadgraph.de/fileadmin/bilder/Produkte/Geoinformation/strommast_gros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09961" y="4535201"/>
            <a:ext cx="850071" cy="790418"/>
          </a:xfrm>
          <a:prstGeom prst="rect">
            <a:avLst/>
          </a:prstGeom>
          <a:noFill/>
        </p:spPr>
      </p:pic>
      <p:sp>
        <p:nvSpPr>
          <p:cNvPr id="22" name="Flussdiagramm: Zusammenführen 21"/>
          <p:cNvSpPr/>
          <p:nvPr/>
        </p:nvSpPr>
        <p:spPr>
          <a:xfrm>
            <a:off x="2051721" y="1700808"/>
            <a:ext cx="720080" cy="4104456"/>
          </a:xfrm>
          <a:prstGeom prst="flowChartMerge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051720" y="4005064"/>
            <a:ext cx="5026158" cy="165618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2051720" y="1700808"/>
            <a:ext cx="5026158" cy="165618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2051720" y="2852936"/>
            <a:ext cx="5026158" cy="165618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lussdiagramm: Zusammenführen 22"/>
          <p:cNvSpPr/>
          <p:nvPr/>
        </p:nvSpPr>
        <p:spPr>
          <a:xfrm>
            <a:off x="6156176" y="1772816"/>
            <a:ext cx="864096" cy="4032448"/>
          </a:xfrm>
          <a:prstGeom prst="flowChartMerge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115616" y="1268760"/>
            <a:ext cx="243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Strom- </a:t>
            </a:r>
            <a:r>
              <a:rPr lang="de-DE" dirty="0" smtClean="0">
                <a:solidFill>
                  <a:srgbClr val="FF0000"/>
                </a:solidFill>
              </a:rPr>
              <a:t>Geschäft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390813" y="1268760"/>
            <a:ext cx="249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Strom- </a:t>
            </a:r>
            <a:r>
              <a:rPr lang="de-DE" dirty="0" smtClean="0">
                <a:solidFill>
                  <a:srgbClr val="FF0000"/>
                </a:solidFill>
              </a:rPr>
              <a:t>Sicherheit</a:t>
            </a:r>
            <a:endParaRPr lang="de-DE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2640195" y="4374880"/>
            <a:ext cx="1204889" cy="1109504"/>
            <a:chOff x="2987824" y="4337808"/>
            <a:chExt cx="949752" cy="87816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87824" y="4437112"/>
              <a:ext cx="720080" cy="778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17496" y="4337808"/>
              <a:ext cx="720080" cy="778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0" name="Picture 6" descr="Vollbild anzeige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1652" t="11652" r="6783" b="6783"/>
          <a:stretch>
            <a:fillRect/>
          </a:stretch>
        </p:blipFill>
        <p:spPr bwMode="auto">
          <a:xfrm>
            <a:off x="5390813" y="4349522"/>
            <a:ext cx="765363" cy="1023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5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/>
              <a:t>Gliederung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569371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sz="2800" dirty="0" smtClean="0"/>
              <a:t>Das Elektrizitätsversorgungssystem(EVS)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sz="2800" b="1" dirty="0" smtClean="0"/>
              <a:t>Das Netz- Möglichkeiten, Anforderungen und Grenzen (im Stress- und Störbetrieb)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sz="2800" dirty="0" smtClean="0"/>
              <a:t>Übergreifende Anforderungen bei der EVS-Transformation zur Naturstrom-Ära</a:t>
            </a:r>
            <a:endParaRPr lang="de-DE" sz="28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5.März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BB-7BC1-4120-9353-A66F431500AB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Dipl.-Ing. Wolfgang Neldner, System-und Elektrizitätsnetzberatung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ldnerConsu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2129</Words>
  <Application>Microsoft Office PowerPoint</Application>
  <PresentationFormat>Bildschirmpräsentation (4:3)</PresentationFormat>
  <Paragraphs>587</Paragraphs>
  <Slides>38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NeldnerConsult</vt:lpstr>
      <vt:lpstr>Clip</vt:lpstr>
      <vt:lpstr>   " Die Bedeutung des Stromnetzes für das zukünftige Elektrizitätsversorgungssystem (EVS) “   Jahreshaupttagung der Deutschen Physikalischen Gesellschaft Dresden, den 5.3.13   </vt:lpstr>
      <vt:lpstr>Gliederung</vt:lpstr>
      <vt:lpstr>Das (Elektrizitäts-)System </vt:lpstr>
      <vt:lpstr>  Schema des deutschen EVS und technische  Grundanforderungen</vt:lpstr>
      <vt:lpstr>Deutsches Höchstspannungsnetz als Teil des Europäischen Verbundsystems(ENTSO-E)</vt:lpstr>
      <vt:lpstr>Die ENTSO-E Landschaft in Europa, zuständiger regelzonenverantwortlicher TSO(ÜNB) im Nordosten Deutschlands ist 50 Hertz, Quelle 50 Hertz</vt:lpstr>
      <vt:lpstr>Gemäß EnWG §13 liegt die Verantwortung für das EVS beim regelzonenverantwortlichen ÜNB(TSO) im engen Zusammenspiel mit den Verteilnetzbetreibern</vt:lpstr>
      <vt:lpstr>PowerPoint-Präsentation</vt:lpstr>
      <vt:lpstr>Gliederung</vt:lpstr>
      <vt:lpstr>Alle Betriebszustände tragen zur Funktionalität des EVS oder dessen Wiederherstellung bei:</vt:lpstr>
      <vt:lpstr>PowerPoint-Präsentation</vt:lpstr>
      <vt:lpstr>Entwicklung der Windkraft in Deutschland – eine ausgeprägte Nord-Süd-Asymmetrie ( in GW)</vt:lpstr>
      <vt:lpstr>Naturstrombedingter Überschuss und  Mangel erfordert Ausgleichs-Elektrizität!</vt:lpstr>
      <vt:lpstr>Kernenergieausstieg- Verschärfung der Asymmetrie,  Quelle VE G&amp;M Cottbus</vt:lpstr>
      <vt:lpstr>Maßgebliche Strukturbesonderheit  in Deutschland- eine ausgeprägte Asymmetrie beim Erzeugungs-/Lastgefälle von NO nach SW,Quelle 50 Hertz</vt:lpstr>
      <vt:lpstr>PowerPoint-Präsentation</vt:lpstr>
      <vt:lpstr>BNetzA-Einschätzung zur Gefährdungssituation</vt:lpstr>
      <vt:lpstr>Die naturabhängige EE-Produktion(Wind und PV) führt zu rasanten dynamischen Vorgängen-  tagtäglich, zunehmend und abnehmend, von 0 bis 30 GW und mehr! Quelle CORESO Brüssel</vt:lpstr>
      <vt:lpstr>Aus dem NEP 2012 wurde ein gestutzter Bundesnetz- plan, zum Nachteil der „grünen“ Exportregion   im Nordosten- Nachbesserungen dringend erforderlich!</vt:lpstr>
      <vt:lpstr>Netzausbau: Bündelung und akzeptanzfördernde 3-D-“Einpassung“ ins Gelände, hier SWKL in Südthüringen, Quelle Fraunhofer Magdeburg und 50 Hertz</vt:lpstr>
      <vt:lpstr>…. auch Künstler-oder Design-Leitungen sollten regulatorisch möglich sein</vt:lpstr>
      <vt:lpstr>Netzausbauprojekte beim ÜNB im Nordosten(50Hertz), Quelle: 50 Hertz</vt:lpstr>
      <vt:lpstr>Gliederung</vt:lpstr>
      <vt:lpstr>Das Funktionsprinzip der Leistungs-  und Energiebalance des „alten“ EVS</vt:lpstr>
      <vt:lpstr>Deutliche Qualitäts- und Dimensionsänderung beim  Funktionsprinzip der Leistungs- und Energiebalance  im EVS der Naturstrom-Ära</vt:lpstr>
      <vt:lpstr>PowerPoint-Präsentation</vt:lpstr>
      <vt:lpstr>Ein exzellentes Werkzeug zur Stressverringerung: Pumpspeicherwerke (PSW) als bipolare Systemstabilisatoren</vt:lpstr>
      <vt:lpstr>PowerPoint-Präsentation</vt:lpstr>
      <vt:lpstr>Fokus „EE-Erzeugung“</vt:lpstr>
      <vt:lpstr>Fokus „KMU und Industrie“</vt:lpstr>
      <vt:lpstr>Fokus „Regeln“</vt:lpstr>
      <vt:lpstr>Anzahl, Anforderungen und Einfluss aller Akteure nehmen zu, Datentransparenz und ein Systemkodex(standardisierte Prozesse, Sprache und Dokumentation)sind erforderlich</vt:lpstr>
      <vt:lpstr>PowerPoint-Präsentation</vt:lpstr>
      <vt:lpstr>PowerPoint-Präsentation</vt:lpstr>
      <vt:lpstr>Das komplexes Zusammenspiel der (Elektrizitäts-)Systeme- für Fortgeschrittene und Zukunftsgestalter</vt:lpstr>
      <vt:lpstr>Das Bilanzkreismanagement  hat Robustheitsdefizite: Minister Rösler will Strafen für Marktmanipulation  drastisch verschärfen </vt:lpstr>
      <vt:lpstr>Zukunftsvision: Erzeugung, Speicherung  und auch   Last müssen (europaweit)kombiniert werden, sowohl in der Achse Nord- Süd als auch Ost- West !!!, Quelle 50 Herz und RegModHarz</vt:lpstr>
      <vt:lpstr>Vielen dank für ihre Aufmerksamkeit!    Allen, die bei der Vorbereitung, bei Recherchen, für Quellenangaben und bei Diskussionen behilflich waren, danke ich sehr, mein besonderer Dank gilt: 50hertz Transmission &amp; Btu Cottbus, dena,VE G&amp;M sowie WM-Consult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wneldner</dc:creator>
  <cp:lastModifiedBy>wneldner</cp:lastModifiedBy>
  <cp:revision>183</cp:revision>
  <cp:lastPrinted>2012-11-16T21:19:43Z</cp:lastPrinted>
  <dcterms:created xsi:type="dcterms:W3CDTF">2011-05-23T06:44:33Z</dcterms:created>
  <dcterms:modified xsi:type="dcterms:W3CDTF">2013-03-04T21:28:29Z</dcterms:modified>
</cp:coreProperties>
</file>